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Aldrich"/>
      <p:regular r:id="rId31"/>
    </p:embeddedFont>
    <p:embeddedFont>
      <p:font typeface="Roboto"/>
      <p:regular r:id="rId32"/>
      <p:bold r:id="rId33"/>
      <p:italic r:id="rId34"/>
      <p:boldItalic r:id="rId35"/>
    </p:embeddedFont>
    <p:embeddedFont>
      <p:font typeface="Bebas Neu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ldrich-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BebasNeue-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c0a96b8b19_0_5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c0a96b8b19_0_5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e1d838b627_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e1d838b627_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e1d838b627_4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e1d838b627_4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e1d838b627_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e1d838b627_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e1d838b627_4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e1d838b627_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e20d9cf87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e20d9cf87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e1d838b627_4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e1d838b627_4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e1d838b627_4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e1d838b627_4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e1d838b627_4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e1d838b627_4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e1d838b627_4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e1d838b627_4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e207fd22f2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e207fd22f2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e207fd22f2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e207fd22f2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df7da4969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1df7da4969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df7da4969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df7da4969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df7da4969c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df7da4969c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df7da4969c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1df7da4969c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g1df7da4969c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6" name="Google Shape;1726;g1df7da4969c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1d838b6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1d838b6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e1d838b6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e1d838b6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e1d838b62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e1d838b62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e1d838b6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e1d838b6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e1d838b627_4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e1d838b627_4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e1d838b627_4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e1d838b627_4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sp>
        <p:nvSpPr>
          <p:cNvPr id="9" name="Google Shape;9;p2"/>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 name="Google Shape;10;p2"/>
          <p:cNvGrpSpPr/>
          <p:nvPr/>
        </p:nvGrpSpPr>
        <p:grpSpPr>
          <a:xfrm>
            <a:off x="457200" y="457200"/>
            <a:ext cx="1830000" cy="183000"/>
            <a:chOff x="457200" y="457200"/>
            <a:chExt cx="1830000" cy="183000"/>
          </a:xfrm>
        </p:grpSpPr>
        <p:sp>
          <p:nvSpPr>
            <p:cNvPr id="11" name="Google Shape;11;p2"/>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104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713225" y="1199023"/>
            <a:ext cx="3675900" cy="2011800"/>
          </a:xfrm>
          <a:prstGeom prst="rect">
            <a:avLst/>
          </a:prstGeom>
        </p:spPr>
        <p:txBody>
          <a:bodyPr anchorCtr="0" anchor="ctr" bIns="91425" lIns="91425" spcFirstLastPara="1" rIns="91425" wrap="square" tIns="91425">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9" name="Google Shape;19;p2"/>
          <p:cNvSpPr txBox="1"/>
          <p:nvPr>
            <p:ph idx="1" type="subTitle"/>
          </p:nvPr>
        </p:nvSpPr>
        <p:spPr>
          <a:xfrm>
            <a:off x="713225" y="3578777"/>
            <a:ext cx="3675900" cy="3657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11"/>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1"/>
          <p:cNvGrpSpPr/>
          <p:nvPr/>
        </p:nvGrpSpPr>
        <p:grpSpPr>
          <a:xfrm>
            <a:off x="457200" y="457200"/>
            <a:ext cx="1830000" cy="183000"/>
            <a:chOff x="457200" y="737600"/>
            <a:chExt cx="1830000" cy="183000"/>
          </a:xfrm>
        </p:grpSpPr>
        <p:sp>
          <p:nvSpPr>
            <p:cNvPr id="93" name="Google Shape;93;p11"/>
            <p:cNvSpPr/>
            <p:nvPr/>
          </p:nvSpPr>
          <p:spPr>
            <a:xfrm>
              <a:off x="2104200" y="7376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a:off x="731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p:nvPr/>
          </p:nvSpPr>
          <p:spPr>
            <a:xfrm>
              <a:off x="457200" y="7376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a:off x="1006200" y="7376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1829700" y="7376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a:off x="15552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1280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1"/>
          <p:cNvSpPr txBox="1"/>
          <p:nvPr>
            <p:ph hasCustomPrompt="1" type="title"/>
          </p:nvPr>
        </p:nvSpPr>
        <p:spPr>
          <a:xfrm>
            <a:off x="1371600" y="1474532"/>
            <a:ext cx="6400800" cy="13716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0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1" name="Google Shape;101;p11"/>
          <p:cNvSpPr txBox="1"/>
          <p:nvPr>
            <p:ph idx="1" type="subTitle"/>
          </p:nvPr>
        </p:nvSpPr>
        <p:spPr>
          <a:xfrm>
            <a:off x="1371600" y="3211768"/>
            <a:ext cx="6400800" cy="457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102" name="Shape 1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03" name="Shape 103"/>
        <p:cNvGrpSpPr/>
        <p:nvPr/>
      </p:nvGrpSpPr>
      <p:grpSpPr>
        <a:xfrm>
          <a:off x="0" y="0"/>
          <a:ext cx="0" cy="0"/>
          <a:chOff x="0" y="0"/>
          <a:chExt cx="0" cy="0"/>
        </a:xfrm>
      </p:grpSpPr>
      <p:sp>
        <p:nvSpPr>
          <p:cNvPr id="104" name="Google Shape;104;p13"/>
          <p:cNvSpPr txBox="1"/>
          <p:nvPr>
            <p:ph idx="1" type="subTitle"/>
          </p:nvPr>
        </p:nvSpPr>
        <p:spPr>
          <a:xfrm>
            <a:off x="2057400" y="1948616"/>
            <a:ext cx="21489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 name="Google Shape;105;p13"/>
          <p:cNvSpPr txBox="1"/>
          <p:nvPr>
            <p:ph idx="2" type="subTitle"/>
          </p:nvPr>
        </p:nvSpPr>
        <p:spPr>
          <a:xfrm>
            <a:off x="6102437" y="1948279"/>
            <a:ext cx="2146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13"/>
          <p:cNvSpPr txBox="1"/>
          <p:nvPr>
            <p:ph idx="3" type="subTitle"/>
          </p:nvPr>
        </p:nvSpPr>
        <p:spPr>
          <a:xfrm>
            <a:off x="2057400" y="3568843"/>
            <a:ext cx="21489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3"/>
          <p:cNvSpPr txBox="1"/>
          <p:nvPr>
            <p:ph idx="4" type="subTitle"/>
          </p:nvPr>
        </p:nvSpPr>
        <p:spPr>
          <a:xfrm>
            <a:off x="6102437" y="3568846"/>
            <a:ext cx="21489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13"/>
          <p:cNvSpPr txBox="1"/>
          <p:nvPr>
            <p:ph type="title"/>
          </p:nvPr>
        </p:nvSpPr>
        <p:spPr>
          <a:xfrm>
            <a:off x="713175" y="539500"/>
            <a:ext cx="77175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9" name="Google Shape;109;p13"/>
          <p:cNvSpPr txBox="1"/>
          <p:nvPr>
            <p:ph hasCustomPrompt="1" idx="5" type="title"/>
          </p:nvPr>
        </p:nvSpPr>
        <p:spPr>
          <a:xfrm>
            <a:off x="713175" y="1361825"/>
            <a:ext cx="1161300" cy="1353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p:nvPr>
            <p:ph hasCustomPrompt="1" idx="6" type="title"/>
          </p:nvPr>
        </p:nvSpPr>
        <p:spPr>
          <a:xfrm>
            <a:off x="713175" y="2983350"/>
            <a:ext cx="1164300" cy="1353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p:nvPr>
            <p:ph hasCustomPrompt="1" idx="7" type="title"/>
          </p:nvPr>
        </p:nvSpPr>
        <p:spPr>
          <a:xfrm>
            <a:off x="4754950" y="1361825"/>
            <a:ext cx="1164300" cy="1353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p:nvPr>
            <p:ph hasCustomPrompt="1" idx="8" type="title"/>
          </p:nvPr>
        </p:nvSpPr>
        <p:spPr>
          <a:xfrm>
            <a:off x="4754950" y="2983350"/>
            <a:ext cx="1164300" cy="1353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p:nvPr>
            <p:ph idx="9" type="subTitle"/>
          </p:nvPr>
        </p:nvSpPr>
        <p:spPr>
          <a:xfrm>
            <a:off x="2057400" y="1581425"/>
            <a:ext cx="21489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4" name="Google Shape;114;p13"/>
          <p:cNvSpPr txBox="1"/>
          <p:nvPr>
            <p:ph idx="13" type="subTitle"/>
          </p:nvPr>
        </p:nvSpPr>
        <p:spPr>
          <a:xfrm>
            <a:off x="2057400" y="3206419"/>
            <a:ext cx="21489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5" name="Google Shape;115;p13"/>
          <p:cNvSpPr txBox="1"/>
          <p:nvPr>
            <p:ph idx="14" type="subTitle"/>
          </p:nvPr>
        </p:nvSpPr>
        <p:spPr>
          <a:xfrm>
            <a:off x="6102437" y="1582763"/>
            <a:ext cx="21489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6" name="Google Shape;116;p13"/>
          <p:cNvSpPr txBox="1"/>
          <p:nvPr>
            <p:ph idx="15" type="subTitle"/>
          </p:nvPr>
        </p:nvSpPr>
        <p:spPr>
          <a:xfrm>
            <a:off x="6102437" y="3202729"/>
            <a:ext cx="21489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 name="Google Shape;117;p13"/>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3"/>
          <p:cNvGrpSpPr/>
          <p:nvPr/>
        </p:nvGrpSpPr>
        <p:grpSpPr>
          <a:xfrm>
            <a:off x="457200" y="457200"/>
            <a:ext cx="1830000" cy="183000"/>
            <a:chOff x="457200" y="457200"/>
            <a:chExt cx="1830000" cy="183000"/>
          </a:xfrm>
        </p:grpSpPr>
        <p:sp>
          <p:nvSpPr>
            <p:cNvPr id="119" name="Google Shape;119;p13"/>
            <p:cNvSpPr/>
            <p:nvPr/>
          </p:nvSpPr>
          <p:spPr>
            <a:xfrm>
              <a:off x="731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457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1280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2104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26" name="Shape 126"/>
        <p:cNvGrpSpPr/>
        <p:nvPr/>
      </p:nvGrpSpPr>
      <p:grpSpPr>
        <a:xfrm>
          <a:off x="0" y="0"/>
          <a:ext cx="0" cy="0"/>
          <a:chOff x="0" y="0"/>
          <a:chExt cx="0" cy="0"/>
        </a:xfrm>
      </p:grpSpPr>
      <p:sp>
        <p:nvSpPr>
          <p:cNvPr id="127" name="Google Shape;127;p14"/>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28" name="Google Shape;128;p14"/>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29" name="Shape 129"/>
        <p:cNvGrpSpPr/>
        <p:nvPr/>
      </p:nvGrpSpPr>
      <p:grpSpPr>
        <a:xfrm>
          <a:off x="0" y="0"/>
          <a:ext cx="0" cy="0"/>
          <a:chOff x="0" y="0"/>
          <a:chExt cx="0" cy="0"/>
        </a:xfrm>
      </p:grpSpPr>
      <p:sp>
        <p:nvSpPr>
          <p:cNvPr id="130" name="Google Shape;130;p15"/>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15"/>
          <p:cNvGrpSpPr/>
          <p:nvPr/>
        </p:nvGrpSpPr>
        <p:grpSpPr>
          <a:xfrm>
            <a:off x="457200" y="457200"/>
            <a:ext cx="1830000" cy="183000"/>
            <a:chOff x="457200" y="457200"/>
            <a:chExt cx="1830000" cy="183000"/>
          </a:xfrm>
        </p:grpSpPr>
        <p:sp>
          <p:nvSpPr>
            <p:cNvPr id="132" name="Google Shape;132;p15"/>
            <p:cNvSpPr/>
            <p:nvPr/>
          </p:nvSpPr>
          <p:spPr>
            <a:xfrm>
              <a:off x="731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4572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1006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1280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1555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2104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5"/>
          <p:cNvSpPr txBox="1"/>
          <p:nvPr>
            <p:ph idx="1" type="subTitle"/>
          </p:nvPr>
        </p:nvSpPr>
        <p:spPr>
          <a:xfrm>
            <a:off x="713150" y="2571900"/>
            <a:ext cx="3675900" cy="82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0" name="Google Shape;140;p15"/>
          <p:cNvSpPr txBox="1"/>
          <p:nvPr>
            <p:ph type="title"/>
          </p:nvPr>
        </p:nvSpPr>
        <p:spPr>
          <a:xfrm>
            <a:off x="713150" y="1748700"/>
            <a:ext cx="3675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400"/>
              <a:buNone/>
              <a:defRPr>
                <a:solidFill>
                  <a:schemeClr val="dk1"/>
                </a:solidFill>
              </a:defRPr>
            </a:lvl1pPr>
            <a:lvl2pPr lvl="1" rtl="0" algn="r">
              <a:spcBef>
                <a:spcPts val="0"/>
              </a:spcBef>
              <a:spcAft>
                <a:spcPts val="0"/>
              </a:spcAft>
              <a:buSzPts val="3400"/>
              <a:buNone/>
              <a:defRPr/>
            </a:lvl2pPr>
            <a:lvl3pPr lvl="2" rtl="0" algn="r">
              <a:spcBef>
                <a:spcPts val="0"/>
              </a:spcBef>
              <a:spcAft>
                <a:spcPts val="0"/>
              </a:spcAft>
              <a:buSzPts val="3400"/>
              <a:buNone/>
              <a:defRPr/>
            </a:lvl3pPr>
            <a:lvl4pPr lvl="3" rtl="0" algn="r">
              <a:spcBef>
                <a:spcPts val="0"/>
              </a:spcBef>
              <a:spcAft>
                <a:spcPts val="0"/>
              </a:spcAft>
              <a:buSzPts val="3400"/>
              <a:buNone/>
              <a:defRPr/>
            </a:lvl4pPr>
            <a:lvl5pPr lvl="4" rtl="0" algn="r">
              <a:spcBef>
                <a:spcPts val="0"/>
              </a:spcBef>
              <a:spcAft>
                <a:spcPts val="0"/>
              </a:spcAft>
              <a:buSzPts val="3400"/>
              <a:buNone/>
              <a:defRPr/>
            </a:lvl5pPr>
            <a:lvl6pPr lvl="5" rtl="0" algn="r">
              <a:spcBef>
                <a:spcPts val="0"/>
              </a:spcBef>
              <a:spcAft>
                <a:spcPts val="0"/>
              </a:spcAft>
              <a:buSzPts val="3400"/>
              <a:buNone/>
              <a:defRPr/>
            </a:lvl6pPr>
            <a:lvl7pPr lvl="6" rtl="0" algn="r">
              <a:spcBef>
                <a:spcPts val="0"/>
              </a:spcBef>
              <a:spcAft>
                <a:spcPts val="0"/>
              </a:spcAft>
              <a:buSzPts val="3400"/>
              <a:buNone/>
              <a:defRPr/>
            </a:lvl7pPr>
            <a:lvl8pPr lvl="7" rtl="0" algn="r">
              <a:spcBef>
                <a:spcPts val="0"/>
              </a:spcBef>
              <a:spcAft>
                <a:spcPts val="0"/>
              </a:spcAft>
              <a:buSzPts val="3400"/>
              <a:buNone/>
              <a:defRPr/>
            </a:lvl8pPr>
            <a:lvl9pPr lvl="8" rtl="0" algn="r">
              <a:spcBef>
                <a:spcPts val="0"/>
              </a:spcBef>
              <a:spcAft>
                <a:spcPts val="0"/>
              </a:spcAft>
              <a:buSzPts val="3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41" name="Shape 141"/>
        <p:cNvGrpSpPr/>
        <p:nvPr/>
      </p:nvGrpSpPr>
      <p:grpSpPr>
        <a:xfrm>
          <a:off x="0" y="0"/>
          <a:ext cx="0" cy="0"/>
          <a:chOff x="0" y="0"/>
          <a:chExt cx="0" cy="0"/>
        </a:xfrm>
      </p:grpSpPr>
      <p:sp>
        <p:nvSpPr>
          <p:cNvPr id="142" name="Google Shape;142;p16"/>
          <p:cNvSpPr txBox="1"/>
          <p:nvPr>
            <p:ph idx="1" type="subTitle"/>
          </p:nvPr>
        </p:nvSpPr>
        <p:spPr>
          <a:xfrm>
            <a:off x="713225" y="3211950"/>
            <a:ext cx="2328600" cy="12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3" name="Google Shape;143;p16"/>
          <p:cNvSpPr txBox="1"/>
          <p:nvPr>
            <p:ph idx="2" type="subTitle"/>
          </p:nvPr>
        </p:nvSpPr>
        <p:spPr>
          <a:xfrm>
            <a:off x="3407775" y="3211950"/>
            <a:ext cx="2328600" cy="12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16"/>
          <p:cNvSpPr txBox="1"/>
          <p:nvPr>
            <p:ph idx="3" type="subTitle"/>
          </p:nvPr>
        </p:nvSpPr>
        <p:spPr>
          <a:xfrm>
            <a:off x="6101700" y="3211950"/>
            <a:ext cx="2329500" cy="12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p16"/>
          <p:cNvSpPr txBox="1"/>
          <p:nvPr>
            <p:ph type="title"/>
          </p:nvPr>
        </p:nvSpPr>
        <p:spPr>
          <a:xfrm>
            <a:off x="713225" y="539500"/>
            <a:ext cx="77181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
        <p:nvSpPr>
          <p:cNvPr id="146" name="Google Shape;146;p16"/>
          <p:cNvSpPr txBox="1"/>
          <p:nvPr>
            <p:ph idx="4" type="subTitle"/>
          </p:nvPr>
        </p:nvSpPr>
        <p:spPr>
          <a:xfrm>
            <a:off x="713225" y="2754750"/>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7" name="Google Shape;147;p16"/>
          <p:cNvSpPr txBox="1"/>
          <p:nvPr>
            <p:ph idx="5" type="subTitle"/>
          </p:nvPr>
        </p:nvSpPr>
        <p:spPr>
          <a:xfrm>
            <a:off x="6101275" y="2754750"/>
            <a:ext cx="23295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8" name="Google Shape;148;p16"/>
          <p:cNvSpPr txBox="1"/>
          <p:nvPr>
            <p:ph idx="6" type="subTitle"/>
          </p:nvPr>
        </p:nvSpPr>
        <p:spPr>
          <a:xfrm>
            <a:off x="3407250" y="2754750"/>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 name="Google Shape;149;p16"/>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16"/>
          <p:cNvGrpSpPr/>
          <p:nvPr/>
        </p:nvGrpSpPr>
        <p:grpSpPr>
          <a:xfrm>
            <a:off x="457200" y="457200"/>
            <a:ext cx="1006500" cy="183000"/>
            <a:chOff x="457200" y="457200"/>
            <a:chExt cx="1006500" cy="183000"/>
          </a:xfrm>
        </p:grpSpPr>
        <p:sp>
          <p:nvSpPr>
            <p:cNvPr id="151" name="Google Shape;151;p16"/>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55" name="Shape 155"/>
        <p:cNvGrpSpPr/>
        <p:nvPr/>
      </p:nvGrpSpPr>
      <p:grpSpPr>
        <a:xfrm>
          <a:off x="0" y="0"/>
          <a:ext cx="0" cy="0"/>
          <a:chOff x="0" y="0"/>
          <a:chExt cx="0" cy="0"/>
        </a:xfrm>
      </p:grpSpPr>
      <p:sp>
        <p:nvSpPr>
          <p:cNvPr id="156" name="Google Shape;156;p17"/>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17"/>
          <p:cNvGrpSpPr/>
          <p:nvPr/>
        </p:nvGrpSpPr>
        <p:grpSpPr>
          <a:xfrm>
            <a:off x="457200" y="457200"/>
            <a:ext cx="732000" cy="183000"/>
            <a:chOff x="457200" y="457200"/>
            <a:chExt cx="732000" cy="183000"/>
          </a:xfrm>
        </p:grpSpPr>
        <p:sp>
          <p:nvSpPr>
            <p:cNvPr id="158" name="Google Shape;158;p17"/>
            <p:cNvSpPr/>
            <p:nvPr/>
          </p:nvSpPr>
          <p:spPr>
            <a:xfrm>
              <a:off x="731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10062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17"/>
          <p:cNvSpPr txBox="1"/>
          <p:nvPr>
            <p:ph idx="1" type="subTitle"/>
          </p:nvPr>
        </p:nvSpPr>
        <p:spPr>
          <a:xfrm>
            <a:off x="713225" y="1819900"/>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17"/>
          <p:cNvSpPr txBox="1"/>
          <p:nvPr>
            <p:ph idx="2" type="subTitle"/>
          </p:nvPr>
        </p:nvSpPr>
        <p:spPr>
          <a:xfrm>
            <a:off x="3407700" y="1819900"/>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17"/>
          <p:cNvSpPr txBox="1"/>
          <p:nvPr>
            <p:ph idx="3" type="subTitle"/>
          </p:nvPr>
        </p:nvSpPr>
        <p:spPr>
          <a:xfrm>
            <a:off x="713225" y="3598091"/>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17"/>
          <p:cNvSpPr txBox="1"/>
          <p:nvPr>
            <p:ph idx="4" type="subTitle"/>
          </p:nvPr>
        </p:nvSpPr>
        <p:spPr>
          <a:xfrm>
            <a:off x="3407700" y="3598091"/>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17"/>
          <p:cNvSpPr txBox="1"/>
          <p:nvPr>
            <p:ph idx="5" type="subTitle"/>
          </p:nvPr>
        </p:nvSpPr>
        <p:spPr>
          <a:xfrm>
            <a:off x="6102175" y="1819900"/>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 name="Google Shape;166;p17"/>
          <p:cNvSpPr txBox="1"/>
          <p:nvPr>
            <p:ph idx="6" type="subTitle"/>
          </p:nvPr>
        </p:nvSpPr>
        <p:spPr>
          <a:xfrm>
            <a:off x="6102175" y="3598091"/>
            <a:ext cx="2328600" cy="100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17"/>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68" name="Google Shape;168;p17"/>
          <p:cNvSpPr txBox="1"/>
          <p:nvPr>
            <p:ph idx="7" type="subTitle"/>
          </p:nvPr>
        </p:nvSpPr>
        <p:spPr>
          <a:xfrm>
            <a:off x="713225" y="1362700"/>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 name="Google Shape;169;p17"/>
          <p:cNvSpPr txBox="1"/>
          <p:nvPr>
            <p:ph idx="8" type="subTitle"/>
          </p:nvPr>
        </p:nvSpPr>
        <p:spPr>
          <a:xfrm>
            <a:off x="3407700" y="1362700"/>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0" name="Google Shape;170;p17"/>
          <p:cNvSpPr txBox="1"/>
          <p:nvPr>
            <p:ph idx="9" type="subTitle"/>
          </p:nvPr>
        </p:nvSpPr>
        <p:spPr>
          <a:xfrm>
            <a:off x="6102175" y="1362700"/>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 name="Google Shape;171;p17"/>
          <p:cNvSpPr txBox="1"/>
          <p:nvPr>
            <p:ph idx="13" type="subTitle"/>
          </p:nvPr>
        </p:nvSpPr>
        <p:spPr>
          <a:xfrm>
            <a:off x="713225" y="3140891"/>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2" name="Google Shape;172;p17"/>
          <p:cNvSpPr txBox="1"/>
          <p:nvPr>
            <p:ph idx="14" type="subTitle"/>
          </p:nvPr>
        </p:nvSpPr>
        <p:spPr>
          <a:xfrm>
            <a:off x="3407700" y="3140891"/>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3" name="Google Shape;173;p17"/>
          <p:cNvSpPr txBox="1"/>
          <p:nvPr>
            <p:ph idx="15" type="subTitle"/>
          </p:nvPr>
        </p:nvSpPr>
        <p:spPr>
          <a:xfrm>
            <a:off x="6102175" y="3140891"/>
            <a:ext cx="2328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74" name="Shape 174"/>
        <p:cNvGrpSpPr/>
        <p:nvPr/>
      </p:nvGrpSpPr>
      <p:grpSpPr>
        <a:xfrm>
          <a:off x="0" y="0"/>
          <a:ext cx="0" cy="0"/>
          <a:chOff x="0" y="0"/>
          <a:chExt cx="0" cy="0"/>
        </a:xfrm>
      </p:grpSpPr>
      <p:sp>
        <p:nvSpPr>
          <p:cNvPr id="175" name="Google Shape;175;p18"/>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8"/>
          <p:cNvGrpSpPr/>
          <p:nvPr/>
        </p:nvGrpSpPr>
        <p:grpSpPr>
          <a:xfrm>
            <a:off x="457200" y="457200"/>
            <a:ext cx="732000" cy="183000"/>
            <a:chOff x="731700" y="737600"/>
            <a:chExt cx="732000" cy="183000"/>
          </a:xfrm>
        </p:grpSpPr>
        <p:sp>
          <p:nvSpPr>
            <p:cNvPr id="177" name="Google Shape;177;p18"/>
            <p:cNvSpPr/>
            <p:nvPr/>
          </p:nvSpPr>
          <p:spPr>
            <a:xfrm>
              <a:off x="731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1006200" y="7376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1280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18"/>
          <p:cNvSpPr txBox="1"/>
          <p:nvPr>
            <p:ph hasCustomPrompt="1" type="title"/>
          </p:nvPr>
        </p:nvSpPr>
        <p:spPr>
          <a:xfrm>
            <a:off x="3407575" y="539500"/>
            <a:ext cx="5023200" cy="8229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1" name="Google Shape;181;p18"/>
          <p:cNvSpPr txBox="1"/>
          <p:nvPr>
            <p:ph idx="1" type="subTitle"/>
          </p:nvPr>
        </p:nvSpPr>
        <p:spPr>
          <a:xfrm>
            <a:off x="3407575" y="1408176"/>
            <a:ext cx="5023200" cy="36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2" name="Google Shape;182;p18"/>
          <p:cNvSpPr txBox="1"/>
          <p:nvPr>
            <p:ph hasCustomPrompt="1" idx="2" type="title"/>
          </p:nvPr>
        </p:nvSpPr>
        <p:spPr>
          <a:xfrm>
            <a:off x="3409200" y="1955717"/>
            <a:ext cx="5020200" cy="8229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3" name="Google Shape;183;p18"/>
          <p:cNvSpPr txBox="1"/>
          <p:nvPr>
            <p:ph idx="3" type="subTitle"/>
          </p:nvPr>
        </p:nvSpPr>
        <p:spPr>
          <a:xfrm>
            <a:off x="3409200" y="2822083"/>
            <a:ext cx="5020200" cy="36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 name="Google Shape;184;p18"/>
          <p:cNvSpPr txBox="1"/>
          <p:nvPr>
            <p:ph hasCustomPrompt="1" idx="4" type="title"/>
          </p:nvPr>
        </p:nvSpPr>
        <p:spPr>
          <a:xfrm>
            <a:off x="3409200" y="3369898"/>
            <a:ext cx="5020200" cy="8229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5" name="Google Shape;185;p18"/>
          <p:cNvSpPr txBox="1"/>
          <p:nvPr>
            <p:ph idx="5" type="subTitle"/>
          </p:nvPr>
        </p:nvSpPr>
        <p:spPr>
          <a:xfrm>
            <a:off x="3409200" y="4238296"/>
            <a:ext cx="5020200" cy="36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86" name="Shape 186"/>
        <p:cNvGrpSpPr/>
        <p:nvPr/>
      </p:nvGrpSpPr>
      <p:grpSpPr>
        <a:xfrm>
          <a:off x="0" y="0"/>
          <a:ext cx="0" cy="0"/>
          <a:chOff x="0" y="0"/>
          <a:chExt cx="0" cy="0"/>
        </a:xfrm>
      </p:grpSpPr>
      <p:sp>
        <p:nvSpPr>
          <p:cNvPr id="187" name="Google Shape;187;p19"/>
          <p:cNvSpPr txBox="1"/>
          <p:nvPr>
            <p:ph type="title"/>
          </p:nvPr>
        </p:nvSpPr>
        <p:spPr>
          <a:xfrm>
            <a:off x="713223" y="539500"/>
            <a:ext cx="3675900" cy="9144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5000">
                <a:solidFill>
                  <a:schemeClr val="lt2"/>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88" name="Google Shape;188;p19"/>
          <p:cNvSpPr txBox="1"/>
          <p:nvPr>
            <p:ph idx="1" type="subTitle"/>
          </p:nvPr>
        </p:nvSpPr>
        <p:spPr>
          <a:xfrm>
            <a:off x="713223" y="1545336"/>
            <a:ext cx="3675900" cy="118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9"/>
          <p:cNvSpPr txBox="1"/>
          <p:nvPr/>
        </p:nvSpPr>
        <p:spPr>
          <a:xfrm>
            <a:off x="713225" y="3419856"/>
            <a:ext cx="3675900" cy="7314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b="1" lang="en" sz="1200">
                <a:solidFill>
                  <a:schemeClr val="hlink"/>
                </a:solidFill>
                <a:uFill>
                  <a:noFill/>
                </a:u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b="1" lang="en" sz="12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lang="en" sz="1200">
                <a:solidFill>
                  <a:schemeClr val="dk1"/>
                </a:solidFill>
                <a:latin typeface="Roboto"/>
                <a:ea typeface="Roboto"/>
                <a:cs typeface="Roboto"/>
                <a:sym typeface="Roboto"/>
              </a:rPr>
              <a:t>, and infographics &amp; images by </a:t>
            </a:r>
            <a:r>
              <a:rPr b="1" lang="en" sz="1200">
                <a:solidFill>
                  <a:schemeClr val="dk1"/>
                </a:solidFill>
                <a:uFill>
                  <a:noFill/>
                </a:uFill>
                <a:latin typeface="Roboto"/>
                <a:ea typeface="Roboto"/>
                <a:cs typeface="Roboto"/>
                <a:sym typeface="Roboto"/>
                <a:hlinkClick r:id="rId4">
                  <a:extLst>
                    <a:ext uri="{A12FA001-AC4F-418D-AE19-62706E023703}">
                      <ahyp:hlinkClr val="tx"/>
                    </a:ext>
                  </a:extLst>
                </a:hlinkClick>
              </a:rPr>
              <a:t>Freepik</a:t>
            </a:r>
            <a:r>
              <a:rPr lang="en" sz="1200">
                <a:solidFill>
                  <a:schemeClr val="dk1"/>
                </a:solidFill>
                <a:latin typeface="Roboto"/>
                <a:ea typeface="Roboto"/>
                <a:cs typeface="Roboto"/>
                <a:sym typeface="Roboto"/>
              </a:rPr>
              <a:t> </a:t>
            </a:r>
            <a:endParaRPr b="1" sz="1200">
              <a:solidFill>
                <a:schemeClr val="dk1"/>
              </a:solidFill>
              <a:latin typeface="Roboto"/>
              <a:ea typeface="Roboto"/>
              <a:cs typeface="Roboto"/>
              <a:sym typeface="Roboto"/>
            </a:endParaRPr>
          </a:p>
        </p:txBody>
      </p:sp>
      <p:sp>
        <p:nvSpPr>
          <p:cNvPr id="190" name="Google Shape;190;p19"/>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91" name="Shape 191"/>
        <p:cNvGrpSpPr/>
        <p:nvPr/>
      </p:nvGrpSpPr>
      <p:grpSpPr>
        <a:xfrm>
          <a:off x="0" y="0"/>
          <a:ext cx="0" cy="0"/>
          <a:chOff x="0" y="0"/>
          <a:chExt cx="0" cy="0"/>
        </a:xfrm>
      </p:grpSpPr>
      <p:sp>
        <p:nvSpPr>
          <p:cNvPr id="192" name="Google Shape;192;p20"/>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0"/>
          <p:cNvGrpSpPr/>
          <p:nvPr/>
        </p:nvGrpSpPr>
        <p:grpSpPr>
          <a:xfrm>
            <a:off x="457200" y="457200"/>
            <a:ext cx="1830000" cy="183000"/>
            <a:chOff x="457200" y="457200"/>
            <a:chExt cx="1830000" cy="183000"/>
          </a:xfrm>
        </p:grpSpPr>
        <p:sp>
          <p:nvSpPr>
            <p:cNvPr id="194" name="Google Shape;194;p20"/>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p:nvPr/>
          </p:nvSpPr>
          <p:spPr>
            <a:xfrm>
              <a:off x="2104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3"/>
          <p:cNvSpPr txBox="1"/>
          <p:nvPr>
            <p:ph type="title"/>
          </p:nvPr>
        </p:nvSpPr>
        <p:spPr>
          <a:xfrm>
            <a:off x="713225" y="2755585"/>
            <a:ext cx="3675900" cy="914400"/>
          </a:xfrm>
          <a:prstGeom prst="rect">
            <a:avLst/>
          </a:prstGeom>
          <a:ln>
            <a:noFill/>
          </a:ln>
        </p:spPr>
        <p:txBody>
          <a:bodyPr anchorCtr="0" anchor="t" bIns="91425" lIns="91425" spcFirstLastPara="1" rIns="91425" wrap="square" tIns="91425">
            <a:noAutofit/>
          </a:bodyPr>
          <a:lstStyle>
            <a:lvl1pPr lvl="0" algn="ctr">
              <a:spcBef>
                <a:spcPts val="0"/>
              </a:spcBef>
              <a:spcAft>
                <a:spcPts val="0"/>
              </a:spcAft>
              <a:buSzPts val="3600"/>
              <a:buNone/>
              <a:defRPr sz="5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3"/>
          <p:cNvSpPr txBox="1"/>
          <p:nvPr>
            <p:ph hasCustomPrompt="1" idx="2" type="title"/>
          </p:nvPr>
        </p:nvSpPr>
        <p:spPr>
          <a:xfrm>
            <a:off x="1636775" y="743909"/>
            <a:ext cx="1828800" cy="1828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10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3" name="Google Shape;23;p3"/>
          <p:cNvSpPr txBox="1"/>
          <p:nvPr>
            <p:ph idx="1" type="subTitle"/>
          </p:nvPr>
        </p:nvSpPr>
        <p:spPr>
          <a:xfrm>
            <a:off x="713225" y="4033891"/>
            <a:ext cx="3675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 name="Google Shape;24;p3"/>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3"/>
          <p:cNvGrpSpPr/>
          <p:nvPr/>
        </p:nvGrpSpPr>
        <p:grpSpPr>
          <a:xfrm>
            <a:off x="457200" y="457200"/>
            <a:ext cx="732000" cy="183000"/>
            <a:chOff x="457200" y="457200"/>
            <a:chExt cx="732000" cy="183000"/>
          </a:xfrm>
        </p:grpSpPr>
        <p:sp>
          <p:nvSpPr>
            <p:cNvPr id="26" name="Google Shape;26;p3"/>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457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accent3"/>
        </a:solidFill>
      </p:bgPr>
    </p:bg>
    <p:spTree>
      <p:nvGrpSpPr>
        <p:cNvPr id="201" name="Shape 201"/>
        <p:cNvGrpSpPr/>
        <p:nvPr/>
      </p:nvGrpSpPr>
      <p:grpSpPr>
        <a:xfrm>
          <a:off x="0" y="0"/>
          <a:ext cx="0" cy="0"/>
          <a:chOff x="0" y="0"/>
          <a:chExt cx="0" cy="0"/>
        </a:xfrm>
      </p:grpSpPr>
      <p:sp>
        <p:nvSpPr>
          <p:cNvPr id="202" name="Google Shape;202;p21"/>
          <p:cNvSpPr/>
          <p:nvPr/>
        </p:nvSpPr>
        <p:spPr>
          <a:xfrm flipH="1" rot="10800000">
            <a:off x="274200" y="274200"/>
            <a:ext cx="8595600" cy="45951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21"/>
          <p:cNvGrpSpPr/>
          <p:nvPr/>
        </p:nvGrpSpPr>
        <p:grpSpPr>
          <a:xfrm flipH="1" rot="10800000">
            <a:off x="457200" y="4503300"/>
            <a:ext cx="732000" cy="183000"/>
            <a:chOff x="731700" y="737600"/>
            <a:chExt cx="732000" cy="183000"/>
          </a:xfrm>
        </p:grpSpPr>
        <p:sp>
          <p:nvSpPr>
            <p:cNvPr id="204" name="Google Shape;204;p21"/>
            <p:cNvSpPr/>
            <p:nvPr/>
          </p:nvSpPr>
          <p:spPr>
            <a:xfrm>
              <a:off x="731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1006200" y="7376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1280700" y="7376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4"/>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400"/>
              <a:buNone/>
              <a:defRPr>
                <a:solidFill>
                  <a:schemeClr val="dk1"/>
                </a:solidFill>
              </a:defRPr>
            </a:lvl1pPr>
            <a:lvl2pPr lvl="1" rtl="0">
              <a:spcBef>
                <a:spcPts val="0"/>
              </a:spcBef>
              <a:spcAft>
                <a:spcPts val="0"/>
              </a:spcAft>
              <a:buClr>
                <a:schemeClr val="dk1"/>
              </a:buClr>
              <a:buSzPts val="3400"/>
              <a:buNone/>
              <a:defRPr>
                <a:solidFill>
                  <a:schemeClr val="dk1"/>
                </a:solidFill>
              </a:defRPr>
            </a:lvl2pPr>
            <a:lvl3pPr lvl="2" rtl="0">
              <a:spcBef>
                <a:spcPts val="0"/>
              </a:spcBef>
              <a:spcAft>
                <a:spcPts val="0"/>
              </a:spcAft>
              <a:buClr>
                <a:schemeClr val="dk1"/>
              </a:buClr>
              <a:buSzPts val="3400"/>
              <a:buNone/>
              <a:defRPr>
                <a:solidFill>
                  <a:schemeClr val="dk1"/>
                </a:solidFill>
              </a:defRPr>
            </a:lvl3pPr>
            <a:lvl4pPr lvl="3" rtl="0">
              <a:spcBef>
                <a:spcPts val="0"/>
              </a:spcBef>
              <a:spcAft>
                <a:spcPts val="0"/>
              </a:spcAft>
              <a:buClr>
                <a:schemeClr val="dk1"/>
              </a:buClr>
              <a:buSzPts val="3400"/>
              <a:buNone/>
              <a:defRPr>
                <a:solidFill>
                  <a:schemeClr val="dk1"/>
                </a:solidFill>
              </a:defRPr>
            </a:lvl4pPr>
            <a:lvl5pPr lvl="4" rtl="0">
              <a:spcBef>
                <a:spcPts val="0"/>
              </a:spcBef>
              <a:spcAft>
                <a:spcPts val="0"/>
              </a:spcAft>
              <a:buClr>
                <a:schemeClr val="dk1"/>
              </a:buClr>
              <a:buSzPts val="3400"/>
              <a:buNone/>
              <a:defRPr>
                <a:solidFill>
                  <a:schemeClr val="dk1"/>
                </a:solidFill>
              </a:defRPr>
            </a:lvl5pPr>
            <a:lvl6pPr lvl="5" rtl="0">
              <a:spcBef>
                <a:spcPts val="0"/>
              </a:spcBef>
              <a:spcAft>
                <a:spcPts val="0"/>
              </a:spcAft>
              <a:buClr>
                <a:schemeClr val="dk1"/>
              </a:buClr>
              <a:buSzPts val="3400"/>
              <a:buNone/>
              <a:defRPr>
                <a:solidFill>
                  <a:schemeClr val="dk1"/>
                </a:solidFill>
              </a:defRPr>
            </a:lvl6pPr>
            <a:lvl7pPr lvl="6" rtl="0">
              <a:spcBef>
                <a:spcPts val="0"/>
              </a:spcBef>
              <a:spcAft>
                <a:spcPts val="0"/>
              </a:spcAft>
              <a:buClr>
                <a:schemeClr val="dk1"/>
              </a:buClr>
              <a:buSzPts val="3400"/>
              <a:buNone/>
              <a:defRPr>
                <a:solidFill>
                  <a:schemeClr val="dk1"/>
                </a:solidFill>
              </a:defRPr>
            </a:lvl7pPr>
            <a:lvl8pPr lvl="7" rtl="0">
              <a:spcBef>
                <a:spcPts val="0"/>
              </a:spcBef>
              <a:spcAft>
                <a:spcPts val="0"/>
              </a:spcAft>
              <a:buClr>
                <a:schemeClr val="dk1"/>
              </a:buClr>
              <a:buSzPts val="3400"/>
              <a:buNone/>
              <a:defRPr>
                <a:solidFill>
                  <a:schemeClr val="dk1"/>
                </a:solidFill>
              </a:defRPr>
            </a:lvl8pPr>
            <a:lvl9pPr lvl="8" rtl="0">
              <a:spcBef>
                <a:spcPts val="0"/>
              </a:spcBef>
              <a:spcAft>
                <a:spcPts val="0"/>
              </a:spcAft>
              <a:buClr>
                <a:schemeClr val="dk1"/>
              </a:buClr>
              <a:buSzPts val="3400"/>
              <a:buNone/>
              <a:defRPr>
                <a:solidFill>
                  <a:schemeClr val="dk1"/>
                </a:solidFill>
              </a:defRPr>
            </a:lvl9pPr>
          </a:lstStyle>
          <a:p/>
        </p:txBody>
      </p:sp>
      <p:sp>
        <p:nvSpPr>
          <p:cNvPr id="31" name="Google Shape;31;p4"/>
          <p:cNvSpPr txBox="1"/>
          <p:nvPr>
            <p:ph idx="1" type="body"/>
          </p:nvPr>
        </p:nvSpPr>
        <p:spPr>
          <a:xfrm>
            <a:off x="713225" y="1362700"/>
            <a:ext cx="7717500" cy="36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dk1"/>
              </a:buClr>
              <a:buSzPts val="1800"/>
              <a:buFont typeface="Darker Grotesque SemiBold"/>
              <a:buChar char="●"/>
              <a:defRPr sz="1200">
                <a:solidFill>
                  <a:schemeClr val="dk1"/>
                </a:solidFill>
              </a:defRPr>
            </a:lvl1pPr>
            <a:lvl2pPr indent="-317500" lvl="1" marL="914400" rtl="0">
              <a:lnSpc>
                <a:spcPct val="115000"/>
              </a:lnSpc>
              <a:spcBef>
                <a:spcPts val="0"/>
              </a:spcBef>
              <a:spcAft>
                <a:spcPts val="0"/>
              </a:spcAft>
              <a:buClr>
                <a:schemeClr val="dk1"/>
              </a:buClr>
              <a:buSzPts val="1400"/>
              <a:buFont typeface="Darker Grotesque SemiBold"/>
              <a:buChar char="○"/>
              <a:defRPr>
                <a:solidFill>
                  <a:schemeClr val="dk1"/>
                </a:solidFill>
              </a:defRPr>
            </a:lvl2pPr>
            <a:lvl3pPr indent="-317500" lvl="2" marL="1371600" rtl="0">
              <a:lnSpc>
                <a:spcPct val="115000"/>
              </a:lnSpc>
              <a:spcBef>
                <a:spcPts val="0"/>
              </a:spcBef>
              <a:spcAft>
                <a:spcPts val="0"/>
              </a:spcAft>
              <a:buClr>
                <a:schemeClr val="dk1"/>
              </a:buClr>
              <a:buSzPts val="1400"/>
              <a:buFont typeface="Darker Grotesque SemiBold"/>
              <a:buChar char="■"/>
              <a:defRPr>
                <a:solidFill>
                  <a:schemeClr val="dk1"/>
                </a:solidFill>
              </a:defRPr>
            </a:lvl3pPr>
            <a:lvl4pPr indent="-317500" lvl="3" marL="1828800" rtl="0">
              <a:lnSpc>
                <a:spcPct val="115000"/>
              </a:lnSpc>
              <a:spcBef>
                <a:spcPts val="0"/>
              </a:spcBef>
              <a:spcAft>
                <a:spcPts val="0"/>
              </a:spcAft>
              <a:buClr>
                <a:schemeClr val="dk1"/>
              </a:buClr>
              <a:buSzPts val="1400"/>
              <a:buFont typeface="Darker Grotesque SemiBold"/>
              <a:buChar char="●"/>
              <a:defRPr>
                <a:solidFill>
                  <a:schemeClr val="dk1"/>
                </a:solidFill>
              </a:defRPr>
            </a:lvl4pPr>
            <a:lvl5pPr indent="-317500" lvl="4" marL="2286000" rtl="0">
              <a:lnSpc>
                <a:spcPct val="115000"/>
              </a:lnSpc>
              <a:spcBef>
                <a:spcPts val="0"/>
              </a:spcBef>
              <a:spcAft>
                <a:spcPts val="0"/>
              </a:spcAft>
              <a:buClr>
                <a:schemeClr val="dk1"/>
              </a:buClr>
              <a:buSzPts val="1400"/>
              <a:buFont typeface="Darker Grotesque SemiBold"/>
              <a:buChar char="○"/>
              <a:defRPr>
                <a:solidFill>
                  <a:schemeClr val="dk1"/>
                </a:solidFill>
              </a:defRPr>
            </a:lvl5pPr>
            <a:lvl6pPr indent="-317500" lvl="5" marL="2743200" rtl="0">
              <a:lnSpc>
                <a:spcPct val="115000"/>
              </a:lnSpc>
              <a:spcBef>
                <a:spcPts val="0"/>
              </a:spcBef>
              <a:spcAft>
                <a:spcPts val="0"/>
              </a:spcAft>
              <a:buClr>
                <a:schemeClr val="dk1"/>
              </a:buClr>
              <a:buSzPts val="1400"/>
              <a:buFont typeface="Darker Grotesque SemiBold"/>
              <a:buChar char="■"/>
              <a:defRPr>
                <a:solidFill>
                  <a:schemeClr val="dk1"/>
                </a:solidFill>
              </a:defRPr>
            </a:lvl6pPr>
            <a:lvl7pPr indent="-317500" lvl="6" marL="3200400" rtl="0">
              <a:lnSpc>
                <a:spcPct val="115000"/>
              </a:lnSpc>
              <a:spcBef>
                <a:spcPts val="0"/>
              </a:spcBef>
              <a:spcAft>
                <a:spcPts val="0"/>
              </a:spcAft>
              <a:buClr>
                <a:schemeClr val="dk1"/>
              </a:buClr>
              <a:buSzPts val="1400"/>
              <a:buFont typeface="Darker Grotesque SemiBold"/>
              <a:buChar char="●"/>
              <a:defRPr>
                <a:solidFill>
                  <a:schemeClr val="dk1"/>
                </a:solidFill>
              </a:defRPr>
            </a:lvl7pPr>
            <a:lvl8pPr indent="-317500" lvl="7" marL="3657600" rtl="0">
              <a:lnSpc>
                <a:spcPct val="115000"/>
              </a:lnSpc>
              <a:spcBef>
                <a:spcPts val="0"/>
              </a:spcBef>
              <a:spcAft>
                <a:spcPts val="0"/>
              </a:spcAft>
              <a:buClr>
                <a:schemeClr val="dk1"/>
              </a:buClr>
              <a:buSzPts val="1400"/>
              <a:buFont typeface="Darker Grotesque SemiBold"/>
              <a:buChar char="○"/>
              <a:defRPr>
                <a:solidFill>
                  <a:schemeClr val="dk1"/>
                </a:solidFill>
              </a:defRPr>
            </a:lvl8pPr>
            <a:lvl9pPr indent="-317500" lvl="8" marL="4114800" rtl="0">
              <a:lnSpc>
                <a:spcPct val="115000"/>
              </a:lnSpc>
              <a:spcBef>
                <a:spcPts val="0"/>
              </a:spcBef>
              <a:spcAft>
                <a:spcPts val="0"/>
              </a:spcAft>
              <a:buClr>
                <a:schemeClr val="dk1"/>
              </a:buClr>
              <a:buSzPts val="1400"/>
              <a:buFont typeface="Darker Grotesque SemiBold"/>
              <a:buChar char="■"/>
              <a:defRPr>
                <a:solidFill>
                  <a:schemeClr val="dk1"/>
                </a:solidFill>
              </a:defRPr>
            </a:lvl9pPr>
          </a:lstStyle>
          <a:p/>
        </p:txBody>
      </p:sp>
      <p:sp>
        <p:nvSpPr>
          <p:cNvPr id="32" name="Google Shape;32;p4"/>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4"/>
          <p:cNvGrpSpPr/>
          <p:nvPr/>
        </p:nvGrpSpPr>
        <p:grpSpPr>
          <a:xfrm>
            <a:off x="457200" y="457200"/>
            <a:ext cx="732000" cy="183000"/>
            <a:chOff x="457200" y="457200"/>
            <a:chExt cx="732000" cy="183000"/>
          </a:xfrm>
        </p:grpSpPr>
        <p:sp>
          <p:nvSpPr>
            <p:cNvPr id="34" name="Google Shape;34;p4"/>
            <p:cNvSpPr/>
            <p:nvPr/>
          </p:nvSpPr>
          <p:spPr>
            <a:xfrm>
              <a:off x="731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10062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ph idx="1" type="subTitle"/>
          </p:nvPr>
        </p:nvSpPr>
        <p:spPr>
          <a:xfrm>
            <a:off x="1645800" y="2754747"/>
            <a:ext cx="2743200" cy="4572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0" name="Google Shape;40;p5"/>
          <p:cNvSpPr txBox="1"/>
          <p:nvPr>
            <p:ph idx="2" type="subTitle"/>
          </p:nvPr>
        </p:nvSpPr>
        <p:spPr>
          <a:xfrm>
            <a:off x="4755000" y="2754747"/>
            <a:ext cx="274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drich"/>
                <a:ea typeface="Aldrich"/>
                <a:cs typeface="Aldrich"/>
                <a:sym typeface="Aldrich"/>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1" name="Google Shape;41;p5"/>
          <p:cNvSpPr txBox="1"/>
          <p:nvPr>
            <p:ph idx="3" type="subTitle"/>
          </p:nvPr>
        </p:nvSpPr>
        <p:spPr>
          <a:xfrm>
            <a:off x="1645800" y="3211948"/>
            <a:ext cx="2743200" cy="12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 name="Google Shape;42;p5"/>
          <p:cNvSpPr txBox="1"/>
          <p:nvPr>
            <p:ph idx="4" type="subTitle"/>
          </p:nvPr>
        </p:nvSpPr>
        <p:spPr>
          <a:xfrm>
            <a:off x="4755000" y="3211948"/>
            <a:ext cx="2743200" cy="12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 name="Google Shape;43;p5"/>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grpSp>
        <p:nvGrpSpPr>
          <p:cNvPr id="44" name="Google Shape;44;p5"/>
          <p:cNvGrpSpPr/>
          <p:nvPr/>
        </p:nvGrpSpPr>
        <p:grpSpPr>
          <a:xfrm>
            <a:off x="457200" y="457200"/>
            <a:ext cx="457500" cy="183000"/>
            <a:chOff x="182700" y="457200"/>
            <a:chExt cx="457500" cy="183000"/>
          </a:xfrm>
        </p:grpSpPr>
        <p:sp>
          <p:nvSpPr>
            <p:cNvPr id="45" name="Google Shape;45;p5"/>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a:off x="182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6"/>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7"/>
          <p:cNvSpPr txBox="1"/>
          <p:nvPr>
            <p:ph type="title"/>
          </p:nvPr>
        </p:nvSpPr>
        <p:spPr>
          <a:xfrm>
            <a:off x="713225" y="539500"/>
            <a:ext cx="3675900" cy="640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2" name="Google Shape;52;p7"/>
          <p:cNvSpPr txBox="1"/>
          <p:nvPr>
            <p:ph idx="1" type="body"/>
          </p:nvPr>
        </p:nvSpPr>
        <p:spPr>
          <a:xfrm>
            <a:off x="713225" y="1362650"/>
            <a:ext cx="3675900" cy="3241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53" name="Google Shape;53;p7"/>
          <p:cNvSpPr/>
          <p:nvPr>
            <p:ph idx="2" type="pic"/>
          </p:nvPr>
        </p:nvSpPr>
        <p:spPr>
          <a:xfrm>
            <a:off x="4755000" y="1362700"/>
            <a:ext cx="3675900" cy="3054000"/>
          </a:xfrm>
          <a:prstGeom prst="rect">
            <a:avLst/>
          </a:prstGeom>
          <a:noFill/>
          <a:ln cap="flat" cmpd="sng" w="19050">
            <a:solidFill>
              <a:schemeClr val="dk1"/>
            </a:solidFill>
            <a:prstDash val="solid"/>
            <a:round/>
            <a:headEnd len="sm" w="sm" type="none"/>
            <a:tailEnd len="sm" w="sm" type="none"/>
          </a:ln>
        </p:spPr>
      </p:sp>
      <p:sp>
        <p:nvSpPr>
          <p:cNvPr id="54" name="Google Shape;54;p7"/>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8"/>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8"/>
          <p:cNvGrpSpPr/>
          <p:nvPr/>
        </p:nvGrpSpPr>
        <p:grpSpPr>
          <a:xfrm>
            <a:off x="713248" y="539493"/>
            <a:ext cx="7717757" cy="4064408"/>
            <a:chOff x="549500" y="238125"/>
            <a:chExt cx="6512875" cy="5230225"/>
          </a:xfrm>
        </p:grpSpPr>
        <p:sp>
          <p:nvSpPr>
            <p:cNvPr id="58" name="Google Shape;58;p8"/>
            <p:cNvSpPr/>
            <p:nvPr/>
          </p:nvSpPr>
          <p:spPr>
            <a:xfrm>
              <a:off x="647975" y="2452371"/>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618500" y="2403521"/>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3801450" y="2665621"/>
              <a:ext cx="1293525" cy="2544000"/>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549500" y="846346"/>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8"/>
          <p:cNvGrpSpPr/>
          <p:nvPr/>
        </p:nvGrpSpPr>
        <p:grpSpPr>
          <a:xfrm>
            <a:off x="457200" y="457200"/>
            <a:ext cx="1830000" cy="183000"/>
            <a:chOff x="457200" y="457200"/>
            <a:chExt cx="1830000" cy="183000"/>
          </a:xfrm>
        </p:grpSpPr>
        <p:sp>
          <p:nvSpPr>
            <p:cNvPr id="67" name="Google Shape;67;p8"/>
            <p:cNvSpPr/>
            <p:nvPr/>
          </p:nvSpPr>
          <p:spPr>
            <a:xfrm>
              <a:off x="731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457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1280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a:off x="2104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8"/>
          <p:cNvSpPr txBox="1"/>
          <p:nvPr>
            <p:ph type="title"/>
          </p:nvPr>
        </p:nvSpPr>
        <p:spPr>
          <a:xfrm>
            <a:off x="1371600" y="1200150"/>
            <a:ext cx="6400800" cy="2743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sp>
        <p:nvSpPr>
          <p:cNvPr id="76" name="Google Shape;76;p9"/>
          <p:cNvSpPr txBox="1"/>
          <p:nvPr>
            <p:ph idx="1" type="subTitle"/>
          </p:nvPr>
        </p:nvSpPr>
        <p:spPr>
          <a:xfrm>
            <a:off x="1645800" y="1362700"/>
            <a:ext cx="2743200" cy="32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 name="Google Shape;77;p9"/>
          <p:cNvSpPr txBox="1"/>
          <p:nvPr>
            <p:ph type="title"/>
          </p:nvPr>
        </p:nvSpPr>
        <p:spPr>
          <a:xfrm>
            <a:off x="713225" y="539500"/>
            <a:ext cx="7718700" cy="640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solidFill>
                  <a:schemeClr val="dk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8" name="Google Shape;78;p9"/>
          <p:cNvSpPr txBox="1"/>
          <p:nvPr>
            <p:ph idx="2" type="subTitle"/>
          </p:nvPr>
        </p:nvSpPr>
        <p:spPr>
          <a:xfrm>
            <a:off x="4755000" y="1362700"/>
            <a:ext cx="2743200" cy="32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9" name="Google Shape;79;p9"/>
          <p:cNvSpPr/>
          <p:nvPr/>
        </p:nvSpPr>
        <p:spPr>
          <a:xfrm>
            <a:off x="274200" y="274200"/>
            <a:ext cx="8595600" cy="4595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9"/>
          <p:cNvGrpSpPr/>
          <p:nvPr/>
        </p:nvGrpSpPr>
        <p:grpSpPr>
          <a:xfrm>
            <a:off x="457200" y="457200"/>
            <a:ext cx="1830000" cy="183000"/>
            <a:chOff x="457200" y="457200"/>
            <a:chExt cx="1830000" cy="183000"/>
          </a:xfrm>
        </p:grpSpPr>
        <p:sp>
          <p:nvSpPr>
            <p:cNvPr id="81" name="Google Shape;81;p9"/>
            <p:cNvSpPr/>
            <p:nvPr/>
          </p:nvSpPr>
          <p:spPr>
            <a:xfrm>
              <a:off x="731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a:off x="4572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1006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12807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1555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2104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10"/>
          <p:cNvSpPr txBox="1"/>
          <p:nvPr>
            <p:ph type="title"/>
          </p:nvPr>
        </p:nvSpPr>
        <p:spPr>
          <a:xfrm>
            <a:off x="713225" y="539500"/>
            <a:ext cx="7717500" cy="5487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400"/>
              <a:buNone/>
              <a:defRPr sz="2400">
                <a:solidFill>
                  <a:schemeClr val="dk1"/>
                </a:solidFill>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1pPr>
            <a:lvl2pPr lvl="1"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2pPr>
            <a:lvl3pPr lvl="2"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3pPr>
            <a:lvl4pPr lvl="3"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4pPr>
            <a:lvl5pPr lvl="4"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5pPr>
            <a:lvl6pPr lvl="5"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6pPr>
            <a:lvl7pPr lvl="6"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7pPr>
            <a:lvl8pPr lvl="7"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8pPr>
            <a:lvl9pPr lvl="8" rtl="0">
              <a:spcBef>
                <a:spcPts val="0"/>
              </a:spcBef>
              <a:spcAft>
                <a:spcPts val="0"/>
              </a:spcAft>
              <a:buClr>
                <a:schemeClr val="dk1"/>
              </a:buClr>
              <a:buSzPts val="3400"/>
              <a:buFont typeface="Aldrich"/>
              <a:buNone/>
              <a:defRPr b="1" sz="3400">
                <a:solidFill>
                  <a:schemeClr val="dk1"/>
                </a:solidFill>
                <a:latin typeface="Aldrich"/>
                <a:ea typeface="Aldrich"/>
                <a:cs typeface="Aldrich"/>
                <a:sym typeface="Aldrich"/>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22"/>
          <p:cNvGrpSpPr/>
          <p:nvPr/>
        </p:nvGrpSpPr>
        <p:grpSpPr>
          <a:xfrm rot="5400000">
            <a:off x="4561284" y="726634"/>
            <a:ext cx="4055567" cy="3681303"/>
            <a:chOff x="549500" y="238125"/>
            <a:chExt cx="6512875" cy="5238797"/>
          </a:xfrm>
        </p:grpSpPr>
        <p:sp>
          <p:nvSpPr>
            <p:cNvPr id="212" name="Google Shape;212;p22"/>
            <p:cNvSpPr/>
            <p:nvPr/>
          </p:nvSpPr>
          <p:spPr>
            <a:xfrm>
              <a:off x="647975" y="2158200"/>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618500" y="2109350"/>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3801465" y="2371462"/>
              <a:ext cx="1293525" cy="3105461"/>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549500" y="552175"/>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 name="Google Shape;220;p22"/>
          <p:cNvSpPr txBox="1"/>
          <p:nvPr>
            <p:ph type="ctrTitle"/>
          </p:nvPr>
        </p:nvSpPr>
        <p:spPr>
          <a:xfrm>
            <a:off x="713225" y="1199023"/>
            <a:ext cx="3675900" cy="201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500">
                <a:solidFill>
                  <a:schemeClr val="lt2"/>
                </a:solidFill>
              </a:rPr>
              <a:t>Sizzling Science</a:t>
            </a:r>
            <a:endParaRPr sz="4000">
              <a:solidFill>
                <a:schemeClr val="dk1"/>
              </a:solidFill>
            </a:endParaRPr>
          </a:p>
        </p:txBody>
      </p:sp>
      <p:sp>
        <p:nvSpPr>
          <p:cNvPr id="221" name="Google Shape;221;p22"/>
          <p:cNvSpPr/>
          <p:nvPr/>
        </p:nvSpPr>
        <p:spPr>
          <a:xfrm>
            <a:off x="837150" y="1908725"/>
            <a:ext cx="4373325" cy="1520275"/>
          </a:xfrm>
          <a:custGeom>
            <a:rect b="b" l="l" r="r" t="t"/>
            <a:pathLst>
              <a:path extrusionOk="0" h="60811" w="174933">
                <a:moveTo>
                  <a:pt x="0" y="60811"/>
                </a:moveTo>
                <a:lnTo>
                  <a:pt x="113643" y="60696"/>
                </a:lnTo>
                <a:lnTo>
                  <a:pt x="174933" y="0"/>
                </a:lnTo>
              </a:path>
            </a:pathLst>
          </a:custGeom>
          <a:noFill/>
          <a:ln cap="flat" cmpd="sng" w="19050">
            <a:solidFill>
              <a:schemeClr val="lt2"/>
            </a:solidFill>
            <a:prstDash val="solid"/>
            <a:round/>
            <a:headEnd len="med" w="med" type="diamond"/>
            <a:tailEnd len="med" w="med" type="diamond"/>
          </a:ln>
        </p:spPr>
      </p:sp>
      <p:grpSp>
        <p:nvGrpSpPr>
          <p:cNvPr id="222" name="Google Shape;222;p22"/>
          <p:cNvGrpSpPr/>
          <p:nvPr/>
        </p:nvGrpSpPr>
        <p:grpSpPr>
          <a:xfrm>
            <a:off x="4926912" y="639216"/>
            <a:ext cx="3332053" cy="3865068"/>
            <a:chOff x="4926912" y="639216"/>
            <a:chExt cx="3332053" cy="3865068"/>
          </a:xfrm>
        </p:grpSpPr>
        <p:grpSp>
          <p:nvGrpSpPr>
            <p:cNvPr id="223" name="Google Shape;223;p22"/>
            <p:cNvGrpSpPr/>
            <p:nvPr/>
          </p:nvGrpSpPr>
          <p:grpSpPr>
            <a:xfrm>
              <a:off x="4926912" y="639216"/>
              <a:ext cx="2683074" cy="3331948"/>
              <a:chOff x="4926912" y="639216"/>
              <a:chExt cx="2683074" cy="3331948"/>
            </a:xfrm>
          </p:grpSpPr>
          <p:sp>
            <p:nvSpPr>
              <p:cNvPr id="224" name="Google Shape;224;p22"/>
              <p:cNvSpPr/>
              <p:nvPr/>
            </p:nvSpPr>
            <p:spPr>
              <a:xfrm>
                <a:off x="4926912" y="2869318"/>
                <a:ext cx="2683074" cy="1101846"/>
              </a:xfrm>
              <a:custGeom>
                <a:rect b="b" l="l" r="r" t="t"/>
                <a:pathLst>
                  <a:path extrusionOk="0" h="10396" w="25315">
                    <a:moveTo>
                      <a:pt x="1" y="2904"/>
                    </a:moveTo>
                    <a:cubicBezTo>
                      <a:pt x="8273" y="58"/>
                      <a:pt x="16702" y="0"/>
                      <a:pt x="25315" y="3568"/>
                    </a:cubicBezTo>
                    <a:cubicBezTo>
                      <a:pt x="22502" y="7716"/>
                      <a:pt x="17980" y="10396"/>
                      <a:pt x="12869" y="10396"/>
                    </a:cubicBezTo>
                    <a:cubicBezTo>
                      <a:pt x="7501" y="10396"/>
                      <a:pt x="2772" y="7426"/>
                      <a:pt x="1" y="29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5212762" y="2936621"/>
                <a:ext cx="2179103" cy="728558"/>
              </a:xfrm>
              <a:custGeom>
                <a:rect b="b" l="l" r="r" t="t"/>
                <a:pathLst>
                  <a:path extrusionOk="0" h="6874" w="20560">
                    <a:moveTo>
                      <a:pt x="9670" y="0"/>
                    </a:moveTo>
                    <a:cubicBezTo>
                      <a:pt x="6409" y="0"/>
                      <a:pt x="3187" y="480"/>
                      <a:pt x="0" y="1389"/>
                    </a:cubicBezTo>
                    <a:lnTo>
                      <a:pt x="0" y="1547"/>
                    </a:lnTo>
                    <a:cubicBezTo>
                      <a:pt x="81" y="4548"/>
                      <a:pt x="4475" y="6873"/>
                      <a:pt x="9919" y="6873"/>
                    </a:cubicBezTo>
                    <a:cubicBezTo>
                      <a:pt x="10105" y="6873"/>
                      <a:pt x="10291" y="6871"/>
                      <a:pt x="10479" y="6865"/>
                    </a:cubicBezTo>
                    <a:cubicBezTo>
                      <a:pt x="15665" y="6724"/>
                      <a:pt x="19904" y="4526"/>
                      <a:pt x="20560" y="1804"/>
                    </a:cubicBezTo>
                    <a:cubicBezTo>
                      <a:pt x="16881" y="579"/>
                      <a:pt x="13252" y="0"/>
                      <a:pt x="96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5867027" y="2879811"/>
                <a:ext cx="781870" cy="704499"/>
              </a:xfrm>
              <a:custGeom>
                <a:rect b="b" l="l" r="r" t="t"/>
                <a:pathLst>
                  <a:path extrusionOk="0" h="6647" w="7377">
                    <a:moveTo>
                      <a:pt x="7376" y="2523"/>
                    </a:moveTo>
                    <a:cubicBezTo>
                      <a:pt x="7376" y="3917"/>
                      <a:pt x="3684" y="6646"/>
                      <a:pt x="3684" y="6646"/>
                    </a:cubicBezTo>
                    <a:cubicBezTo>
                      <a:pt x="3684" y="6646"/>
                      <a:pt x="0" y="3917"/>
                      <a:pt x="0" y="2523"/>
                    </a:cubicBezTo>
                    <a:cubicBezTo>
                      <a:pt x="0" y="1129"/>
                      <a:pt x="1651" y="1"/>
                      <a:pt x="3692" y="1"/>
                    </a:cubicBezTo>
                    <a:cubicBezTo>
                      <a:pt x="5725" y="1"/>
                      <a:pt x="7376" y="1129"/>
                      <a:pt x="7376" y="25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5757117" y="2465608"/>
                <a:ext cx="1035922" cy="992891"/>
              </a:xfrm>
              <a:custGeom>
                <a:rect b="b" l="l" r="r" t="t"/>
                <a:pathLst>
                  <a:path extrusionOk="0" h="9368" w="9774">
                    <a:moveTo>
                      <a:pt x="0" y="4282"/>
                    </a:moveTo>
                    <a:cubicBezTo>
                      <a:pt x="8" y="5103"/>
                      <a:pt x="274" y="5900"/>
                      <a:pt x="755" y="6564"/>
                    </a:cubicBezTo>
                    <a:cubicBezTo>
                      <a:pt x="2722" y="9368"/>
                      <a:pt x="6961" y="9368"/>
                      <a:pt x="8928" y="6564"/>
                    </a:cubicBezTo>
                    <a:cubicBezTo>
                      <a:pt x="9417" y="5908"/>
                      <a:pt x="9683" y="5120"/>
                      <a:pt x="9691" y="4307"/>
                    </a:cubicBezTo>
                    <a:lnTo>
                      <a:pt x="9774" y="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5757117" y="2511395"/>
                <a:ext cx="1038572" cy="590986"/>
              </a:xfrm>
              <a:custGeom>
                <a:rect b="b" l="l" r="r" t="t"/>
                <a:pathLst>
                  <a:path extrusionOk="0" h="5576" w="9799">
                    <a:moveTo>
                      <a:pt x="4862" y="5576"/>
                    </a:moveTo>
                    <a:cubicBezTo>
                      <a:pt x="8579" y="5576"/>
                      <a:pt x="9483" y="2713"/>
                      <a:pt x="9799" y="1900"/>
                    </a:cubicBezTo>
                    <a:lnTo>
                      <a:pt x="9799" y="1709"/>
                    </a:lnTo>
                    <a:lnTo>
                      <a:pt x="8106" y="2182"/>
                    </a:lnTo>
                    <a:cubicBezTo>
                      <a:pt x="7185" y="2929"/>
                      <a:pt x="6131" y="3352"/>
                      <a:pt x="5020" y="3352"/>
                    </a:cubicBezTo>
                    <a:cubicBezTo>
                      <a:pt x="3062" y="3352"/>
                      <a:pt x="1303" y="2050"/>
                      <a:pt x="125" y="0"/>
                    </a:cubicBezTo>
                    <a:cubicBezTo>
                      <a:pt x="67" y="50"/>
                      <a:pt x="25" y="108"/>
                      <a:pt x="0" y="174"/>
                    </a:cubicBezTo>
                    <a:lnTo>
                      <a:pt x="0" y="1195"/>
                    </a:lnTo>
                    <a:cubicBezTo>
                      <a:pt x="498" y="3833"/>
                      <a:pt x="1137" y="5576"/>
                      <a:pt x="4862" y="55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5573333" y="639216"/>
                <a:ext cx="1473014" cy="2227539"/>
              </a:xfrm>
              <a:custGeom>
                <a:rect b="b" l="l" r="r" t="t"/>
                <a:pathLst>
                  <a:path extrusionOk="0" h="21017" w="13898">
                    <a:moveTo>
                      <a:pt x="0" y="7053"/>
                    </a:moveTo>
                    <a:cubicBezTo>
                      <a:pt x="0" y="3153"/>
                      <a:pt x="3111" y="0"/>
                      <a:pt x="6953" y="0"/>
                    </a:cubicBezTo>
                    <a:cubicBezTo>
                      <a:pt x="10786" y="0"/>
                      <a:pt x="13897" y="3153"/>
                      <a:pt x="13897" y="7053"/>
                    </a:cubicBezTo>
                    <a:cubicBezTo>
                      <a:pt x="13897" y="8173"/>
                      <a:pt x="13632" y="9276"/>
                      <a:pt x="13126" y="10280"/>
                    </a:cubicBezTo>
                    <a:cubicBezTo>
                      <a:pt x="13159" y="10678"/>
                      <a:pt x="13184" y="11085"/>
                      <a:pt x="13184" y="11491"/>
                    </a:cubicBezTo>
                    <a:cubicBezTo>
                      <a:pt x="13184" y="16752"/>
                      <a:pt x="10305" y="21016"/>
                      <a:pt x="6754" y="21016"/>
                    </a:cubicBezTo>
                    <a:cubicBezTo>
                      <a:pt x="3203" y="21016"/>
                      <a:pt x="324" y="16752"/>
                      <a:pt x="324" y="11491"/>
                    </a:cubicBezTo>
                    <a:cubicBezTo>
                      <a:pt x="324" y="10844"/>
                      <a:pt x="365" y="10197"/>
                      <a:pt x="456" y="9558"/>
                    </a:cubicBezTo>
                    <a:cubicBezTo>
                      <a:pt x="149" y="8753"/>
                      <a:pt x="0" y="7907"/>
                      <a:pt x="0" y="705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6092993" y="2286276"/>
                <a:ext cx="434549" cy="51086"/>
              </a:xfrm>
              <a:custGeom>
                <a:rect b="b" l="l" r="r" t="t"/>
                <a:pathLst>
                  <a:path extrusionOk="0" h="482" w="4100">
                    <a:moveTo>
                      <a:pt x="664" y="166"/>
                    </a:moveTo>
                    <a:cubicBezTo>
                      <a:pt x="1029" y="92"/>
                      <a:pt x="1535" y="0"/>
                      <a:pt x="2075" y="83"/>
                    </a:cubicBezTo>
                    <a:cubicBezTo>
                      <a:pt x="2531" y="25"/>
                      <a:pt x="3004" y="50"/>
                      <a:pt x="3452" y="166"/>
                    </a:cubicBezTo>
                    <a:cubicBezTo>
                      <a:pt x="3676" y="233"/>
                      <a:pt x="3892" y="316"/>
                      <a:pt x="4099" y="423"/>
                    </a:cubicBezTo>
                    <a:cubicBezTo>
                      <a:pt x="4024" y="457"/>
                      <a:pt x="3950" y="473"/>
                      <a:pt x="3867" y="473"/>
                    </a:cubicBezTo>
                    <a:cubicBezTo>
                      <a:pt x="3709" y="465"/>
                      <a:pt x="3552" y="440"/>
                      <a:pt x="3402" y="407"/>
                    </a:cubicBezTo>
                    <a:cubicBezTo>
                      <a:pt x="2979" y="291"/>
                      <a:pt x="2531" y="266"/>
                      <a:pt x="2091" y="324"/>
                    </a:cubicBezTo>
                    <a:lnTo>
                      <a:pt x="2091" y="324"/>
                    </a:lnTo>
                    <a:lnTo>
                      <a:pt x="2075" y="324"/>
                    </a:lnTo>
                    <a:lnTo>
                      <a:pt x="2050" y="324"/>
                    </a:lnTo>
                    <a:lnTo>
                      <a:pt x="2050" y="324"/>
                    </a:lnTo>
                    <a:cubicBezTo>
                      <a:pt x="1544" y="241"/>
                      <a:pt x="1087" y="332"/>
                      <a:pt x="714" y="407"/>
                    </a:cubicBezTo>
                    <a:cubicBezTo>
                      <a:pt x="556" y="440"/>
                      <a:pt x="390" y="465"/>
                      <a:pt x="233" y="473"/>
                    </a:cubicBezTo>
                    <a:cubicBezTo>
                      <a:pt x="150" y="481"/>
                      <a:pt x="67" y="457"/>
                      <a:pt x="1" y="415"/>
                    </a:cubicBezTo>
                    <a:cubicBezTo>
                      <a:pt x="216" y="316"/>
                      <a:pt x="440" y="233"/>
                      <a:pt x="664" y="16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6182659" y="2378592"/>
                <a:ext cx="254264" cy="58081"/>
              </a:xfrm>
              <a:custGeom>
                <a:rect b="b" l="l" r="r" t="t"/>
                <a:pathLst>
                  <a:path extrusionOk="0" h="548" w="2399">
                    <a:moveTo>
                      <a:pt x="913" y="548"/>
                    </a:moveTo>
                    <a:cubicBezTo>
                      <a:pt x="1005" y="548"/>
                      <a:pt x="1096" y="548"/>
                      <a:pt x="1204" y="540"/>
                    </a:cubicBezTo>
                    <a:cubicBezTo>
                      <a:pt x="1303" y="523"/>
                      <a:pt x="1403" y="548"/>
                      <a:pt x="1494" y="548"/>
                    </a:cubicBezTo>
                    <a:cubicBezTo>
                      <a:pt x="2332" y="548"/>
                      <a:pt x="2399" y="0"/>
                      <a:pt x="2399" y="0"/>
                    </a:cubicBezTo>
                    <a:cubicBezTo>
                      <a:pt x="2349" y="158"/>
                      <a:pt x="2075" y="307"/>
                      <a:pt x="1494" y="307"/>
                    </a:cubicBezTo>
                    <a:cubicBezTo>
                      <a:pt x="1403" y="307"/>
                      <a:pt x="1312" y="307"/>
                      <a:pt x="1212" y="299"/>
                    </a:cubicBezTo>
                    <a:lnTo>
                      <a:pt x="1196" y="299"/>
                    </a:lnTo>
                    <a:cubicBezTo>
                      <a:pt x="1088" y="299"/>
                      <a:pt x="1005" y="307"/>
                      <a:pt x="922" y="307"/>
                    </a:cubicBezTo>
                    <a:cubicBezTo>
                      <a:pt x="333" y="307"/>
                      <a:pt x="59" y="158"/>
                      <a:pt x="1" y="0"/>
                    </a:cubicBezTo>
                    <a:cubicBezTo>
                      <a:pt x="1" y="0"/>
                      <a:pt x="75" y="548"/>
                      <a:pt x="913" y="5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6132527" y="2051512"/>
                <a:ext cx="324640" cy="90619"/>
              </a:xfrm>
              <a:custGeom>
                <a:rect b="b" l="l" r="r" t="t"/>
                <a:pathLst>
                  <a:path extrusionOk="0" h="855" w="3063">
                    <a:moveTo>
                      <a:pt x="1519" y="855"/>
                    </a:moveTo>
                    <a:cubicBezTo>
                      <a:pt x="1154" y="838"/>
                      <a:pt x="789" y="448"/>
                      <a:pt x="9" y="448"/>
                    </a:cubicBezTo>
                    <a:cubicBezTo>
                      <a:pt x="9" y="448"/>
                      <a:pt x="1" y="0"/>
                      <a:pt x="515" y="0"/>
                    </a:cubicBezTo>
                    <a:cubicBezTo>
                      <a:pt x="1030" y="0"/>
                      <a:pt x="1030" y="315"/>
                      <a:pt x="1536" y="315"/>
                    </a:cubicBezTo>
                    <a:cubicBezTo>
                      <a:pt x="2034" y="324"/>
                      <a:pt x="2042" y="0"/>
                      <a:pt x="2548" y="0"/>
                    </a:cubicBezTo>
                    <a:cubicBezTo>
                      <a:pt x="3062" y="0"/>
                      <a:pt x="3054" y="448"/>
                      <a:pt x="3054" y="448"/>
                    </a:cubicBezTo>
                    <a:cubicBezTo>
                      <a:pt x="2274" y="448"/>
                      <a:pt x="1917" y="838"/>
                      <a:pt x="1544" y="855"/>
                    </a:cubicBezTo>
                    <a:lnTo>
                      <a:pt x="1544" y="85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6357646" y="2078751"/>
                <a:ext cx="68786" cy="41441"/>
              </a:xfrm>
              <a:custGeom>
                <a:rect b="b" l="l" r="r" t="t"/>
                <a:pathLst>
                  <a:path extrusionOk="0" h="391" w="649">
                    <a:moveTo>
                      <a:pt x="648" y="208"/>
                    </a:moveTo>
                    <a:cubicBezTo>
                      <a:pt x="648" y="208"/>
                      <a:pt x="631" y="0"/>
                      <a:pt x="457" y="0"/>
                    </a:cubicBezTo>
                    <a:cubicBezTo>
                      <a:pt x="283" y="0"/>
                      <a:pt x="1" y="390"/>
                      <a:pt x="1" y="390"/>
                    </a:cubicBezTo>
                    <a:cubicBezTo>
                      <a:pt x="208" y="307"/>
                      <a:pt x="424" y="241"/>
                      <a:pt x="648" y="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6162416" y="2078751"/>
                <a:ext cx="68786" cy="41441"/>
              </a:xfrm>
              <a:custGeom>
                <a:rect b="b" l="l" r="r" t="t"/>
                <a:pathLst>
                  <a:path extrusionOk="0" h="391" w="649">
                    <a:moveTo>
                      <a:pt x="1" y="208"/>
                    </a:moveTo>
                    <a:cubicBezTo>
                      <a:pt x="1" y="208"/>
                      <a:pt x="18" y="0"/>
                      <a:pt x="192" y="0"/>
                    </a:cubicBezTo>
                    <a:cubicBezTo>
                      <a:pt x="366" y="0"/>
                      <a:pt x="648" y="390"/>
                      <a:pt x="648" y="390"/>
                    </a:cubicBezTo>
                    <a:cubicBezTo>
                      <a:pt x="441" y="307"/>
                      <a:pt x="225" y="241"/>
                      <a:pt x="1" y="1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5606720" y="1502704"/>
                <a:ext cx="1364907" cy="650869"/>
              </a:xfrm>
              <a:custGeom>
                <a:rect b="b" l="l" r="r" t="t"/>
                <a:pathLst>
                  <a:path extrusionOk="0" h="6141" w="12878">
                    <a:moveTo>
                      <a:pt x="12719" y="5717"/>
                    </a:moveTo>
                    <a:cubicBezTo>
                      <a:pt x="11467" y="3660"/>
                      <a:pt x="7766" y="6140"/>
                      <a:pt x="7161" y="3237"/>
                    </a:cubicBezTo>
                    <a:cubicBezTo>
                      <a:pt x="7019" y="2548"/>
                      <a:pt x="6198" y="2473"/>
                      <a:pt x="6024" y="3278"/>
                    </a:cubicBezTo>
                    <a:cubicBezTo>
                      <a:pt x="5427" y="5966"/>
                      <a:pt x="1038" y="4108"/>
                      <a:pt x="249" y="5950"/>
                    </a:cubicBezTo>
                    <a:cubicBezTo>
                      <a:pt x="75" y="5095"/>
                      <a:pt x="0" y="4216"/>
                      <a:pt x="9" y="3344"/>
                    </a:cubicBezTo>
                    <a:cubicBezTo>
                      <a:pt x="9" y="3079"/>
                      <a:pt x="17" y="2813"/>
                      <a:pt x="34" y="2556"/>
                    </a:cubicBezTo>
                    <a:cubicBezTo>
                      <a:pt x="3468" y="1303"/>
                      <a:pt x="10056" y="1"/>
                      <a:pt x="11682" y="2224"/>
                    </a:cubicBezTo>
                    <a:cubicBezTo>
                      <a:pt x="11973" y="2623"/>
                      <a:pt x="12421" y="2930"/>
                      <a:pt x="12869" y="3245"/>
                    </a:cubicBezTo>
                    <a:lnTo>
                      <a:pt x="12869" y="3344"/>
                    </a:lnTo>
                    <a:cubicBezTo>
                      <a:pt x="12869" y="4224"/>
                      <a:pt x="12877" y="4913"/>
                      <a:pt x="12728" y="571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5615517" y="2046212"/>
                <a:ext cx="1357806" cy="879378"/>
              </a:xfrm>
              <a:custGeom>
                <a:rect b="b" l="l" r="r" t="t"/>
                <a:pathLst>
                  <a:path extrusionOk="0" h="8297" w="12811">
                    <a:moveTo>
                      <a:pt x="6356" y="6546"/>
                    </a:moveTo>
                    <a:cubicBezTo>
                      <a:pt x="11027" y="6546"/>
                      <a:pt x="12354" y="2746"/>
                      <a:pt x="12587" y="0"/>
                    </a:cubicBezTo>
                    <a:cubicBezTo>
                      <a:pt x="12811" y="2406"/>
                      <a:pt x="12172" y="8297"/>
                      <a:pt x="6356" y="8297"/>
                    </a:cubicBezTo>
                    <a:cubicBezTo>
                      <a:pt x="2962" y="8297"/>
                      <a:pt x="1328" y="6297"/>
                      <a:pt x="598" y="4149"/>
                    </a:cubicBezTo>
                    <a:cubicBezTo>
                      <a:pt x="166" y="2813"/>
                      <a:pt x="0" y="1402"/>
                      <a:pt x="117" y="0"/>
                    </a:cubicBezTo>
                    <a:cubicBezTo>
                      <a:pt x="341" y="2746"/>
                      <a:pt x="1676" y="6546"/>
                      <a:pt x="6356" y="654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5303381" y="1198517"/>
                <a:ext cx="1939889" cy="768621"/>
              </a:xfrm>
              <a:custGeom>
                <a:rect b="b" l="l" r="r" t="t"/>
                <a:pathLst>
                  <a:path extrusionOk="0" h="7252" w="18303">
                    <a:moveTo>
                      <a:pt x="1228" y="448"/>
                    </a:moveTo>
                    <a:cubicBezTo>
                      <a:pt x="3916" y="149"/>
                      <a:pt x="6621" y="0"/>
                      <a:pt x="9326" y="8"/>
                    </a:cubicBezTo>
                    <a:cubicBezTo>
                      <a:pt x="12030" y="0"/>
                      <a:pt x="14727" y="149"/>
                      <a:pt x="17415" y="448"/>
                    </a:cubicBezTo>
                    <a:cubicBezTo>
                      <a:pt x="17987" y="1328"/>
                      <a:pt x="18294" y="2356"/>
                      <a:pt x="18303" y="3410"/>
                    </a:cubicBezTo>
                    <a:cubicBezTo>
                      <a:pt x="18294" y="4563"/>
                      <a:pt x="17929" y="5683"/>
                      <a:pt x="17266" y="6621"/>
                    </a:cubicBezTo>
                    <a:cubicBezTo>
                      <a:pt x="15142" y="6986"/>
                      <a:pt x="13001" y="7193"/>
                      <a:pt x="10852" y="7252"/>
                    </a:cubicBezTo>
                    <a:cubicBezTo>
                      <a:pt x="10786" y="7152"/>
                      <a:pt x="10736" y="7044"/>
                      <a:pt x="10703" y="6936"/>
                    </a:cubicBezTo>
                    <a:cubicBezTo>
                      <a:pt x="10446" y="6173"/>
                      <a:pt x="10023" y="5227"/>
                      <a:pt x="9500" y="5227"/>
                    </a:cubicBezTo>
                    <a:cubicBezTo>
                      <a:pt x="8977" y="5227"/>
                      <a:pt x="8504" y="6206"/>
                      <a:pt x="8214" y="6986"/>
                    </a:cubicBezTo>
                    <a:cubicBezTo>
                      <a:pt x="8181" y="7077"/>
                      <a:pt x="8139" y="7169"/>
                      <a:pt x="8081" y="7252"/>
                    </a:cubicBezTo>
                    <a:cubicBezTo>
                      <a:pt x="5841" y="7210"/>
                      <a:pt x="3601" y="6994"/>
                      <a:pt x="1386" y="6613"/>
                    </a:cubicBezTo>
                    <a:cubicBezTo>
                      <a:pt x="66" y="4787"/>
                      <a:pt x="0" y="2340"/>
                      <a:pt x="1228" y="44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p:nvPr/>
            </p:nvSpPr>
            <p:spPr>
              <a:xfrm>
                <a:off x="5360509" y="1198517"/>
                <a:ext cx="1913604" cy="736931"/>
              </a:xfrm>
              <a:custGeom>
                <a:rect b="b" l="l" r="r" t="t"/>
                <a:pathLst>
                  <a:path extrusionOk="0" h="6953" w="18055">
                    <a:moveTo>
                      <a:pt x="697" y="448"/>
                    </a:moveTo>
                    <a:cubicBezTo>
                      <a:pt x="3385" y="149"/>
                      <a:pt x="6082" y="0"/>
                      <a:pt x="8787" y="8"/>
                    </a:cubicBezTo>
                    <a:cubicBezTo>
                      <a:pt x="11491" y="0"/>
                      <a:pt x="14188" y="149"/>
                      <a:pt x="16876" y="448"/>
                    </a:cubicBezTo>
                    <a:cubicBezTo>
                      <a:pt x="18029" y="2207"/>
                      <a:pt x="18054" y="4464"/>
                      <a:pt x="16951" y="6256"/>
                    </a:cubicBezTo>
                    <a:lnTo>
                      <a:pt x="16909" y="6322"/>
                    </a:lnTo>
                    <a:cubicBezTo>
                      <a:pt x="14785" y="6687"/>
                      <a:pt x="12645" y="6895"/>
                      <a:pt x="10496" y="6953"/>
                    </a:cubicBezTo>
                    <a:cubicBezTo>
                      <a:pt x="10429" y="6853"/>
                      <a:pt x="10380" y="6754"/>
                      <a:pt x="10346" y="6638"/>
                    </a:cubicBezTo>
                    <a:cubicBezTo>
                      <a:pt x="10089" y="5874"/>
                      <a:pt x="9732" y="4879"/>
                      <a:pt x="8953" y="4870"/>
                    </a:cubicBezTo>
                    <a:cubicBezTo>
                      <a:pt x="8405" y="4870"/>
                      <a:pt x="8206" y="5227"/>
                      <a:pt x="7965" y="5650"/>
                    </a:cubicBezTo>
                    <a:cubicBezTo>
                      <a:pt x="7708" y="5999"/>
                      <a:pt x="7600" y="6521"/>
                      <a:pt x="7434" y="6953"/>
                    </a:cubicBezTo>
                    <a:cubicBezTo>
                      <a:pt x="5285" y="6911"/>
                      <a:pt x="3145" y="6696"/>
                      <a:pt x="1037" y="6322"/>
                    </a:cubicBezTo>
                    <a:cubicBezTo>
                      <a:pt x="365" y="5385"/>
                      <a:pt x="0" y="4265"/>
                      <a:pt x="0" y="3111"/>
                    </a:cubicBezTo>
                    <a:cubicBezTo>
                      <a:pt x="0" y="2174"/>
                      <a:pt x="241" y="1253"/>
                      <a:pt x="706" y="44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5340265" y="1198517"/>
                <a:ext cx="1903006" cy="651717"/>
              </a:xfrm>
              <a:custGeom>
                <a:rect b="b" l="l" r="r" t="t"/>
                <a:pathLst>
                  <a:path extrusionOk="0" h="6149" w="17955">
                    <a:moveTo>
                      <a:pt x="880" y="448"/>
                    </a:moveTo>
                    <a:cubicBezTo>
                      <a:pt x="3568" y="149"/>
                      <a:pt x="6273" y="0"/>
                      <a:pt x="8978" y="8"/>
                    </a:cubicBezTo>
                    <a:cubicBezTo>
                      <a:pt x="11682" y="0"/>
                      <a:pt x="14379" y="149"/>
                      <a:pt x="17067" y="448"/>
                    </a:cubicBezTo>
                    <a:cubicBezTo>
                      <a:pt x="17639" y="1328"/>
                      <a:pt x="17946" y="2356"/>
                      <a:pt x="17955" y="3410"/>
                    </a:cubicBezTo>
                    <a:cubicBezTo>
                      <a:pt x="17946" y="3966"/>
                      <a:pt x="17863" y="4514"/>
                      <a:pt x="17698" y="5036"/>
                    </a:cubicBezTo>
                    <a:cubicBezTo>
                      <a:pt x="15715" y="5659"/>
                      <a:pt x="13309" y="6065"/>
                      <a:pt x="10313" y="6148"/>
                    </a:cubicBezTo>
                    <a:cubicBezTo>
                      <a:pt x="10147" y="5576"/>
                      <a:pt x="9724" y="4879"/>
                      <a:pt x="9144" y="4879"/>
                    </a:cubicBezTo>
                    <a:cubicBezTo>
                      <a:pt x="8571" y="4879"/>
                      <a:pt x="8140" y="5517"/>
                      <a:pt x="7957" y="6148"/>
                    </a:cubicBezTo>
                    <a:cubicBezTo>
                      <a:pt x="4846" y="6090"/>
                      <a:pt x="2307" y="5675"/>
                      <a:pt x="249" y="5036"/>
                    </a:cubicBezTo>
                    <a:cubicBezTo>
                      <a:pt x="83" y="4514"/>
                      <a:pt x="0" y="3966"/>
                      <a:pt x="0" y="3410"/>
                    </a:cubicBezTo>
                    <a:cubicBezTo>
                      <a:pt x="0" y="2356"/>
                      <a:pt x="307" y="1336"/>
                      <a:pt x="880" y="4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a:off x="5488013" y="1199365"/>
                <a:ext cx="1584725" cy="650869"/>
              </a:xfrm>
              <a:custGeom>
                <a:rect b="b" l="l" r="r" t="t"/>
                <a:pathLst>
                  <a:path extrusionOk="0" h="6141" w="14952">
                    <a:moveTo>
                      <a:pt x="0" y="382"/>
                    </a:moveTo>
                    <a:cubicBezTo>
                      <a:pt x="2066" y="158"/>
                      <a:pt x="4348" y="25"/>
                      <a:pt x="6754" y="0"/>
                    </a:cubicBezTo>
                    <a:lnTo>
                      <a:pt x="9508" y="6115"/>
                    </a:lnTo>
                    <a:cubicBezTo>
                      <a:pt x="9318" y="6123"/>
                      <a:pt x="9119" y="6132"/>
                      <a:pt x="8919" y="6132"/>
                    </a:cubicBezTo>
                    <a:cubicBezTo>
                      <a:pt x="8753" y="5568"/>
                      <a:pt x="8330" y="4871"/>
                      <a:pt x="7750" y="4871"/>
                    </a:cubicBezTo>
                    <a:cubicBezTo>
                      <a:pt x="7169" y="4871"/>
                      <a:pt x="6746" y="5509"/>
                      <a:pt x="6563" y="6140"/>
                    </a:cubicBezTo>
                    <a:cubicBezTo>
                      <a:pt x="5194" y="6123"/>
                      <a:pt x="3817" y="6016"/>
                      <a:pt x="2456" y="5825"/>
                    </a:cubicBezTo>
                    <a:close/>
                    <a:moveTo>
                      <a:pt x="8305" y="0"/>
                    </a:moveTo>
                    <a:cubicBezTo>
                      <a:pt x="9791" y="17"/>
                      <a:pt x="11226" y="67"/>
                      <a:pt x="12587" y="158"/>
                    </a:cubicBezTo>
                    <a:lnTo>
                      <a:pt x="14951" y="5402"/>
                    </a:lnTo>
                    <a:cubicBezTo>
                      <a:pt x="13657" y="5700"/>
                      <a:pt x="12338" y="5916"/>
                      <a:pt x="11010" y="6024"/>
                    </a:cubicBezTo>
                    <a:lnTo>
                      <a:pt x="8297" y="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6049856" y="1131638"/>
                <a:ext cx="482879" cy="136406"/>
              </a:xfrm>
              <a:custGeom>
                <a:rect b="b" l="l" r="r" t="t"/>
                <a:pathLst>
                  <a:path extrusionOk="0" h="1287" w="4556">
                    <a:moveTo>
                      <a:pt x="4556" y="1"/>
                    </a:moveTo>
                    <a:lnTo>
                      <a:pt x="1" y="1"/>
                    </a:lnTo>
                    <a:lnTo>
                      <a:pt x="1" y="1287"/>
                    </a:lnTo>
                    <a:lnTo>
                      <a:pt x="4556" y="1287"/>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5412337" y="1202014"/>
                <a:ext cx="1758015" cy="197031"/>
              </a:xfrm>
              <a:custGeom>
                <a:rect b="b" l="l" r="r" t="t"/>
                <a:pathLst>
                  <a:path extrusionOk="0" h="1859" w="16587">
                    <a:moveTo>
                      <a:pt x="200" y="340"/>
                    </a:moveTo>
                    <a:cubicBezTo>
                      <a:pt x="1975" y="166"/>
                      <a:pt x="3933" y="50"/>
                      <a:pt x="6008" y="0"/>
                    </a:cubicBezTo>
                    <a:cubicBezTo>
                      <a:pt x="7509" y="307"/>
                      <a:pt x="9053" y="307"/>
                      <a:pt x="10554" y="0"/>
                    </a:cubicBezTo>
                    <a:cubicBezTo>
                      <a:pt x="12629" y="50"/>
                      <a:pt x="14603" y="166"/>
                      <a:pt x="16387" y="340"/>
                    </a:cubicBezTo>
                    <a:cubicBezTo>
                      <a:pt x="16462" y="423"/>
                      <a:pt x="16520" y="515"/>
                      <a:pt x="16586" y="614"/>
                    </a:cubicBezTo>
                    <a:cubicBezTo>
                      <a:pt x="14404" y="1145"/>
                      <a:pt x="11508" y="1859"/>
                      <a:pt x="8314" y="1859"/>
                    </a:cubicBezTo>
                    <a:cubicBezTo>
                      <a:pt x="5112" y="1859"/>
                      <a:pt x="2183" y="1145"/>
                      <a:pt x="1" y="614"/>
                    </a:cubicBezTo>
                    <a:cubicBezTo>
                      <a:pt x="59" y="515"/>
                      <a:pt x="125" y="423"/>
                      <a:pt x="192" y="3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5411489" y="1202014"/>
                <a:ext cx="1758863" cy="156650"/>
              </a:xfrm>
              <a:custGeom>
                <a:rect b="b" l="l" r="r" t="t"/>
                <a:pathLst>
                  <a:path extrusionOk="0" h="1478" w="16595">
                    <a:moveTo>
                      <a:pt x="208" y="340"/>
                    </a:moveTo>
                    <a:cubicBezTo>
                      <a:pt x="1983" y="166"/>
                      <a:pt x="3941" y="50"/>
                      <a:pt x="6016" y="0"/>
                    </a:cubicBezTo>
                    <a:cubicBezTo>
                      <a:pt x="7517" y="307"/>
                      <a:pt x="9061" y="307"/>
                      <a:pt x="10562" y="0"/>
                    </a:cubicBezTo>
                    <a:cubicBezTo>
                      <a:pt x="12637" y="50"/>
                      <a:pt x="14611" y="166"/>
                      <a:pt x="16395" y="340"/>
                    </a:cubicBezTo>
                    <a:cubicBezTo>
                      <a:pt x="16470" y="423"/>
                      <a:pt x="16528" y="515"/>
                      <a:pt x="16594" y="614"/>
                    </a:cubicBezTo>
                    <a:cubicBezTo>
                      <a:pt x="14412" y="1145"/>
                      <a:pt x="11500" y="1477"/>
                      <a:pt x="8297" y="1477"/>
                    </a:cubicBezTo>
                    <a:cubicBezTo>
                      <a:pt x="5086" y="1477"/>
                      <a:pt x="2183" y="1145"/>
                      <a:pt x="1" y="614"/>
                    </a:cubicBezTo>
                    <a:cubicBezTo>
                      <a:pt x="59" y="515"/>
                      <a:pt x="125" y="423"/>
                      <a:pt x="191" y="34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a:off x="5901261" y="986540"/>
                <a:ext cx="780174" cy="197985"/>
              </a:xfrm>
              <a:custGeom>
                <a:rect b="b" l="l" r="r" t="t"/>
                <a:pathLst>
                  <a:path extrusionOk="0" h="1868" w="7361">
                    <a:moveTo>
                      <a:pt x="6746" y="391"/>
                    </a:moveTo>
                    <a:cubicBezTo>
                      <a:pt x="4722" y="1"/>
                      <a:pt x="2639" y="1"/>
                      <a:pt x="615" y="391"/>
                    </a:cubicBezTo>
                    <a:cubicBezTo>
                      <a:pt x="258" y="449"/>
                      <a:pt x="1" y="764"/>
                      <a:pt x="9" y="1129"/>
                    </a:cubicBezTo>
                    <a:lnTo>
                      <a:pt x="9" y="1129"/>
                    </a:lnTo>
                    <a:cubicBezTo>
                      <a:pt x="9" y="1536"/>
                      <a:pt x="283" y="1867"/>
                      <a:pt x="615" y="1867"/>
                    </a:cubicBezTo>
                    <a:lnTo>
                      <a:pt x="6746" y="1867"/>
                    </a:lnTo>
                    <a:cubicBezTo>
                      <a:pt x="7078" y="1867"/>
                      <a:pt x="7352" y="1536"/>
                      <a:pt x="7352" y="1129"/>
                    </a:cubicBezTo>
                    <a:lnTo>
                      <a:pt x="7352" y="1129"/>
                    </a:lnTo>
                    <a:cubicBezTo>
                      <a:pt x="7360" y="764"/>
                      <a:pt x="7103" y="449"/>
                      <a:pt x="6746" y="39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5927652" y="986540"/>
                <a:ext cx="753783" cy="175091"/>
              </a:xfrm>
              <a:custGeom>
                <a:rect b="b" l="l" r="r" t="t"/>
                <a:pathLst>
                  <a:path extrusionOk="0" h="1652" w="7112">
                    <a:moveTo>
                      <a:pt x="6497" y="391"/>
                    </a:moveTo>
                    <a:cubicBezTo>
                      <a:pt x="4473" y="1"/>
                      <a:pt x="2390" y="1"/>
                      <a:pt x="366" y="391"/>
                    </a:cubicBezTo>
                    <a:cubicBezTo>
                      <a:pt x="283" y="399"/>
                      <a:pt x="208" y="432"/>
                      <a:pt x="142" y="474"/>
                    </a:cubicBezTo>
                    <a:cubicBezTo>
                      <a:pt x="51" y="598"/>
                      <a:pt x="1" y="756"/>
                      <a:pt x="1" y="913"/>
                    </a:cubicBezTo>
                    <a:lnTo>
                      <a:pt x="1" y="913"/>
                    </a:lnTo>
                    <a:cubicBezTo>
                      <a:pt x="1" y="1320"/>
                      <a:pt x="275" y="1652"/>
                      <a:pt x="606" y="1652"/>
                    </a:cubicBezTo>
                    <a:lnTo>
                      <a:pt x="6738" y="1652"/>
                    </a:lnTo>
                    <a:cubicBezTo>
                      <a:pt x="6812" y="1652"/>
                      <a:pt x="6895" y="1635"/>
                      <a:pt x="6962" y="1602"/>
                    </a:cubicBezTo>
                    <a:cubicBezTo>
                      <a:pt x="7053" y="1461"/>
                      <a:pt x="7103" y="1295"/>
                      <a:pt x="7103" y="1129"/>
                    </a:cubicBezTo>
                    <a:lnTo>
                      <a:pt x="7103" y="1129"/>
                    </a:lnTo>
                    <a:cubicBezTo>
                      <a:pt x="7111" y="764"/>
                      <a:pt x="6854" y="449"/>
                      <a:pt x="6497" y="38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5954043" y="1004134"/>
                <a:ext cx="683407" cy="142553"/>
              </a:xfrm>
              <a:custGeom>
                <a:rect b="b" l="l" r="r" t="t"/>
                <a:pathLst>
                  <a:path extrusionOk="0" h="1345" w="6448">
                    <a:moveTo>
                      <a:pt x="5875" y="382"/>
                    </a:moveTo>
                    <a:cubicBezTo>
                      <a:pt x="3991" y="1"/>
                      <a:pt x="2058" y="1"/>
                      <a:pt x="175" y="382"/>
                    </a:cubicBezTo>
                    <a:cubicBezTo>
                      <a:pt x="117" y="399"/>
                      <a:pt x="59" y="415"/>
                      <a:pt x="1" y="449"/>
                    </a:cubicBezTo>
                    <a:cubicBezTo>
                      <a:pt x="1917" y="191"/>
                      <a:pt x="3859" y="233"/>
                      <a:pt x="5759" y="581"/>
                    </a:cubicBezTo>
                    <a:cubicBezTo>
                      <a:pt x="6132" y="639"/>
                      <a:pt x="6406" y="971"/>
                      <a:pt x="6406" y="1345"/>
                    </a:cubicBezTo>
                    <a:cubicBezTo>
                      <a:pt x="6422" y="1278"/>
                      <a:pt x="6431" y="1204"/>
                      <a:pt x="6431" y="1129"/>
                    </a:cubicBezTo>
                    <a:lnTo>
                      <a:pt x="6431" y="1129"/>
                    </a:lnTo>
                    <a:cubicBezTo>
                      <a:pt x="6447" y="772"/>
                      <a:pt x="6215" y="465"/>
                      <a:pt x="5875" y="38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a:off x="5827387" y="1356758"/>
                <a:ext cx="574346" cy="493478"/>
              </a:xfrm>
              <a:custGeom>
                <a:rect b="b" l="l" r="r" t="t"/>
                <a:pathLst>
                  <a:path extrusionOk="0" h="4656" w="5419">
                    <a:moveTo>
                      <a:pt x="3793" y="390"/>
                    </a:moveTo>
                    <a:lnTo>
                      <a:pt x="5419" y="3983"/>
                    </a:lnTo>
                    <a:cubicBezTo>
                      <a:pt x="5269" y="3734"/>
                      <a:pt x="5095" y="3552"/>
                      <a:pt x="4904" y="3477"/>
                    </a:cubicBezTo>
                    <a:cubicBezTo>
                      <a:pt x="4796" y="3411"/>
                      <a:pt x="4672" y="3386"/>
                      <a:pt x="4548" y="3386"/>
                    </a:cubicBezTo>
                    <a:cubicBezTo>
                      <a:pt x="3967" y="3386"/>
                      <a:pt x="3535" y="4024"/>
                      <a:pt x="3361" y="4655"/>
                    </a:cubicBezTo>
                    <a:cubicBezTo>
                      <a:pt x="2921" y="4647"/>
                      <a:pt x="2498" y="4630"/>
                      <a:pt x="2083" y="4614"/>
                    </a:cubicBezTo>
                    <a:lnTo>
                      <a:pt x="1" y="1"/>
                    </a:lnTo>
                    <a:cubicBezTo>
                      <a:pt x="1254" y="216"/>
                      <a:pt x="2523" y="349"/>
                      <a:pt x="3793" y="39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a:off x="6919595" y="1842396"/>
                <a:ext cx="207630" cy="507256"/>
              </a:xfrm>
              <a:custGeom>
                <a:rect b="b" l="l" r="r" t="t"/>
                <a:pathLst>
                  <a:path extrusionOk="0" h="4786" w="1959">
                    <a:moveTo>
                      <a:pt x="924" y="0"/>
                    </a:moveTo>
                    <a:cubicBezTo>
                      <a:pt x="829" y="0"/>
                      <a:pt x="746" y="119"/>
                      <a:pt x="822" y="214"/>
                    </a:cubicBezTo>
                    <a:cubicBezTo>
                      <a:pt x="1486" y="944"/>
                      <a:pt x="1676" y="2852"/>
                      <a:pt x="1187" y="3856"/>
                    </a:cubicBezTo>
                    <a:cubicBezTo>
                      <a:pt x="970" y="4306"/>
                      <a:pt x="645" y="4523"/>
                      <a:pt x="238" y="4523"/>
                    </a:cubicBezTo>
                    <a:cubicBezTo>
                      <a:pt x="209" y="4523"/>
                      <a:pt x="180" y="4522"/>
                      <a:pt x="150" y="4520"/>
                    </a:cubicBezTo>
                    <a:cubicBezTo>
                      <a:pt x="145" y="4520"/>
                      <a:pt x="140" y="4519"/>
                      <a:pt x="136" y="4519"/>
                    </a:cubicBezTo>
                    <a:cubicBezTo>
                      <a:pt x="67" y="4519"/>
                      <a:pt x="9" y="4574"/>
                      <a:pt x="9" y="4636"/>
                    </a:cubicBezTo>
                    <a:cubicBezTo>
                      <a:pt x="1" y="4711"/>
                      <a:pt x="59" y="4769"/>
                      <a:pt x="125" y="4777"/>
                    </a:cubicBezTo>
                    <a:cubicBezTo>
                      <a:pt x="166" y="4786"/>
                      <a:pt x="200" y="4786"/>
                      <a:pt x="241" y="4786"/>
                    </a:cubicBezTo>
                    <a:cubicBezTo>
                      <a:pt x="756" y="4786"/>
                      <a:pt x="1154" y="4512"/>
                      <a:pt x="1419" y="3981"/>
                    </a:cubicBezTo>
                    <a:cubicBezTo>
                      <a:pt x="1959" y="2877"/>
                      <a:pt x="1751" y="853"/>
                      <a:pt x="1013" y="40"/>
                    </a:cubicBezTo>
                    <a:cubicBezTo>
                      <a:pt x="985" y="12"/>
                      <a:pt x="954" y="0"/>
                      <a:pt x="9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a:off x="6992621" y="1801697"/>
                <a:ext cx="66030" cy="124959"/>
              </a:xfrm>
              <a:custGeom>
                <a:rect b="b" l="l" r="r" t="t"/>
                <a:pathLst>
                  <a:path extrusionOk="0" h="1179" w="623">
                    <a:moveTo>
                      <a:pt x="315" y="1"/>
                    </a:moveTo>
                    <a:cubicBezTo>
                      <a:pt x="141" y="1"/>
                      <a:pt x="0" y="266"/>
                      <a:pt x="0" y="590"/>
                    </a:cubicBezTo>
                    <a:cubicBezTo>
                      <a:pt x="0" y="913"/>
                      <a:pt x="141" y="1179"/>
                      <a:pt x="315" y="1179"/>
                    </a:cubicBezTo>
                    <a:cubicBezTo>
                      <a:pt x="490" y="1179"/>
                      <a:pt x="622" y="913"/>
                      <a:pt x="622" y="590"/>
                    </a:cubicBezTo>
                    <a:cubicBezTo>
                      <a:pt x="622" y="266"/>
                      <a:pt x="490" y="1"/>
                      <a:pt x="3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a:off x="6456215" y="1210812"/>
                <a:ext cx="540854" cy="617377"/>
              </a:xfrm>
              <a:custGeom>
                <a:rect b="b" l="l" r="r" t="t"/>
                <a:pathLst>
                  <a:path extrusionOk="0" h="5825" w="5103">
                    <a:moveTo>
                      <a:pt x="423" y="9"/>
                    </a:moveTo>
                    <a:lnTo>
                      <a:pt x="349" y="25"/>
                    </a:lnTo>
                    <a:lnTo>
                      <a:pt x="340" y="25"/>
                    </a:lnTo>
                    <a:lnTo>
                      <a:pt x="241" y="42"/>
                    </a:lnTo>
                    <a:lnTo>
                      <a:pt x="241" y="42"/>
                    </a:lnTo>
                    <a:lnTo>
                      <a:pt x="42" y="75"/>
                    </a:lnTo>
                    <a:lnTo>
                      <a:pt x="42" y="75"/>
                    </a:lnTo>
                    <a:lnTo>
                      <a:pt x="0" y="0"/>
                    </a:lnTo>
                    <a:lnTo>
                      <a:pt x="415" y="9"/>
                    </a:lnTo>
                    <a:close/>
                    <a:moveTo>
                      <a:pt x="5103" y="5410"/>
                    </a:moveTo>
                    <a:cubicBezTo>
                      <a:pt x="4339" y="5576"/>
                      <a:pt x="3518" y="5725"/>
                      <a:pt x="2638" y="5825"/>
                    </a:cubicBezTo>
                    <a:lnTo>
                      <a:pt x="772" y="1701"/>
                    </a:lnTo>
                    <a:cubicBezTo>
                      <a:pt x="1635" y="1602"/>
                      <a:pt x="2464" y="1469"/>
                      <a:pt x="3252" y="1319"/>
                    </a:cubicBezTo>
                    <a:lnTo>
                      <a:pt x="5103" y="541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5444028" y="1826604"/>
                <a:ext cx="207630" cy="508104"/>
              </a:xfrm>
              <a:custGeom>
                <a:rect b="b" l="l" r="r" t="t"/>
                <a:pathLst>
                  <a:path extrusionOk="0" h="4794" w="1959">
                    <a:moveTo>
                      <a:pt x="1042" y="0"/>
                    </a:moveTo>
                    <a:cubicBezTo>
                      <a:pt x="1010" y="0"/>
                      <a:pt x="976" y="14"/>
                      <a:pt x="946" y="48"/>
                    </a:cubicBezTo>
                    <a:cubicBezTo>
                      <a:pt x="208" y="861"/>
                      <a:pt x="0" y="2877"/>
                      <a:pt x="540" y="3980"/>
                    </a:cubicBezTo>
                    <a:cubicBezTo>
                      <a:pt x="805" y="4511"/>
                      <a:pt x="1212" y="4794"/>
                      <a:pt x="1718" y="4794"/>
                    </a:cubicBezTo>
                    <a:cubicBezTo>
                      <a:pt x="1759" y="4794"/>
                      <a:pt x="1793" y="4785"/>
                      <a:pt x="1834" y="4785"/>
                    </a:cubicBezTo>
                    <a:cubicBezTo>
                      <a:pt x="1909" y="4777"/>
                      <a:pt x="1959" y="4719"/>
                      <a:pt x="1950" y="4644"/>
                    </a:cubicBezTo>
                    <a:cubicBezTo>
                      <a:pt x="1950" y="4575"/>
                      <a:pt x="1893" y="4527"/>
                      <a:pt x="1832" y="4527"/>
                    </a:cubicBezTo>
                    <a:cubicBezTo>
                      <a:pt x="1827" y="4527"/>
                      <a:pt x="1822" y="4527"/>
                      <a:pt x="1817" y="4528"/>
                    </a:cubicBezTo>
                    <a:cubicBezTo>
                      <a:pt x="1788" y="4530"/>
                      <a:pt x="1759" y="4531"/>
                      <a:pt x="1730" y="4531"/>
                    </a:cubicBezTo>
                    <a:cubicBezTo>
                      <a:pt x="1317" y="4531"/>
                      <a:pt x="998" y="4307"/>
                      <a:pt x="780" y="3864"/>
                    </a:cubicBezTo>
                    <a:cubicBezTo>
                      <a:pt x="283" y="2860"/>
                      <a:pt x="473" y="952"/>
                      <a:pt x="1137" y="222"/>
                    </a:cubicBezTo>
                    <a:cubicBezTo>
                      <a:pt x="1224" y="123"/>
                      <a:pt x="1139" y="0"/>
                      <a:pt x="10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p:nvPr/>
            </p:nvSpPr>
            <p:spPr>
              <a:xfrm>
                <a:off x="5512602" y="1786753"/>
                <a:ext cx="66030" cy="124111"/>
              </a:xfrm>
              <a:custGeom>
                <a:rect b="b" l="l" r="r" t="t"/>
                <a:pathLst>
                  <a:path extrusionOk="0" h="1171" w="623">
                    <a:moveTo>
                      <a:pt x="308" y="1"/>
                    </a:moveTo>
                    <a:cubicBezTo>
                      <a:pt x="482" y="1"/>
                      <a:pt x="623" y="258"/>
                      <a:pt x="623" y="581"/>
                    </a:cubicBezTo>
                    <a:cubicBezTo>
                      <a:pt x="623" y="913"/>
                      <a:pt x="482" y="1171"/>
                      <a:pt x="308" y="1171"/>
                    </a:cubicBezTo>
                    <a:cubicBezTo>
                      <a:pt x="142" y="1171"/>
                      <a:pt x="1" y="913"/>
                      <a:pt x="1" y="581"/>
                    </a:cubicBezTo>
                    <a:cubicBezTo>
                      <a:pt x="1" y="258"/>
                      <a:pt x="142" y="1"/>
                      <a:pt x="3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p:nvPr/>
            </p:nvSpPr>
            <p:spPr>
              <a:xfrm>
                <a:off x="6080699" y="715740"/>
                <a:ext cx="428295" cy="178589"/>
              </a:xfrm>
              <a:custGeom>
                <a:rect b="b" l="l" r="r" t="t"/>
                <a:pathLst>
                  <a:path extrusionOk="0" h="1685" w="4041">
                    <a:moveTo>
                      <a:pt x="2017" y="0"/>
                    </a:moveTo>
                    <a:cubicBezTo>
                      <a:pt x="905" y="0"/>
                      <a:pt x="0" y="374"/>
                      <a:pt x="0" y="846"/>
                    </a:cubicBezTo>
                    <a:cubicBezTo>
                      <a:pt x="0" y="1311"/>
                      <a:pt x="905" y="1684"/>
                      <a:pt x="2017" y="1684"/>
                    </a:cubicBezTo>
                    <a:cubicBezTo>
                      <a:pt x="3137" y="1684"/>
                      <a:pt x="4041" y="1311"/>
                      <a:pt x="4041" y="846"/>
                    </a:cubicBezTo>
                    <a:cubicBezTo>
                      <a:pt x="4041" y="374"/>
                      <a:pt x="3137" y="0"/>
                      <a:pt x="2017" y="0"/>
                    </a:cubicBez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6121186" y="691998"/>
                <a:ext cx="354422" cy="147853"/>
              </a:xfrm>
              <a:custGeom>
                <a:rect b="b" l="l" r="r" t="t"/>
                <a:pathLst>
                  <a:path extrusionOk="0" h="1395" w="3344">
                    <a:moveTo>
                      <a:pt x="1676" y="0"/>
                    </a:moveTo>
                    <a:cubicBezTo>
                      <a:pt x="747" y="0"/>
                      <a:pt x="0" y="315"/>
                      <a:pt x="0" y="697"/>
                    </a:cubicBezTo>
                    <a:cubicBezTo>
                      <a:pt x="0" y="1087"/>
                      <a:pt x="747" y="1394"/>
                      <a:pt x="1676" y="1394"/>
                    </a:cubicBezTo>
                    <a:cubicBezTo>
                      <a:pt x="2597" y="1394"/>
                      <a:pt x="3344" y="1087"/>
                      <a:pt x="3344" y="697"/>
                    </a:cubicBezTo>
                    <a:cubicBezTo>
                      <a:pt x="3344" y="315"/>
                      <a:pt x="2597" y="0"/>
                      <a:pt x="16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a:off x="6158918" y="745628"/>
                <a:ext cx="278853" cy="61685"/>
              </a:xfrm>
              <a:custGeom>
                <a:rect b="b" l="l" r="r" t="t"/>
                <a:pathLst>
                  <a:path extrusionOk="0" h="582" w="2631">
                    <a:moveTo>
                      <a:pt x="1303" y="374"/>
                    </a:moveTo>
                    <a:cubicBezTo>
                      <a:pt x="723" y="374"/>
                      <a:pt x="225" y="233"/>
                      <a:pt x="1" y="17"/>
                    </a:cubicBezTo>
                    <a:lnTo>
                      <a:pt x="1" y="33"/>
                    </a:lnTo>
                    <a:cubicBezTo>
                      <a:pt x="1" y="340"/>
                      <a:pt x="590" y="581"/>
                      <a:pt x="1320" y="581"/>
                    </a:cubicBezTo>
                    <a:cubicBezTo>
                      <a:pt x="2042" y="581"/>
                      <a:pt x="2631" y="340"/>
                      <a:pt x="2631" y="33"/>
                    </a:cubicBezTo>
                    <a:cubicBezTo>
                      <a:pt x="2631" y="25"/>
                      <a:pt x="2631" y="9"/>
                      <a:pt x="2631" y="0"/>
                    </a:cubicBezTo>
                    <a:cubicBezTo>
                      <a:pt x="2415" y="224"/>
                      <a:pt x="1901" y="374"/>
                      <a:pt x="1303" y="37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6893204" y="2945736"/>
                <a:ext cx="438894" cy="235822"/>
              </a:xfrm>
              <a:custGeom>
                <a:rect b="b" l="l" r="r" t="t"/>
                <a:pathLst>
                  <a:path extrusionOk="0" h="2225" w="4141">
                    <a:moveTo>
                      <a:pt x="125" y="582"/>
                    </a:moveTo>
                    <a:cubicBezTo>
                      <a:pt x="1" y="1030"/>
                      <a:pt x="772" y="1635"/>
                      <a:pt x="1851" y="1934"/>
                    </a:cubicBezTo>
                    <a:cubicBezTo>
                      <a:pt x="2929" y="2224"/>
                      <a:pt x="3900" y="2100"/>
                      <a:pt x="4016" y="1644"/>
                    </a:cubicBezTo>
                    <a:cubicBezTo>
                      <a:pt x="4141" y="1196"/>
                      <a:pt x="3369" y="590"/>
                      <a:pt x="2291" y="300"/>
                    </a:cubicBezTo>
                    <a:cubicBezTo>
                      <a:pt x="1220" y="1"/>
                      <a:pt x="241" y="134"/>
                      <a:pt x="125" y="5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6937189" y="2928142"/>
                <a:ext cx="363325" cy="194487"/>
              </a:xfrm>
              <a:custGeom>
                <a:rect b="b" l="l" r="r" t="t"/>
                <a:pathLst>
                  <a:path extrusionOk="0" h="1835" w="3428">
                    <a:moveTo>
                      <a:pt x="100" y="474"/>
                    </a:moveTo>
                    <a:cubicBezTo>
                      <a:pt x="0" y="847"/>
                      <a:pt x="639" y="1345"/>
                      <a:pt x="1535" y="1586"/>
                    </a:cubicBezTo>
                    <a:cubicBezTo>
                      <a:pt x="2423" y="1834"/>
                      <a:pt x="3228" y="1727"/>
                      <a:pt x="3327" y="1353"/>
                    </a:cubicBezTo>
                    <a:cubicBezTo>
                      <a:pt x="3427" y="980"/>
                      <a:pt x="2788" y="482"/>
                      <a:pt x="1900" y="241"/>
                    </a:cubicBezTo>
                    <a:cubicBezTo>
                      <a:pt x="1013" y="1"/>
                      <a:pt x="208" y="100"/>
                      <a:pt x="100" y="47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p:nvPr/>
            </p:nvSpPr>
            <p:spPr>
              <a:xfrm>
                <a:off x="6981174" y="2969477"/>
                <a:ext cx="277051" cy="116162"/>
              </a:xfrm>
              <a:custGeom>
                <a:rect b="b" l="l" r="r" t="t"/>
                <a:pathLst>
                  <a:path extrusionOk="0" h="1096" w="2614">
                    <a:moveTo>
                      <a:pt x="1261" y="706"/>
                    </a:moveTo>
                    <a:cubicBezTo>
                      <a:pt x="1826" y="855"/>
                      <a:pt x="2348" y="847"/>
                      <a:pt x="2614" y="706"/>
                    </a:cubicBezTo>
                    <a:lnTo>
                      <a:pt x="2614" y="723"/>
                    </a:lnTo>
                    <a:cubicBezTo>
                      <a:pt x="2531" y="1013"/>
                      <a:pt x="1900" y="1096"/>
                      <a:pt x="1203" y="905"/>
                    </a:cubicBezTo>
                    <a:cubicBezTo>
                      <a:pt x="498" y="714"/>
                      <a:pt x="0" y="324"/>
                      <a:pt x="75" y="34"/>
                    </a:cubicBezTo>
                    <a:cubicBezTo>
                      <a:pt x="83" y="17"/>
                      <a:pt x="83" y="9"/>
                      <a:pt x="92" y="1"/>
                    </a:cubicBezTo>
                    <a:cubicBezTo>
                      <a:pt x="233" y="258"/>
                      <a:pt x="689" y="548"/>
                      <a:pt x="1261" y="70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5252295" y="2957183"/>
                <a:ext cx="439848" cy="235822"/>
              </a:xfrm>
              <a:custGeom>
                <a:rect b="b" l="l" r="r" t="t"/>
                <a:pathLst>
                  <a:path extrusionOk="0" h="2225" w="4150">
                    <a:moveTo>
                      <a:pt x="4025" y="581"/>
                    </a:moveTo>
                    <a:cubicBezTo>
                      <a:pt x="4149" y="1029"/>
                      <a:pt x="3378" y="1627"/>
                      <a:pt x="2299" y="1926"/>
                    </a:cubicBezTo>
                    <a:cubicBezTo>
                      <a:pt x="1220" y="2224"/>
                      <a:pt x="250" y="2091"/>
                      <a:pt x="125" y="1643"/>
                    </a:cubicBezTo>
                    <a:cubicBezTo>
                      <a:pt x="1" y="1187"/>
                      <a:pt x="781" y="590"/>
                      <a:pt x="1859" y="291"/>
                    </a:cubicBezTo>
                    <a:cubicBezTo>
                      <a:pt x="2930" y="1"/>
                      <a:pt x="3909" y="125"/>
                      <a:pt x="4025" y="5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5283986" y="2938741"/>
                <a:ext cx="364173" cy="193533"/>
              </a:xfrm>
              <a:custGeom>
                <a:rect b="b" l="l" r="r" t="t"/>
                <a:pathLst>
                  <a:path extrusionOk="0" h="1826" w="3436">
                    <a:moveTo>
                      <a:pt x="3327" y="473"/>
                    </a:moveTo>
                    <a:cubicBezTo>
                      <a:pt x="3435" y="847"/>
                      <a:pt x="2788" y="1345"/>
                      <a:pt x="1900" y="1585"/>
                    </a:cubicBezTo>
                    <a:cubicBezTo>
                      <a:pt x="1013" y="1826"/>
                      <a:pt x="208" y="1726"/>
                      <a:pt x="108" y="1353"/>
                    </a:cubicBezTo>
                    <a:cubicBezTo>
                      <a:pt x="0" y="979"/>
                      <a:pt x="648" y="482"/>
                      <a:pt x="1535" y="241"/>
                    </a:cubicBezTo>
                    <a:cubicBezTo>
                      <a:pt x="2423" y="0"/>
                      <a:pt x="3228" y="100"/>
                      <a:pt x="3327" y="4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p:nvPr/>
            </p:nvSpPr>
            <p:spPr>
              <a:xfrm>
                <a:off x="5327123" y="2980076"/>
                <a:ext cx="277051" cy="116162"/>
              </a:xfrm>
              <a:custGeom>
                <a:rect b="b" l="l" r="r" t="t"/>
                <a:pathLst>
                  <a:path extrusionOk="0" h="1096" w="2614">
                    <a:moveTo>
                      <a:pt x="1344" y="706"/>
                    </a:moveTo>
                    <a:cubicBezTo>
                      <a:pt x="780" y="855"/>
                      <a:pt x="266" y="847"/>
                      <a:pt x="0" y="706"/>
                    </a:cubicBezTo>
                    <a:cubicBezTo>
                      <a:pt x="0" y="706"/>
                      <a:pt x="0" y="714"/>
                      <a:pt x="0" y="722"/>
                    </a:cubicBezTo>
                    <a:cubicBezTo>
                      <a:pt x="75" y="1013"/>
                      <a:pt x="714" y="1096"/>
                      <a:pt x="1410" y="905"/>
                    </a:cubicBezTo>
                    <a:cubicBezTo>
                      <a:pt x="2107" y="714"/>
                      <a:pt x="2614" y="324"/>
                      <a:pt x="2531" y="34"/>
                    </a:cubicBezTo>
                    <a:cubicBezTo>
                      <a:pt x="2531" y="17"/>
                      <a:pt x="2522" y="9"/>
                      <a:pt x="2522" y="0"/>
                    </a:cubicBezTo>
                    <a:cubicBezTo>
                      <a:pt x="2381" y="258"/>
                      <a:pt x="1925" y="548"/>
                      <a:pt x="1344" y="70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5767610" y="2392688"/>
                <a:ext cx="1028927" cy="317539"/>
              </a:xfrm>
              <a:custGeom>
                <a:rect b="b" l="l" r="r" t="t"/>
                <a:pathLst>
                  <a:path extrusionOk="0" h="2996" w="9708">
                    <a:moveTo>
                      <a:pt x="4854" y="2390"/>
                    </a:moveTo>
                    <a:cubicBezTo>
                      <a:pt x="2681" y="2390"/>
                      <a:pt x="822" y="1411"/>
                      <a:pt x="1" y="0"/>
                    </a:cubicBezTo>
                    <a:cubicBezTo>
                      <a:pt x="490" y="1718"/>
                      <a:pt x="2473" y="2995"/>
                      <a:pt x="4854" y="2995"/>
                    </a:cubicBezTo>
                    <a:cubicBezTo>
                      <a:pt x="7236" y="2995"/>
                      <a:pt x="9218" y="1718"/>
                      <a:pt x="9708" y="0"/>
                    </a:cubicBezTo>
                    <a:cubicBezTo>
                      <a:pt x="8887" y="1411"/>
                      <a:pt x="7020" y="2390"/>
                      <a:pt x="4854" y="239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a:off x="5772909" y="2566721"/>
                <a:ext cx="1028927" cy="318492"/>
              </a:xfrm>
              <a:custGeom>
                <a:rect b="b" l="l" r="r" t="t"/>
                <a:pathLst>
                  <a:path extrusionOk="0" h="3005" w="9708">
                    <a:moveTo>
                      <a:pt x="4854" y="2399"/>
                    </a:moveTo>
                    <a:cubicBezTo>
                      <a:pt x="2680" y="2399"/>
                      <a:pt x="822" y="1411"/>
                      <a:pt x="1" y="1"/>
                    </a:cubicBezTo>
                    <a:cubicBezTo>
                      <a:pt x="482" y="1718"/>
                      <a:pt x="2473" y="3004"/>
                      <a:pt x="4854" y="3004"/>
                    </a:cubicBezTo>
                    <a:cubicBezTo>
                      <a:pt x="7235" y="3004"/>
                      <a:pt x="9218" y="1718"/>
                      <a:pt x="9708" y="1"/>
                    </a:cubicBezTo>
                    <a:cubicBezTo>
                      <a:pt x="8886" y="1411"/>
                      <a:pt x="7020" y="2399"/>
                      <a:pt x="4854" y="239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2"/>
            <p:cNvGrpSpPr/>
            <p:nvPr/>
          </p:nvGrpSpPr>
          <p:grpSpPr>
            <a:xfrm>
              <a:off x="6906452" y="2416430"/>
              <a:ext cx="1352512" cy="2087854"/>
              <a:chOff x="6906452" y="2416430"/>
              <a:chExt cx="1352512" cy="2087854"/>
            </a:xfrm>
          </p:grpSpPr>
          <p:sp>
            <p:nvSpPr>
              <p:cNvPr id="265" name="Google Shape;265;p22"/>
              <p:cNvSpPr/>
              <p:nvPr/>
            </p:nvSpPr>
            <p:spPr>
              <a:xfrm>
                <a:off x="6906452" y="3176473"/>
                <a:ext cx="1328765" cy="1327811"/>
              </a:xfrm>
              <a:custGeom>
                <a:rect b="b" l="l" r="r" t="t"/>
                <a:pathLst>
                  <a:path extrusionOk="0" h="12528" w="12537">
                    <a:moveTo>
                      <a:pt x="6945" y="0"/>
                    </a:moveTo>
                    <a:cubicBezTo>
                      <a:pt x="6694" y="0"/>
                      <a:pt x="6563" y="112"/>
                      <a:pt x="6530" y="205"/>
                    </a:cubicBezTo>
                    <a:cubicBezTo>
                      <a:pt x="6327" y="766"/>
                      <a:pt x="5941" y="949"/>
                      <a:pt x="5519" y="949"/>
                    </a:cubicBezTo>
                    <a:cubicBezTo>
                      <a:pt x="4733" y="949"/>
                      <a:pt x="3822" y="313"/>
                      <a:pt x="3746" y="313"/>
                    </a:cubicBezTo>
                    <a:cubicBezTo>
                      <a:pt x="3741" y="313"/>
                      <a:pt x="3740" y="315"/>
                      <a:pt x="3742" y="321"/>
                    </a:cubicBezTo>
                    <a:cubicBezTo>
                      <a:pt x="3725" y="1834"/>
                      <a:pt x="2430" y="5408"/>
                      <a:pt x="1825" y="5408"/>
                    </a:cubicBezTo>
                    <a:cubicBezTo>
                      <a:pt x="1820" y="5408"/>
                      <a:pt x="1814" y="5408"/>
                      <a:pt x="1809" y="5407"/>
                    </a:cubicBezTo>
                    <a:cubicBezTo>
                      <a:pt x="1809" y="5407"/>
                      <a:pt x="1568" y="5415"/>
                      <a:pt x="788" y="5830"/>
                    </a:cubicBezTo>
                    <a:cubicBezTo>
                      <a:pt x="0" y="6253"/>
                      <a:pt x="714" y="7871"/>
                      <a:pt x="788" y="8162"/>
                    </a:cubicBezTo>
                    <a:cubicBezTo>
                      <a:pt x="855" y="8452"/>
                      <a:pt x="1958" y="10427"/>
                      <a:pt x="3045" y="10717"/>
                    </a:cubicBezTo>
                    <a:cubicBezTo>
                      <a:pt x="4132" y="11007"/>
                      <a:pt x="5127" y="11074"/>
                      <a:pt x="5418" y="11231"/>
                    </a:cubicBezTo>
                    <a:cubicBezTo>
                      <a:pt x="5643" y="11350"/>
                      <a:pt x="6960" y="12528"/>
                      <a:pt x="8432" y="12528"/>
                    </a:cubicBezTo>
                    <a:cubicBezTo>
                      <a:pt x="8915" y="12528"/>
                      <a:pt x="9415" y="12401"/>
                      <a:pt x="9898" y="12069"/>
                    </a:cubicBezTo>
                    <a:cubicBezTo>
                      <a:pt x="11358" y="11074"/>
                      <a:pt x="12537" y="6278"/>
                      <a:pt x="12537" y="6262"/>
                    </a:cubicBezTo>
                    <a:lnTo>
                      <a:pt x="12313" y="5872"/>
                    </a:lnTo>
                    <a:cubicBezTo>
                      <a:pt x="12313" y="5872"/>
                      <a:pt x="12276" y="5921"/>
                      <a:pt x="12186" y="5921"/>
                    </a:cubicBezTo>
                    <a:cubicBezTo>
                      <a:pt x="12036" y="5921"/>
                      <a:pt x="11740" y="5786"/>
                      <a:pt x="11217" y="5067"/>
                    </a:cubicBezTo>
                    <a:cubicBezTo>
                      <a:pt x="11149" y="4177"/>
                      <a:pt x="10971" y="3296"/>
                      <a:pt x="10754" y="3296"/>
                    </a:cubicBezTo>
                    <a:cubicBezTo>
                      <a:pt x="10680" y="3296"/>
                      <a:pt x="10601" y="3399"/>
                      <a:pt x="10520" y="3640"/>
                    </a:cubicBezTo>
                    <a:cubicBezTo>
                      <a:pt x="10501" y="3698"/>
                      <a:pt x="10475" y="3723"/>
                      <a:pt x="10444" y="3723"/>
                    </a:cubicBezTo>
                    <a:cubicBezTo>
                      <a:pt x="10277" y="3723"/>
                      <a:pt x="9961" y="2981"/>
                      <a:pt x="9716" y="2736"/>
                    </a:cubicBezTo>
                    <a:cubicBezTo>
                      <a:pt x="9687" y="2707"/>
                      <a:pt x="9632" y="2696"/>
                      <a:pt x="9561" y="2696"/>
                    </a:cubicBezTo>
                    <a:cubicBezTo>
                      <a:pt x="9374" y="2696"/>
                      <a:pt x="9079" y="2771"/>
                      <a:pt x="8893" y="2771"/>
                    </a:cubicBezTo>
                    <a:cubicBezTo>
                      <a:pt x="8827" y="2771"/>
                      <a:pt x="8774" y="2761"/>
                      <a:pt x="8745" y="2736"/>
                    </a:cubicBezTo>
                    <a:cubicBezTo>
                      <a:pt x="8587" y="2594"/>
                      <a:pt x="8612" y="877"/>
                      <a:pt x="8455" y="744"/>
                    </a:cubicBezTo>
                    <a:cubicBezTo>
                      <a:pt x="7741" y="168"/>
                      <a:pt x="7252" y="0"/>
                      <a:pt x="69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7156161" y="3636356"/>
                <a:ext cx="842495" cy="630414"/>
              </a:xfrm>
              <a:custGeom>
                <a:rect b="b" l="l" r="r" t="t"/>
                <a:pathLst>
                  <a:path extrusionOk="0" h="5948" w="7949">
                    <a:moveTo>
                      <a:pt x="3605" y="0"/>
                    </a:moveTo>
                    <a:cubicBezTo>
                      <a:pt x="3273" y="0"/>
                      <a:pt x="2940" y="81"/>
                      <a:pt x="2639" y="247"/>
                    </a:cubicBezTo>
                    <a:lnTo>
                      <a:pt x="1253" y="1010"/>
                    </a:lnTo>
                    <a:cubicBezTo>
                      <a:pt x="399" y="1466"/>
                      <a:pt x="0" y="2470"/>
                      <a:pt x="307" y="3391"/>
                    </a:cubicBezTo>
                    <a:cubicBezTo>
                      <a:pt x="572" y="4224"/>
                      <a:pt x="1354" y="4779"/>
                      <a:pt x="2222" y="4779"/>
                    </a:cubicBezTo>
                    <a:cubicBezTo>
                      <a:pt x="2253" y="4779"/>
                      <a:pt x="2284" y="4778"/>
                      <a:pt x="2315" y="4777"/>
                    </a:cubicBezTo>
                    <a:lnTo>
                      <a:pt x="2489" y="4768"/>
                    </a:lnTo>
                    <a:cubicBezTo>
                      <a:pt x="2520" y="4767"/>
                      <a:pt x="2551" y="4766"/>
                      <a:pt x="2581" y="4766"/>
                    </a:cubicBezTo>
                    <a:cubicBezTo>
                      <a:pt x="3097" y="4766"/>
                      <a:pt x="3599" y="4964"/>
                      <a:pt x="3975" y="5316"/>
                    </a:cubicBezTo>
                    <a:lnTo>
                      <a:pt x="4049" y="5391"/>
                    </a:lnTo>
                    <a:cubicBezTo>
                      <a:pt x="4443" y="5766"/>
                      <a:pt x="4941" y="5948"/>
                      <a:pt x="5436" y="5948"/>
                    </a:cubicBezTo>
                    <a:cubicBezTo>
                      <a:pt x="6047" y="5948"/>
                      <a:pt x="6654" y="5670"/>
                      <a:pt x="7053" y="5133"/>
                    </a:cubicBezTo>
                    <a:lnTo>
                      <a:pt x="7302" y="4802"/>
                    </a:lnTo>
                    <a:cubicBezTo>
                      <a:pt x="7949" y="3922"/>
                      <a:pt x="7774" y="2686"/>
                      <a:pt x="6912" y="2014"/>
                    </a:cubicBezTo>
                    <a:lnTo>
                      <a:pt x="4829" y="413"/>
                    </a:lnTo>
                    <a:cubicBezTo>
                      <a:pt x="4471" y="140"/>
                      <a:pt x="4039" y="0"/>
                      <a:pt x="3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p:nvPr/>
            </p:nvSpPr>
            <p:spPr>
              <a:xfrm>
                <a:off x="7302954" y="2416430"/>
                <a:ext cx="241969" cy="974343"/>
              </a:xfrm>
              <a:custGeom>
                <a:rect b="b" l="l" r="r" t="t"/>
                <a:pathLst>
                  <a:path extrusionOk="0" h="9193" w="2283">
                    <a:moveTo>
                      <a:pt x="1138" y="0"/>
                    </a:moveTo>
                    <a:cubicBezTo>
                      <a:pt x="507" y="0"/>
                      <a:pt x="1" y="506"/>
                      <a:pt x="1" y="1137"/>
                    </a:cubicBezTo>
                    <a:lnTo>
                      <a:pt x="1" y="8056"/>
                    </a:lnTo>
                    <a:cubicBezTo>
                      <a:pt x="1" y="8679"/>
                      <a:pt x="507" y="9193"/>
                      <a:pt x="1138" y="9193"/>
                    </a:cubicBezTo>
                    <a:cubicBezTo>
                      <a:pt x="1768" y="9193"/>
                      <a:pt x="2283" y="8679"/>
                      <a:pt x="2283" y="8056"/>
                    </a:cubicBezTo>
                    <a:lnTo>
                      <a:pt x="2283" y="1137"/>
                    </a:lnTo>
                    <a:cubicBezTo>
                      <a:pt x="2283" y="506"/>
                      <a:pt x="1768" y="0"/>
                      <a:pt x="11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a:off x="6945986" y="3695710"/>
                <a:ext cx="516265" cy="318280"/>
              </a:xfrm>
              <a:custGeom>
                <a:rect b="b" l="l" r="r" t="t"/>
                <a:pathLst>
                  <a:path extrusionOk="0" h="3003" w="4871">
                    <a:moveTo>
                      <a:pt x="1206" y="0"/>
                    </a:moveTo>
                    <a:cubicBezTo>
                      <a:pt x="823" y="0"/>
                      <a:pt x="464" y="235"/>
                      <a:pt x="316" y="616"/>
                    </a:cubicBezTo>
                    <a:lnTo>
                      <a:pt x="183" y="981"/>
                    </a:lnTo>
                    <a:cubicBezTo>
                      <a:pt x="0" y="1462"/>
                      <a:pt x="133" y="2201"/>
                      <a:pt x="623" y="2383"/>
                    </a:cubicBezTo>
                    <a:lnTo>
                      <a:pt x="2548" y="2873"/>
                    </a:lnTo>
                    <a:cubicBezTo>
                      <a:pt x="2749" y="2949"/>
                      <a:pt x="3102" y="3002"/>
                      <a:pt x="3458" y="3002"/>
                    </a:cubicBezTo>
                    <a:cubicBezTo>
                      <a:pt x="3951" y="3002"/>
                      <a:pt x="4449" y="2900"/>
                      <a:pt x="4555" y="2615"/>
                    </a:cubicBezTo>
                    <a:lnTo>
                      <a:pt x="4688" y="2250"/>
                    </a:lnTo>
                    <a:cubicBezTo>
                      <a:pt x="4871" y="1761"/>
                      <a:pt x="4622" y="1222"/>
                      <a:pt x="4141" y="1039"/>
                    </a:cubicBezTo>
                    <a:lnTo>
                      <a:pt x="1535" y="60"/>
                    </a:lnTo>
                    <a:cubicBezTo>
                      <a:pt x="1426" y="19"/>
                      <a:pt x="1315" y="0"/>
                      <a:pt x="12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a:off x="7382127" y="3171279"/>
                <a:ext cx="432747" cy="669311"/>
              </a:xfrm>
              <a:custGeom>
                <a:rect b="b" l="l" r="r" t="t"/>
                <a:pathLst>
                  <a:path extrusionOk="0" h="6315" w="4083">
                    <a:moveTo>
                      <a:pt x="2804" y="0"/>
                    </a:moveTo>
                    <a:cubicBezTo>
                      <a:pt x="2343" y="0"/>
                      <a:pt x="1909" y="278"/>
                      <a:pt x="1735" y="735"/>
                    </a:cubicBezTo>
                    <a:lnTo>
                      <a:pt x="225" y="4784"/>
                    </a:lnTo>
                    <a:cubicBezTo>
                      <a:pt x="1" y="5365"/>
                      <a:pt x="299" y="6020"/>
                      <a:pt x="888" y="6244"/>
                    </a:cubicBezTo>
                    <a:cubicBezTo>
                      <a:pt x="1018" y="6292"/>
                      <a:pt x="1151" y="6314"/>
                      <a:pt x="1282" y="6314"/>
                    </a:cubicBezTo>
                    <a:cubicBezTo>
                      <a:pt x="1742" y="6314"/>
                      <a:pt x="2174" y="6033"/>
                      <a:pt x="2349" y="5581"/>
                    </a:cubicBezTo>
                    <a:lnTo>
                      <a:pt x="3867" y="1532"/>
                    </a:lnTo>
                    <a:cubicBezTo>
                      <a:pt x="4083" y="943"/>
                      <a:pt x="3784" y="295"/>
                      <a:pt x="3203" y="71"/>
                    </a:cubicBezTo>
                    <a:cubicBezTo>
                      <a:pt x="3072" y="23"/>
                      <a:pt x="2937" y="0"/>
                      <a:pt x="28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a:off x="7522880" y="3443881"/>
                <a:ext cx="565443" cy="589396"/>
              </a:xfrm>
              <a:custGeom>
                <a:rect b="b" l="l" r="r" t="t"/>
                <a:pathLst>
                  <a:path extrusionOk="0" h="5561" w="5335">
                    <a:moveTo>
                      <a:pt x="4060" y="0"/>
                    </a:moveTo>
                    <a:cubicBezTo>
                      <a:pt x="3739" y="0"/>
                      <a:pt x="3419" y="137"/>
                      <a:pt x="3194" y="403"/>
                    </a:cubicBezTo>
                    <a:lnTo>
                      <a:pt x="398" y="3689"/>
                    </a:lnTo>
                    <a:cubicBezTo>
                      <a:pt x="0" y="4170"/>
                      <a:pt x="58" y="4884"/>
                      <a:pt x="531" y="5290"/>
                    </a:cubicBezTo>
                    <a:cubicBezTo>
                      <a:pt x="746" y="5472"/>
                      <a:pt x="1007" y="5561"/>
                      <a:pt x="1266" y="5561"/>
                    </a:cubicBezTo>
                    <a:cubicBezTo>
                      <a:pt x="1588" y="5561"/>
                      <a:pt x="1907" y="5424"/>
                      <a:pt x="2132" y="5157"/>
                    </a:cubicBezTo>
                    <a:lnTo>
                      <a:pt x="4928" y="1872"/>
                    </a:lnTo>
                    <a:cubicBezTo>
                      <a:pt x="5335" y="1391"/>
                      <a:pt x="5277" y="677"/>
                      <a:pt x="4796" y="271"/>
                    </a:cubicBezTo>
                    <a:cubicBezTo>
                      <a:pt x="4581" y="89"/>
                      <a:pt x="4320" y="0"/>
                      <a:pt x="40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7753192" y="3676102"/>
                <a:ext cx="505772" cy="464543"/>
              </a:xfrm>
              <a:custGeom>
                <a:rect b="b" l="l" r="r" t="t"/>
                <a:pathLst>
                  <a:path extrusionOk="0" h="4383" w="4772">
                    <a:moveTo>
                      <a:pt x="3546" y="1"/>
                    </a:moveTo>
                    <a:cubicBezTo>
                      <a:pt x="3274" y="1"/>
                      <a:pt x="3003" y="101"/>
                      <a:pt x="2789" y="303"/>
                    </a:cubicBezTo>
                    <a:lnTo>
                      <a:pt x="474" y="2469"/>
                    </a:lnTo>
                    <a:cubicBezTo>
                      <a:pt x="26" y="2892"/>
                      <a:pt x="1" y="3589"/>
                      <a:pt x="416" y="4037"/>
                    </a:cubicBezTo>
                    <a:cubicBezTo>
                      <a:pt x="637" y="4266"/>
                      <a:pt x="932" y="4383"/>
                      <a:pt x="1228" y="4383"/>
                    </a:cubicBezTo>
                    <a:cubicBezTo>
                      <a:pt x="1498" y="4383"/>
                      <a:pt x="1770" y="4285"/>
                      <a:pt x="1984" y="4086"/>
                    </a:cubicBezTo>
                    <a:lnTo>
                      <a:pt x="4299" y="1913"/>
                    </a:lnTo>
                    <a:cubicBezTo>
                      <a:pt x="4747" y="1498"/>
                      <a:pt x="4772" y="801"/>
                      <a:pt x="4357" y="353"/>
                    </a:cubicBezTo>
                    <a:cubicBezTo>
                      <a:pt x="4136" y="119"/>
                      <a:pt x="3841" y="1"/>
                      <a:pt x="35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7879000" y="3827665"/>
                <a:ext cx="219924" cy="223528"/>
              </a:xfrm>
              <a:custGeom>
                <a:rect b="b" l="l" r="r" t="t"/>
                <a:pathLst>
                  <a:path extrusionOk="0" h="2109" w="2075">
                    <a:moveTo>
                      <a:pt x="807" y="1"/>
                    </a:moveTo>
                    <a:cubicBezTo>
                      <a:pt x="544" y="1"/>
                      <a:pt x="281" y="91"/>
                      <a:pt x="67" y="275"/>
                    </a:cubicBezTo>
                    <a:cubicBezTo>
                      <a:pt x="42" y="300"/>
                      <a:pt x="25" y="325"/>
                      <a:pt x="0" y="342"/>
                    </a:cubicBezTo>
                    <a:cubicBezTo>
                      <a:pt x="177" y="240"/>
                      <a:pt x="372" y="191"/>
                      <a:pt x="564" y="191"/>
                    </a:cubicBezTo>
                    <a:cubicBezTo>
                      <a:pt x="903" y="191"/>
                      <a:pt x="1235" y="343"/>
                      <a:pt x="1452" y="624"/>
                    </a:cubicBezTo>
                    <a:cubicBezTo>
                      <a:pt x="1801" y="1072"/>
                      <a:pt x="1768" y="1702"/>
                      <a:pt x="1378" y="2109"/>
                    </a:cubicBezTo>
                    <a:cubicBezTo>
                      <a:pt x="1436" y="2067"/>
                      <a:pt x="1502" y="2034"/>
                      <a:pt x="1552" y="1984"/>
                    </a:cubicBezTo>
                    <a:cubicBezTo>
                      <a:pt x="2025" y="1578"/>
                      <a:pt x="2075" y="864"/>
                      <a:pt x="1668" y="391"/>
                    </a:cubicBezTo>
                    <a:cubicBezTo>
                      <a:pt x="1441" y="133"/>
                      <a:pt x="1125"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7731252" y="3603924"/>
                <a:ext cx="231371" cy="229251"/>
              </a:xfrm>
              <a:custGeom>
                <a:rect b="b" l="l" r="r" t="t"/>
                <a:pathLst>
                  <a:path extrusionOk="0" h="2163" w="2183">
                    <a:moveTo>
                      <a:pt x="832" y="0"/>
                    </a:moveTo>
                    <a:cubicBezTo>
                      <a:pt x="562" y="0"/>
                      <a:pt x="289" y="95"/>
                      <a:pt x="67" y="287"/>
                    </a:cubicBezTo>
                    <a:cubicBezTo>
                      <a:pt x="42" y="304"/>
                      <a:pt x="25" y="329"/>
                      <a:pt x="0" y="354"/>
                    </a:cubicBezTo>
                    <a:cubicBezTo>
                      <a:pt x="184" y="247"/>
                      <a:pt x="386" y="195"/>
                      <a:pt x="587" y="195"/>
                    </a:cubicBezTo>
                    <a:cubicBezTo>
                      <a:pt x="932" y="195"/>
                      <a:pt x="1272" y="347"/>
                      <a:pt x="1502" y="636"/>
                    </a:cubicBezTo>
                    <a:cubicBezTo>
                      <a:pt x="1859" y="1100"/>
                      <a:pt x="1817" y="1747"/>
                      <a:pt x="1411" y="2162"/>
                    </a:cubicBezTo>
                    <a:cubicBezTo>
                      <a:pt x="2041" y="1797"/>
                      <a:pt x="2183" y="951"/>
                      <a:pt x="1710" y="403"/>
                    </a:cubicBezTo>
                    <a:cubicBezTo>
                      <a:pt x="1479" y="136"/>
                      <a:pt x="1157"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7478894" y="3396504"/>
                <a:ext cx="255112" cy="192155"/>
              </a:xfrm>
              <a:custGeom>
                <a:rect b="b" l="l" r="r" t="t"/>
                <a:pathLst>
                  <a:path extrusionOk="0" h="1813" w="2407">
                    <a:moveTo>
                      <a:pt x="1092" y="0"/>
                    </a:moveTo>
                    <a:cubicBezTo>
                      <a:pt x="649" y="0"/>
                      <a:pt x="229" y="257"/>
                      <a:pt x="33" y="684"/>
                    </a:cubicBezTo>
                    <a:cubicBezTo>
                      <a:pt x="25" y="718"/>
                      <a:pt x="9" y="742"/>
                      <a:pt x="0" y="776"/>
                    </a:cubicBezTo>
                    <a:cubicBezTo>
                      <a:pt x="225" y="455"/>
                      <a:pt x="587" y="280"/>
                      <a:pt x="957" y="280"/>
                    </a:cubicBezTo>
                    <a:cubicBezTo>
                      <a:pt x="1133" y="280"/>
                      <a:pt x="1311" y="319"/>
                      <a:pt x="1477" y="402"/>
                    </a:cubicBezTo>
                    <a:cubicBezTo>
                      <a:pt x="1992" y="668"/>
                      <a:pt x="2232" y="1265"/>
                      <a:pt x="2050" y="1813"/>
                    </a:cubicBezTo>
                    <a:cubicBezTo>
                      <a:pt x="2091" y="1755"/>
                      <a:pt x="2124" y="1688"/>
                      <a:pt x="2149" y="1622"/>
                    </a:cubicBezTo>
                    <a:cubicBezTo>
                      <a:pt x="2406" y="1041"/>
                      <a:pt x="2141" y="361"/>
                      <a:pt x="1568" y="104"/>
                    </a:cubicBezTo>
                    <a:cubicBezTo>
                      <a:pt x="1413" y="33"/>
                      <a:pt x="1251" y="0"/>
                      <a:pt x="10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7771740" y="3952626"/>
                <a:ext cx="194381" cy="162267"/>
              </a:xfrm>
              <a:custGeom>
                <a:rect b="b" l="l" r="r" t="t"/>
                <a:pathLst>
                  <a:path extrusionOk="0" h="1531" w="1834">
                    <a:moveTo>
                      <a:pt x="382" y="1"/>
                    </a:moveTo>
                    <a:lnTo>
                      <a:pt x="382" y="1"/>
                    </a:lnTo>
                    <a:cubicBezTo>
                      <a:pt x="349" y="34"/>
                      <a:pt x="324" y="67"/>
                      <a:pt x="291" y="108"/>
                    </a:cubicBezTo>
                    <a:cubicBezTo>
                      <a:pt x="0" y="507"/>
                      <a:pt x="100" y="1071"/>
                      <a:pt x="506" y="1361"/>
                    </a:cubicBezTo>
                    <a:cubicBezTo>
                      <a:pt x="666" y="1476"/>
                      <a:pt x="851" y="1531"/>
                      <a:pt x="1034" y="1531"/>
                    </a:cubicBezTo>
                    <a:cubicBezTo>
                      <a:pt x="1315" y="1531"/>
                      <a:pt x="1591" y="1400"/>
                      <a:pt x="1767" y="1154"/>
                    </a:cubicBezTo>
                    <a:cubicBezTo>
                      <a:pt x="1792" y="1112"/>
                      <a:pt x="1817" y="1079"/>
                      <a:pt x="1834" y="1038"/>
                    </a:cubicBezTo>
                    <a:lnTo>
                      <a:pt x="1834" y="1038"/>
                    </a:lnTo>
                    <a:cubicBezTo>
                      <a:pt x="1659" y="1217"/>
                      <a:pt x="1423" y="1310"/>
                      <a:pt x="1185" y="1310"/>
                    </a:cubicBezTo>
                    <a:cubicBezTo>
                      <a:pt x="1004" y="1310"/>
                      <a:pt x="821" y="1257"/>
                      <a:pt x="664" y="1146"/>
                    </a:cubicBezTo>
                    <a:cubicBezTo>
                      <a:pt x="299" y="880"/>
                      <a:pt x="183" y="399"/>
                      <a:pt x="3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7552768" y="3847167"/>
                <a:ext cx="194381" cy="162267"/>
              </a:xfrm>
              <a:custGeom>
                <a:rect b="b" l="l" r="r" t="t"/>
                <a:pathLst>
                  <a:path extrusionOk="0" h="1531" w="1834">
                    <a:moveTo>
                      <a:pt x="382" y="0"/>
                    </a:moveTo>
                    <a:lnTo>
                      <a:pt x="382" y="0"/>
                    </a:lnTo>
                    <a:cubicBezTo>
                      <a:pt x="349" y="33"/>
                      <a:pt x="315" y="66"/>
                      <a:pt x="291" y="108"/>
                    </a:cubicBezTo>
                    <a:cubicBezTo>
                      <a:pt x="0" y="506"/>
                      <a:pt x="91" y="1070"/>
                      <a:pt x="498" y="1361"/>
                    </a:cubicBezTo>
                    <a:cubicBezTo>
                      <a:pt x="658" y="1475"/>
                      <a:pt x="843" y="1530"/>
                      <a:pt x="1025" y="1530"/>
                    </a:cubicBezTo>
                    <a:cubicBezTo>
                      <a:pt x="1307" y="1530"/>
                      <a:pt x="1583" y="1400"/>
                      <a:pt x="1759" y="1153"/>
                    </a:cubicBezTo>
                    <a:cubicBezTo>
                      <a:pt x="1784" y="1112"/>
                      <a:pt x="1809" y="1070"/>
                      <a:pt x="1834" y="1029"/>
                    </a:cubicBezTo>
                    <a:lnTo>
                      <a:pt x="1834" y="1029"/>
                    </a:lnTo>
                    <a:cubicBezTo>
                      <a:pt x="1654" y="1213"/>
                      <a:pt x="1419" y="1306"/>
                      <a:pt x="1182" y="1306"/>
                    </a:cubicBezTo>
                    <a:cubicBezTo>
                      <a:pt x="1002" y="1306"/>
                      <a:pt x="821" y="1252"/>
                      <a:pt x="664" y="1145"/>
                    </a:cubicBezTo>
                    <a:cubicBezTo>
                      <a:pt x="299" y="879"/>
                      <a:pt x="183" y="398"/>
                      <a:pt x="3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7424311" y="3700267"/>
                <a:ext cx="195335" cy="117116"/>
              </a:xfrm>
              <a:custGeom>
                <a:rect b="b" l="l" r="r" t="t"/>
                <a:pathLst>
                  <a:path extrusionOk="0" h="1105" w="1843">
                    <a:moveTo>
                      <a:pt x="59" y="0"/>
                    </a:moveTo>
                    <a:cubicBezTo>
                      <a:pt x="42" y="50"/>
                      <a:pt x="42" y="92"/>
                      <a:pt x="42" y="142"/>
                    </a:cubicBezTo>
                    <a:cubicBezTo>
                      <a:pt x="1" y="648"/>
                      <a:pt x="399" y="1087"/>
                      <a:pt x="905" y="1104"/>
                    </a:cubicBezTo>
                    <a:cubicBezTo>
                      <a:pt x="915" y="1104"/>
                      <a:pt x="926" y="1104"/>
                      <a:pt x="936" y="1104"/>
                    </a:cubicBezTo>
                    <a:cubicBezTo>
                      <a:pt x="1436" y="1104"/>
                      <a:pt x="1843" y="704"/>
                      <a:pt x="1843" y="200"/>
                    </a:cubicBezTo>
                    <a:cubicBezTo>
                      <a:pt x="1843" y="158"/>
                      <a:pt x="1843" y="108"/>
                      <a:pt x="1834" y="67"/>
                    </a:cubicBezTo>
                    <a:cubicBezTo>
                      <a:pt x="1754" y="487"/>
                      <a:pt x="1381" y="798"/>
                      <a:pt x="955" y="798"/>
                    </a:cubicBezTo>
                    <a:cubicBezTo>
                      <a:pt x="944" y="798"/>
                      <a:pt x="933" y="797"/>
                      <a:pt x="922" y="797"/>
                    </a:cubicBezTo>
                    <a:cubicBezTo>
                      <a:pt x="474" y="780"/>
                      <a:pt x="109" y="440"/>
                      <a:pt x="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7281863" y="3814629"/>
                <a:ext cx="149654" cy="190460"/>
              </a:xfrm>
              <a:custGeom>
                <a:rect b="b" l="l" r="r" t="t"/>
                <a:pathLst>
                  <a:path extrusionOk="0" h="1797" w="1412">
                    <a:moveTo>
                      <a:pt x="540" y="0"/>
                    </a:moveTo>
                    <a:lnTo>
                      <a:pt x="540" y="0"/>
                    </a:lnTo>
                    <a:cubicBezTo>
                      <a:pt x="930" y="199"/>
                      <a:pt x="1129" y="655"/>
                      <a:pt x="996" y="1079"/>
                    </a:cubicBezTo>
                    <a:cubicBezTo>
                      <a:pt x="877" y="1458"/>
                      <a:pt x="524" y="1711"/>
                      <a:pt x="136" y="1711"/>
                    </a:cubicBezTo>
                    <a:cubicBezTo>
                      <a:pt x="91" y="1711"/>
                      <a:pt x="46" y="1708"/>
                      <a:pt x="1" y="1701"/>
                    </a:cubicBezTo>
                    <a:lnTo>
                      <a:pt x="1" y="1701"/>
                    </a:lnTo>
                    <a:cubicBezTo>
                      <a:pt x="42" y="1726"/>
                      <a:pt x="84" y="1742"/>
                      <a:pt x="125" y="1751"/>
                    </a:cubicBezTo>
                    <a:cubicBezTo>
                      <a:pt x="220" y="1782"/>
                      <a:pt x="315" y="1796"/>
                      <a:pt x="408" y="1796"/>
                    </a:cubicBezTo>
                    <a:cubicBezTo>
                      <a:pt x="791" y="1796"/>
                      <a:pt x="1142" y="1550"/>
                      <a:pt x="1262" y="1170"/>
                    </a:cubicBezTo>
                    <a:cubicBezTo>
                      <a:pt x="1411" y="689"/>
                      <a:pt x="1146" y="183"/>
                      <a:pt x="673" y="33"/>
                    </a:cubicBezTo>
                    <a:cubicBezTo>
                      <a:pt x="631" y="17"/>
                      <a:pt x="582" y="8"/>
                      <a:pt x="5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9" name="Google Shape;279;p22"/>
          <p:cNvGrpSpPr/>
          <p:nvPr/>
        </p:nvGrpSpPr>
        <p:grpSpPr>
          <a:xfrm>
            <a:off x="6644672" y="1786913"/>
            <a:ext cx="1571724" cy="1569675"/>
            <a:chOff x="7644913" y="209575"/>
            <a:chExt cx="1571724" cy="1569675"/>
          </a:xfrm>
        </p:grpSpPr>
        <p:sp>
          <p:nvSpPr>
            <p:cNvPr id="280" name="Google Shape;280;p22"/>
            <p:cNvSpPr/>
            <p:nvPr/>
          </p:nvSpPr>
          <p:spPr>
            <a:xfrm>
              <a:off x="8350504" y="213479"/>
              <a:ext cx="15556" cy="64925"/>
            </a:xfrm>
            <a:custGeom>
              <a:rect b="b" l="l" r="r" t="t"/>
              <a:pathLst>
                <a:path extrusionOk="0" h="1081" w="259">
                  <a:moveTo>
                    <a:pt x="88" y="0"/>
                  </a:moveTo>
                  <a:cubicBezTo>
                    <a:pt x="84" y="0"/>
                    <a:pt x="80" y="1"/>
                    <a:pt x="76" y="2"/>
                  </a:cubicBezTo>
                  <a:cubicBezTo>
                    <a:pt x="34" y="2"/>
                    <a:pt x="1" y="43"/>
                    <a:pt x="9" y="85"/>
                  </a:cubicBezTo>
                  <a:lnTo>
                    <a:pt x="100" y="1080"/>
                  </a:lnTo>
                  <a:cubicBezTo>
                    <a:pt x="150" y="1072"/>
                    <a:pt x="208" y="1072"/>
                    <a:pt x="258" y="1064"/>
                  </a:cubicBezTo>
                  <a:lnTo>
                    <a:pt x="159" y="68"/>
                  </a:lnTo>
                  <a:cubicBezTo>
                    <a:pt x="151" y="31"/>
                    <a:pt x="124" y="0"/>
                    <a:pt x="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7876146" y="436663"/>
              <a:ext cx="50871" cy="50030"/>
            </a:xfrm>
            <a:custGeom>
              <a:rect b="b" l="l" r="r" t="t"/>
              <a:pathLst>
                <a:path extrusionOk="0" h="833" w="847">
                  <a:moveTo>
                    <a:pt x="87" y="0"/>
                  </a:moveTo>
                  <a:cubicBezTo>
                    <a:pt x="69" y="0"/>
                    <a:pt x="50" y="7"/>
                    <a:pt x="34" y="19"/>
                  </a:cubicBezTo>
                  <a:cubicBezTo>
                    <a:pt x="0" y="52"/>
                    <a:pt x="0" y="102"/>
                    <a:pt x="34" y="127"/>
                  </a:cubicBezTo>
                  <a:lnTo>
                    <a:pt x="730" y="832"/>
                  </a:lnTo>
                  <a:lnTo>
                    <a:pt x="847" y="733"/>
                  </a:lnTo>
                  <a:lnTo>
                    <a:pt x="141" y="19"/>
                  </a:lnTo>
                  <a:cubicBezTo>
                    <a:pt x="125" y="7"/>
                    <a:pt x="106"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7931942" y="386032"/>
              <a:ext cx="46426" cy="54294"/>
            </a:xfrm>
            <a:custGeom>
              <a:rect b="b" l="l" r="r" t="t"/>
              <a:pathLst>
                <a:path extrusionOk="0" h="904" w="773">
                  <a:moveTo>
                    <a:pt x="81" y="1"/>
                  </a:moveTo>
                  <a:cubicBezTo>
                    <a:pt x="65" y="1"/>
                    <a:pt x="48" y="5"/>
                    <a:pt x="34" y="16"/>
                  </a:cubicBezTo>
                  <a:cubicBezTo>
                    <a:pt x="9" y="41"/>
                    <a:pt x="1" y="90"/>
                    <a:pt x="25" y="124"/>
                  </a:cubicBezTo>
                  <a:lnTo>
                    <a:pt x="656" y="904"/>
                  </a:lnTo>
                  <a:lnTo>
                    <a:pt x="772" y="804"/>
                  </a:lnTo>
                  <a:lnTo>
                    <a:pt x="142" y="24"/>
                  </a:lnTo>
                  <a:cubicBezTo>
                    <a:pt x="127" y="10"/>
                    <a:pt x="104" y="1"/>
                    <a:pt x="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p:nvPr/>
          </p:nvSpPr>
          <p:spPr>
            <a:xfrm>
              <a:off x="7994765" y="340086"/>
              <a:ext cx="41862" cy="56877"/>
            </a:xfrm>
            <a:custGeom>
              <a:rect b="b" l="l" r="r" t="t"/>
              <a:pathLst>
                <a:path extrusionOk="0" h="947" w="697">
                  <a:moveTo>
                    <a:pt x="79" y="1"/>
                  </a:moveTo>
                  <a:cubicBezTo>
                    <a:pt x="65" y="1"/>
                    <a:pt x="53" y="4"/>
                    <a:pt x="41" y="9"/>
                  </a:cubicBezTo>
                  <a:cubicBezTo>
                    <a:pt x="8" y="34"/>
                    <a:pt x="0" y="76"/>
                    <a:pt x="25" y="117"/>
                  </a:cubicBezTo>
                  <a:lnTo>
                    <a:pt x="572" y="947"/>
                  </a:lnTo>
                  <a:lnTo>
                    <a:pt x="697" y="864"/>
                  </a:lnTo>
                  <a:lnTo>
                    <a:pt x="149" y="34"/>
                  </a:lnTo>
                  <a:cubicBezTo>
                    <a:pt x="133" y="12"/>
                    <a:pt x="105"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p:nvPr/>
          </p:nvSpPr>
          <p:spPr>
            <a:xfrm>
              <a:off x="8276269" y="223929"/>
              <a:ext cx="21021" cy="64925"/>
            </a:xfrm>
            <a:custGeom>
              <a:rect b="b" l="l" r="r" t="t"/>
              <a:pathLst>
                <a:path extrusionOk="0" h="1081" w="350">
                  <a:moveTo>
                    <a:pt x="80" y="0"/>
                  </a:moveTo>
                  <a:cubicBezTo>
                    <a:pt x="76" y="0"/>
                    <a:pt x="71" y="1"/>
                    <a:pt x="67" y="2"/>
                  </a:cubicBezTo>
                  <a:cubicBezTo>
                    <a:pt x="26" y="10"/>
                    <a:pt x="1" y="52"/>
                    <a:pt x="9" y="93"/>
                  </a:cubicBezTo>
                  <a:lnTo>
                    <a:pt x="200" y="1080"/>
                  </a:lnTo>
                  <a:cubicBezTo>
                    <a:pt x="250" y="1064"/>
                    <a:pt x="299" y="1055"/>
                    <a:pt x="349" y="1047"/>
                  </a:cubicBezTo>
                  <a:lnTo>
                    <a:pt x="158" y="68"/>
                  </a:lnTo>
                  <a:cubicBezTo>
                    <a:pt x="151" y="31"/>
                    <a:pt x="117" y="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8129181" y="267773"/>
              <a:ext cx="32553" cy="61922"/>
            </a:xfrm>
            <a:custGeom>
              <a:rect b="b" l="l" r="r" t="t"/>
              <a:pathLst>
                <a:path extrusionOk="0" h="1031" w="542">
                  <a:moveTo>
                    <a:pt x="97" y="0"/>
                  </a:moveTo>
                  <a:cubicBezTo>
                    <a:pt x="48" y="0"/>
                    <a:pt x="1" y="47"/>
                    <a:pt x="27" y="110"/>
                  </a:cubicBezTo>
                  <a:lnTo>
                    <a:pt x="400" y="1031"/>
                  </a:lnTo>
                  <a:cubicBezTo>
                    <a:pt x="450" y="1014"/>
                    <a:pt x="500" y="997"/>
                    <a:pt x="541" y="981"/>
                  </a:cubicBezTo>
                  <a:lnTo>
                    <a:pt x="168" y="52"/>
                  </a:lnTo>
                  <a:cubicBezTo>
                    <a:pt x="153" y="15"/>
                    <a:pt x="125" y="0"/>
                    <a:pt x="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8200052" y="242848"/>
              <a:ext cx="27447" cy="63423"/>
            </a:xfrm>
            <a:custGeom>
              <a:rect b="b" l="l" r="r" t="t"/>
              <a:pathLst>
                <a:path extrusionOk="0" h="1056" w="457">
                  <a:moveTo>
                    <a:pt x="87" y="0"/>
                  </a:moveTo>
                  <a:cubicBezTo>
                    <a:pt x="80" y="0"/>
                    <a:pt x="73" y="1"/>
                    <a:pt x="67" y="2"/>
                  </a:cubicBezTo>
                  <a:cubicBezTo>
                    <a:pt x="25" y="19"/>
                    <a:pt x="0" y="60"/>
                    <a:pt x="17" y="102"/>
                  </a:cubicBezTo>
                  <a:lnTo>
                    <a:pt x="307" y="1056"/>
                  </a:lnTo>
                  <a:cubicBezTo>
                    <a:pt x="357" y="1039"/>
                    <a:pt x="407" y="1031"/>
                    <a:pt x="457" y="1014"/>
                  </a:cubicBezTo>
                  <a:lnTo>
                    <a:pt x="166" y="60"/>
                  </a:lnTo>
                  <a:cubicBezTo>
                    <a:pt x="152" y="18"/>
                    <a:pt x="121"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p:nvPr/>
          </p:nvSpPr>
          <p:spPr>
            <a:xfrm>
              <a:off x="8058490" y="301287"/>
              <a:ext cx="37958" cy="59820"/>
            </a:xfrm>
            <a:custGeom>
              <a:rect b="b" l="l" r="r" t="t"/>
              <a:pathLst>
                <a:path extrusionOk="0" h="996" w="632">
                  <a:moveTo>
                    <a:pt x="94" y="0"/>
                  </a:moveTo>
                  <a:cubicBezTo>
                    <a:pt x="82" y="0"/>
                    <a:pt x="70" y="3"/>
                    <a:pt x="59" y="8"/>
                  </a:cubicBezTo>
                  <a:cubicBezTo>
                    <a:pt x="18" y="25"/>
                    <a:pt x="1" y="74"/>
                    <a:pt x="26" y="116"/>
                  </a:cubicBezTo>
                  <a:lnTo>
                    <a:pt x="491" y="995"/>
                  </a:lnTo>
                  <a:cubicBezTo>
                    <a:pt x="540" y="970"/>
                    <a:pt x="582" y="946"/>
                    <a:pt x="632" y="921"/>
                  </a:cubicBezTo>
                  <a:lnTo>
                    <a:pt x="159" y="41"/>
                  </a:lnTo>
                  <a:cubicBezTo>
                    <a:pt x="147" y="13"/>
                    <a:pt x="120"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
            <p:cNvSpPr/>
            <p:nvPr/>
          </p:nvSpPr>
          <p:spPr>
            <a:xfrm>
              <a:off x="7679327" y="762069"/>
              <a:ext cx="63844" cy="26607"/>
            </a:xfrm>
            <a:custGeom>
              <a:rect b="b" l="l" r="r" t="t"/>
              <a:pathLst>
                <a:path extrusionOk="0" h="443" w="1063">
                  <a:moveTo>
                    <a:pt x="92" y="1"/>
                  </a:moveTo>
                  <a:cubicBezTo>
                    <a:pt x="56" y="1"/>
                    <a:pt x="24" y="24"/>
                    <a:pt x="17" y="60"/>
                  </a:cubicBezTo>
                  <a:cubicBezTo>
                    <a:pt x="0" y="94"/>
                    <a:pt x="25" y="135"/>
                    <a:pt x="67" y="152"/>
                  </a:cubicBezTo>
                  <a:lnTo>
                    <a:pt x="1021" y="442"/>
                  </a:lnTo>
                  <a:cubicBezTo>
                    <a:pt x="1037" y="392"/>
                    <a:pt x="1046" y="342"/>
                    <a:pt x="1062" y="293"/>
                  </a:cubicBezTo>
                  <a:lnTo>
                    <a:pt x="108" y="2"/>
                  </a:lnTo>
                  <a:cubicBezTo>
                    <a:pt x="103" y="1"/>
                    <a:pt x="97" y="1"/>
                    <a:pt x="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p:nvPr/>
          </p:nvSpPr>
          <p:spPr>
            <a:xfrm>
              <a:off x="7658967" y="834682"/>
              <a:ext cx="67267" cy="21261"/>
            </a:xfrm>
            <a:custGeom>
              <a:rect b="b" l="l" r="r" t="t"/>
              <a:pathLst>
                <a:path extrusionOk="0" h="354" w="1120">
                  <a:moveTo>
                    <a:pt x="112" y="0"/>
                  </a:moveTo>
                  <a:cubicBezTo>
                    <a:pt x="19" y="0"/>
                    <a:pt x="1" y="146"/>
                    <a:pt x="107" y="154"/>
                  </a:cubicBezTo>
                  <a:lnTo>
                    <a:pt x="1086" y="353"/>
                  </a:lnTo>
                  <a:cubicBezTo>
                    <a:pt x="1094" y="303"/>
                    <a:pt x="1102" y="254"/>
                    <a:pt x="1119" y="204"/>
                  </a:cubicBezTo>
                  <a:lnTo>
                    <a:pt x="140" y="5"/>
                  </a:lnTo>
                  <a:cubicBezTo>
                    <a:pt x="130" y="2"/>
                    <a:pt x="120" y="0"/>
                    <a:pt x="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7649417" y="912160"/>
              <a:ext cx="65345" cy="15495"/>
            </a:xfrm>
            <a:custGeom>
              <a:rect b="b" l="l" r="r" t="t"/>
              <a:pathLst>
                <a:path extrusionOk="0" h="258" w="1088">
                  <a:moveTo>
                    <a:pt x="92" y="1"/>
                  </a:moveTo>
                  <a:cubicBezTo>
                    <a:pt x="50" y="1"/>
                    <a:pt x="17" y="26"/>
                    <a:pt x="9" y="67"/>
                  </a:cubicBezTo>
                  <a:cubicBezTo>
                    <a:pt x="0" y="108"/>
                    <a:pt x="34" y="150"/>
                    <a:pt x="75" y="150"/>
                  </a:cubicBezTo>
                  <a:lnTo>
                    <a:pt x="1079" y="258"/>
                  </a:lnTo>
                  <a:cubicBezTo>
                    <a:pt x="1079" y="208"/>
                    <a:pt x="1079" y="150"/>
                    <a:pt x="1087" y="100"/>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
            <p:cNvSpPr/>
            <p:nvPr/>
          </p:nvSpPr>
          <p:spPr>
            <a:xfrm>
              <a:off x="7738127" y="620928"/>
              <a:ext cx="60360" cy="37177"/>
            </a:xfrm>
            <a:custGeom>
              <a:rect b="b" l="l" r="r" t="t"/>
              <a:pathLst>
                <a:path extrusionOk="0" h="619" w="1005">
                  <a:moveTo>
                    <a:pt x="85" y="1"/>
                  </a:moveTo>
                  <a:cubicBezTo>
                    <a:pt x="58" y="1"/>
                    <a:pt x="34" y="18"/>
                    <a:pt x="17" y="46"/>
                  </a:cubicBezTo>
                  <a:cubicBezTo>
                    <a:pt x="0" y="79"/>
                    <a:pt x="17" y="129"/>
                    <a:pt x="50" y="145"/>
                  </a:cubicBezTo>
                  <a:lnTo>
                    <a:pt x="929" y="618"/>
                  </a:lnTo>
                  <a:cubicBezTo>
                    <a:pt x="954" y="577"/>
                    <a:pt x="979" y="527"/>
                    <a:pt x="1004" y="486"/>
                  </a:cubicBezTo>
                  <a:lnTo>
                    <a:pt x="125" y="13"/>
                  </a:lnTo>
                  <a:cubicBezTo>
                    <a:pt x="111" y="5"/>
                    <a:pt x="98" y="1"/>
                    <a:pt x="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2"/>
            <p:cNvSpPr/>
            <p:nvPr/>
          </p:nvSpPr>
          <p:spPr>
            <a:xfrm>
              <a:off x="7704372" y="688496"/>
              <a:ext cx="63664" cy="32372"/>
            </a:xfrm>
            <a:custGeom>
              <a:rect b="b" l="l" r="r" t="t"/>
              <a:pathLst>
                <a:path extrusionOk="0" h="539" w="1060">
                  <a:moveTo>
                    <a:pt x="108" y="0"/>
                  </a:moveTo>
                  <a:cubicBezTo>
                    <a:pt x="36" y="0"/>
                    <a:pt x="1" y="120"/>
                    <a:pt x="81" y="149"/>
                  </a:cubicBezTo>
                  <a:lnTo>
                    <a:pt x="1002" y="539"/>
                  </a:lnTo>
                  <a:lnTo>
                    <a:pt x="1060" y="389"/>
                  </a:lnTo>
                  <a:lnTo>
                    <a:pt x="139" y="8"/>
                  </a:lnTo>
                  <a:cubicBezTo>
                    <a:pt x="128" y="3"/>
                    <a:pt x="118"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
            <p:cNvSpPr/>
            <p:nvPr/>
          </p:nvSpPr>
          <p:spPr>
            <a:xfrm>
              <a:off x="7776866" y="553961"/>
              <a:ext cx="59459" cy="42342"/>
            </a:xfrm>
            <a:custGeom>
              <a:rect b="b" l="l" r="r" t="t"/>
              <a:pathLst>
                <a:path extrusionOk="0" h="705" w="990">
                  <a:moveTo>
                    <a:pt x="112" y="1"/>
                  </a:moveTo>
                  <a:cubicBezTo>
                    <a:pt x="44" y="1"/>
                    <a:pt x="1" y="93"/>
                    <a:pt x="69" y="140"/>
                  </a:cubicBezTo>
                  <a:lnTo>
                    <a:pt x="898" y="704"/>
                  </a:lnTo>
                  <a:lnTo>
                    <a:pt x="990" y="572"/>
                  </a:lnTo>
                  <a:lnTo>
                    <a:pt x="160" y="16"/>
                  </a:lnTo>
                  <a:cubicBezTo>
                    <a:pt x="143" y="5"/>
                    <a:pt x="127"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7824313" y="494020"/>
              <a:ext cx="53874" cy="46486"/>
            </a:xfrm>
            <a:custGeom>
              <a:rect b="b" l="l" r="r" t="t"/>
              <a:pathLst>
                <a:path extrusionOk="0" h="774" w="897">
                  <a:moveTo>
                    <a:pt x="75" y="0"/>
                  </a:moveTo>
                  <a:cubicBezTo>
                    <a:pt x="55" y="0"/>
                    <a:pt x="35" y="9"/>
                    <a:pt x="17" y="27"/>
                  </a:cubicBezTo>
                  <a:cubicBezTo>
                    <a:pt x="0" y="60"/>
                    <a:pt x="0" y="101"/>
                    <a:pt x="34" y="126"/>
                  </a:cubicBezTo>
                  <a:lnTo>
                    <a:pt x="797" y="773"/>
                  </a:lnTo>
                  <a:lnTo>
                    <a:pt x="897" y="649"/>
                  </a:lnTo>
                  <a:lnTo>
                    <a:pt x="125" y="18"/>
                  </a:lnTo>
                  <a:cubicBezTo>
                    <a:pt x="110" y="7"/>
                    <a:pt x="92"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8938557" y="440266"/>
              <a:ext cx="50871" cy="50390"/>
            </a:xfrm>
            <a:custGeom>
              <a:rect b="b" l="l" r="r" t="t"/>
              <a:pathLst>
                <a:path extrusionOk="0" h="839" w="847">
                  <a:moveTo>
                    <a:pt x="762" y="1"/>
                  </a:moveTo>
                  <a:cubicBezTo>
                    <a:pt x="743" y="1"/>
                    <a:pt x="722" y="9"/>
                    <a:pt x="705" y="25"/>
                  </a:cubicBezTo>
                  <a:lnTo>
                    <a:pt x="0" y="731"/>
                  </a:lnTo>
                  <a:cubicBezTo>
                    <a:pt x="33" y="764"/>
                    <a:pt x="67" y="805"/>
                    <a:pt x="108" y="839"/>
                  </a:cubicBezTo>
                  <a:lnTo>
                    <a:pt x="813" y="133"/>
                  </a:lnTo>
                  <a:cubicBezTo>
                    <a:pt x="846" y="100"/>
                    <a:pt x="846" y="59"/>
                    <a:pt x="813" y="25"/>
                  </a:cubicBezTo>
                  <a:cubicBezTo>
                    <a:pt x="801" y="9"/>
                    <a:pt x="782" y="1"/>
                    <a:pt x="7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2"/>
            <p:cNvSpPr/>
            <p:nvPr/>
          </p:nvSpPr>
          <p:spPr>
            <a:xfrm>
              <a:off x="9028708" y="558525"/>
              <a:ext cx="59039" cy="42282"/>
            </a:xfrm>
            <a:custGeom>
              <a:rect b="b" l="l" r="r" t="t"/>
              <a:pathLst>
                <a:path extrusionOk="0" h="704" w="983">
                  <a:moveTo>
                    <a:pt x="873" y="0"/>
                  </a:moveTo>
                  <a:cubicBezTo>
                    <a:pt x="859" y="0"/>
                    <a:pt x="845" y="4"/>
                    <a:pt x="831" y="15"/>
                  </a:cubicBezTo>
                  <a:lnTo>
                    <a:pt x="1" y="570"/>
                  </a:lnTo>
                  <a:cubicBezTo>
                    <a:pt x="26" y="612"/>
                    <a:pt x="51" y="653"/>
                    <a:pt x="76" y="703"/>
                  </a:cubicBezTo>
                  <a:lnTo>
                    <a:pt x="914" y="147"/>
                  </a:lnTo>
                  <a:cubicBezTo>
                    <a:pt x="982" y="99"/>
                    <a:pt x="937" y="0"/>
                    <a:pt x="8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p:nvPr/>
          </p:nvSpPr>
          <p:spPr>
            <a:xfrm>
              <a:off x="7644913" y="986935"/>
              <a:ext cx="65826" cy="9489"/>
            </a:xfrm>
            <a:custGeom>
              <a:rect b="b" l="l" r="r" t="t"/>
              <a:pathLst>
                <a:path extrusionOk="0" h="158" w="1096">
                  <a:moveTo>
                    <a:pt x="92" y="0"/>
                  </a:moveTo>
                  <a:cubicBezTo>
                    <a:pt x="1" y="17"/>
                    <a:pt x="1" y="149"/>
                    <a:pt x="92" y="158"/>
                  </a:cubicBezTo>
                  <a:lnTo>
                    <a:pt x="1096" y="158"/>
                  </a:lnTo>
                  <a:lnTo>
                    <a:pt x="1096" y="125"/>
                  </a:lnTo>
                  <a:lnTo>
                    <a:pt x="10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8985404" y="496183"/>
              <a:ext cx="54354" cy="45826"/>
            </a:xfrm>
            <a:custGeom>
              <a:rect b="b" l="l" r="r" t="t"/>
              <a:pathLst>
                <a:path extrusionOk="0" h="763" w="905">
                  <a:moveTo>
                    <a:pt x="819" y="0"/>
                  </a:moveTo>
                  <a:cubicBezTo>
                    <a:pt x="802" y="0"/>
                    <a:pt x="786" y="5"/>
                    <a:pt x="772" y="15"/>
                  </a:cubicBezTo>
                  <a:lnTo>
                    <a:pt x="0" y="646"/>
                  </a:lnTo>
                  <a:lnTo>
                    <a:pt x="91" y="762"/>
                  </a:lnTo>
                  <a:lnTo>
                    <a:pt x="863" y="132"/>
                  </a:lnTo>
                  <a:cubicBezTo>
                    <a:pt x="896" y="107"/>
                    <a:pt x="904" y="57"/>
                    <a:pt x="879" y="24"/>
                  </a:cubicBezTo>
                  <a:cubicBezTo>
                    <a:pt x="865" y="9"/>
                    <a:pt x="842" y="0"/>
                    <a:pt x="8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9095015" y="693541"/>
              <a:ext cx="62823" cy="31832"/>
            </a:xfrm>
            <a:custGeom>
              <a:rect b="b" l="l" r="r" t="t"/>
              <a:pathLst>
                <a:path extrusionOk="0" h="530" w="1046">
                  <a:moveTo>
                    <a:pt x="954" y="0"/>
                  </a:moveTo>
                  <a:cubicBezTo>
                    <a:pt x="943" y="0"/>
                    <a:pt x="932" y="2"/>
                    <a:pt x="921" y="7"/>
                  </a:cubicBezTo>
                  <a:lnTo>
                    <a:pt x="0" y="388"/>
                  </a:lnTo>
                  <a:cubicBezTo>
                    <a:pt x="25" y="438"/>
                    <a:pt x="42" y="488"/>
                    <a:pt x="58" y="529"/>
                  </a:cubicBezTo>
                  <a:lnTo>
                    <a:pt x="988" y="156"/>
                  </a:lnTo>
                  <a:cubicBezTo>
                    <a:pt x="1029" y="139"/>
                    <a:pt x="1046" y="90"/>
                    <a:pt x="1029" y="48"/>
                  </a:cubicBezTo>
                  <a:cubicBezTo>
                    <a:pt x="1017" y="17"/>
                    <a:pt x="986" y="0"/>
                    <a:pt x="9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9064084" y="623150"/>
              <a:ext cx="60360" cy="36937"/>
            </a:xfrm>
            <a:custGeom>
              <a:rect b="b" l="l" r="r" t="t"/>
              <a:pathLst>
                <a:path extrusionOk="0" h="615" w="1005">
                  <a:moveTo>
                    <a:pt x="919" y="1"/>
                  </a:moveTo>
                  <a:cubicBezTo>
                    <a:pt x="907" y="1"/>
                    <a:pt x="894" y="4"/>
                    <a:pt x="880" y="9"/>
                  </a:cubicBezTo>
                  <a:lnTo>
                    <a:pt x="1" y="482"/>
                  </a:lnTo>
                  <a:cubicBezTo>
                    <a:pt x="26" y="523"/>
                    <a:pt x="51" y="573"/>
                    <a:pt x="76" y="614"/>
                  </a:cubicBezTo>
                  <a:lnTo>
                    <a:pt x="955" y="142"/>
                  </a:lnTo>
                  <a:cubicBezTo>
                    <a:pt x="988" y="125"/>
                    <a:pt x="1005" y="75"/>
                    <a:pt x="988" y="42"/>
                  </a:cubicBezTo>
                  <a:cubicBezTo>
                    <a:pt x="971" y="14"/>
                    <a:pt x="946" y="1"/>
                    <a:pt x="9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9146847" y="914562"/>
              <a:ext cx="65345" cy="15075"/>
            </a:xfrm>
            <a:custGeom>
              <a:rect b="b" l="l" r="r" t="t"/>
              <a:pathLst>
                <a:path extrusionOk="0" h="251" w="1088">
                  <a:moveTo>
                    <a:pt x="1009" y="1"/>
                  </a:moveTo>
                  <a:cubicBezTo>
                    <a:pt x="1004" y="1"/>
                    <a:pt x="1000" y="1"/>
                    <a:pt x="996" y="2"/>
                  </a:cubicBezTo>
                  <a:lnTo>
                    <a:pt x="0" y="93"/>
                  </a:lnTo>
                  <a:cubicBezTo>
                    <a:pt x="0" y="143"/>
                    <a:pt x="8" y="201"/>
                    <a:pt x="17" y="251"/>
                  </a:cubicBezTo>
                  <a:lnTo>
                    <a:pt x="1012" y="151"/>
                  </a:lnTo>
                  <a:cubicBezTo>
                    <a:pt x="1054" y="151"/>
                    <a:pt x="1087" y="110"/>
                    <a:pt x="1079" y="68"/>
                  </a:cubicBezTo>
                  <a:cubicBezTo>
                    <a:pt x="1079" y="31"/>
                    <a:pt x="1046" y="1"/>
                    <a:pt x="10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9118919" y="764352"/>
              <a:ext cx="63844" cy="26787"/>
            </a:xfrm>
            <a:custGeom>
              <a:rect b="b" l="l" r="r" t="t"/>
              <a:pathLst>
                <a:path extrusionOk="0" h="446" w="1063">
                  <a:moveTo>
                    <a:pt x="981" y="1"/>
                  </a:moveTo>
                  <a:cubicBezTo>
                    <a:pt x="972" y="1"/>
                    <a:pt x="964" y="2"/>
                    <a:pt x="955" y="6"/>
                  </a:cubicBezTo>
                  <a:lnTo>
                    <a:pt x="1" y="296"/>
                  </a:lnTo>
                  <a:cubicBezTo>
                    <a:pt x="17" y="346"/>
                    <a:pt x="25" y="396"/>
                    <a:pt x="42" y="446"/>
                  </a:cubicBezTo>
                  <a:lnTo>
                    <a:pt x="996" y="155"/>
                  </a:lnTo>
                  <a:cubicBezTo>
                    <a:pt x="1038" y="139"/>
                    <a:pt x="1063" y="97"/>
                    <a:pt x="1054" y="56"/>
                  </a:cubicBezTo>
                  <a:cubicBezTo>
                    <a:pt x="1041" y="23"/>
                    <a:pt x="1013" y="1"/>
                    <a:pt x="9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9136337" y="840328"/>
              <a:ext cx="64865" cy="20601"/>
            </a:xfrm>
            <a:custGeom>
              <a:rect b="b" l="l" r="r" t="t"/>
              <a:pathLst>
                <a:path extrusionOk="0" h="343" w="1080">
                  <a:moveTo>
                    <a:pt x="1004" y="0"/>
                  </a:moveTo>
                  <a:cubicBezTo>
                    <a:pt x="999" y="0"/>
                    <a:pt x="994" y="1"/>
                    <a:pt x="988" y="2"/>
                  </a:cubicBezTo>
                  <a:lnTo>
                    <a:pt x="1" y="193"/>
                  </a:lnTo>
                  <a:cubicBezTo>
                    <a:pt x="18" y="242"/>
                    <a:pt x="18" y="292"/>
                    <a:pt x="34" y="342"/>
                  </a:cubicBezTo>
                  <a:lnTo>
                    <a:pt x="1013" y="151"/>
                  </a:lnTo>
                  <a:cubicBezTo>
                    <a:pt x="1055" y="143"/>
                    <a:pt x="1080" y="101"/>
                    <a:pt x="1071" y="60"/>
                  </a:cubicBezTo>
                  <a:cubicBezTo>
                    <a:pt x="1071" y="24"/>
                    <a:pt x="1040" y="0"/>
                    <a:pt x="1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8636573" y="243629"/>
              <a:ext cx="26967" cy="63183"/>
            </a:xfrm>
            <a:custGeom>
              <a:rect b="b" l="l" r="r" t="t"/>
              <a:pathLst>
                <a:path extrusionOk="0" h="1052" w="449">
                  <a:moveTo>
                    <a:pt x="356" y="0"/>
                  </a:moveTo>
                  <a:cubicBezTo>
                    <a:pt x="324" y="0"/>
                    <a:pt x="297" y="23"/>
                    <a:pt x="291" y="55"/>
                  </a:cubicBezTo>
                  <a:lnTo>
                    <a:pt x="0" y="1010"/>
                  </a:lnTo>
                  <a:cubicBezTo>
                    <a:pt x="50" y="1026"/>
                    <a:pt x="100" y="1043"/>
                    <a:pt x="141" y="1051"/>
                  </a:cubicBezTo>
                  <a:lnTo>
                    <a:pt x="440" y="97"/>
                  </a:lnTo>
                  <a:cubicBezTo>
                    <a:pt x="448" y="55"/>
                    <a:pt x="423" y="14"/>
                    <a:pt x="382" y="6"/>
                  </a:cubicBezTo>
                  <a:cubicBezTo>
                    <a:pt x="373" y="2"/>
                    <a:pt x="364"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8569305" y="225251"/>
              <a:ext cx="21441" cy="64565"/>
            </a:xfrm>
            <a:custGeom>
              <a:rect b="b" l="l" r="r" t="t"/>
              <a:pathLst>
                <a:path extrusionOk="0" h="1075" w="357">
                  <a:moveTo>
                    <a:pt x="268" y="0"/>
                  </a:moveTo>
                  <a:cubicBezTo>
                    <a:pt x="235" y="0"/>
                    <a:pt x="206" y="29"/>
                    <a:pt x="199" y="63"/>
                  </a:cubicBezTo>
                  <a:lnTo>
                    <a:pt x="0" y="1042"/>
                  </a:lnTo>
                  <a:cubicBezTo>
                    <a:pt x="50" y="1050"/>
                    <a:pt x="100" y="1067"/>
                    <a:pt x="150" y="1075"/>
                  </a:cubicBezTo>
                  <a:lnTo>
                    <a:pt x="349" y="96"/>
                  </a:lnTo>
                  <a:cubicBezTo>
                    <a:pt x="357" y="54"/>
                    <a:pt x="332" y="13"/>
                    <a:pt x="291" y="5"/>
                  </a:cubicBezTo>
                  <a:cubicBezTo>
                    <a:pt x="283" y="2"/>
                    <a:pt x="276"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8428763" y="209575"/>
              <a:ext cx="9009" cy="64805"/>
            </a:xfrm>
            <a:custGeom>
              <a:rect b="b" l="l" r="r" t="t"/>
              <a:pathLst>
                <a:path extrusionOk="0" h="1079" w="150">
                  <a:moveTo>
                    <a:pt x="75" y="0"/>
                  </a:moveTo>
                  <a:cubicBezTo>
                    <a:pt x="34" y="0"/>
                    <a:pt x="1" y="33"/>
                    <a:pt x="1" y="75"/>
                  </a:cubicBezTo>
                  <a:lnTo>
                    <a:pt x="1" y="1079"/>
                  </a:lnTo>
                  <a:lnTo>
                    <a:pt x="150" y="1079"/>
                  </a:lnTo>
                  <a:lnTo>
                    <a:pt x="150" y="75"/>
                  </a:lnTo>
                  <a:cubicBezTo>
                    <a:pt x="150" y="33"/>
                    <a:pt x="117"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a:off x="8884743" y="388014"/>
              <a:ext cx="46366" cy="53814"/>
            </a:xfrm>
            <a:custGeom>
              <a:rect b="b" l="l" r="r" t="t"/>
              <a:pathLst>
                <a:path extrusionOk="0" h="896" w="772">
                  <a:moveTo>
                    <a:pt x="694" y="1"/>
                  </a:moveTo>
                  <a:cubicBezTo>
                    <a:pt x="673" y="1"/>
                    <a:pt x="653" y="10"/>
                    <a:pt x="639" y="24"/>
                  </a:cubicBezTo>
                  <a:lnTo>
                    <a:pt x="0" y="796"/>
                  </a:lnTo>
                  <a:lnTo>
                    <a:pt x="116" y="895"/>
                  </a:lnTo>
                  <a:lnTo>
                    <a:pt x="755" y="116"/>
                  </a:lnTo>
                  <a:cubicBezTo>
                    <a:pt x="772" y="91"/>
                    <a:pt x="772" y="41"/>
                    <a:pt x="738" y="16"/>
                  </a:cubicBezTo>
                  <a:cubicBezTo>
                    <a:pt x="725" y="6"/>
                    <a:pt x="709"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8498013" y="213539"/>
              <a:ext cx="15495" cy="64865"/>
            </a:xfrm>
            <a:custGeom>
              <a:rect b="b" l="l" r="r" t="t"/>
              <a:pathLst>
                <a:path extrusionOk="0" h="1080" w="258">
                  <a:moveTo>
                    <a:pt x="183" y="1"/>
                  </a:moveTo>
                  <a:cubicBezTo>
                    <a:pt x="142" y="1"/>
                    <a:pt x="109" y="25"/>
                    <a:pt x="100" y="67"/>
                  </a:cubicBezTo>
                  <a:lnTo>
                    <a:pt x="1" y="1071"/>
                  </a:lnTo>
                  <a:lnTo>
                    <a:pt x="150" y="1079"/>
                  </a:lnTo>
                  <a:lnTo>
                    <a:pt x="258" y="84"/>
                  </a:lnTo>
                  <a:cubicBezTo>
                    <a:pt x="258" y="42"/>
                    <a:pt x="225" y="9"/>
                    <a:pt x="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8829427" y="343089"/>
              <a:ext cx="42402" cy="56877"/>
            </a:xfrm>
            <a:custGeom>
              <a:rect b="b" l="l" r="r" t="t"/>
              <a:pathLst>
                <a:path extrusionOk="0" h="947" w="706">
                  <a:moveTo>
                    <a:pt x="621" y="1"/>
                  </a:moveTo>
                  <a:cubicBezTo>
                    <a:pt x="597" y="1"/>
                    <a:pt x="573" y="12"/>
                    <a:pt x="556" y="34"/>
                  </a:cubicBezTo>
                  <a:lnTo>
                    <a:pt x="0" y="864"/>
                  </a:lnTo>
                  <a:cubicBezTo>
                    <a:pt x="33" y="888"/>
                    <a:pt x="83" y="913"/>
                    <a:pt x="125" y="947"/>
                  </a:cubicBezTo>
                  <a:lnTo>
                    <a:pt x="680" y="117"/>
                  </a:lnTo>
                  <a:cubicBezTo>
                    <a:pt x="705" y="84"/>
                    <a:pt x="689" y="34"/>
                    <a:pt x="656" y="9"/>
                  </a:cubicBezTo>
                  <a:cubicBezTo>
                    <a:pt x="645" y="3"/>
                    <a:pt x="633" y="1"/>
                    <a:pt x="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8767144" y="302368"/>
              <a:ext cx="37898" cy="59700"/>
            </a:xfrm>
            <a:custGeom>
              <a:rect b="b" l="l" r="r" t="t"/>
              <a:pathLst>
                <a:path extrusionOk="0" h="994" w="631">
                  <a:moveTo>
                    <a:pt x="543" y="0"/>
                  </a:moveTo>
                  <a:cubicBezTo>
                    <a:pt x="515" y="0"/>
                    <a:pt x="485" y="16"/>
                    <a:pt x="473" y="40"/>
                  </a:cubicBezTo>
                  <a:lnTo>
                    <a:pt x="0" y="919"/>
                  </a:lnTo>
                  <a:cubicBezTo>
                    <a:pt x="42" y="944"/>
                    <a:pt x="91" y="969"/>
                    <a:pt x="133" y="994"/>
                  </a:cubicBezTo>
                  <a:lnTo>
                    <a:pt x="606" y="115"/>
                  </a:lnTo>
                  <a:cubicBezTo>
                    <a:pt x="631" y="73"/>
                    <a:pt x="614" y="32"/>
                    <a:pt x="573" y="7"/>
                  </a:cubicBezTo>
                  <a:cubicBezTo>
                    <a:pt x="564" y="2"/>
                    <a:pt x="554" y="0"/>
                    <a:pt x="5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8703840" y="269996"/>
              <a:ext cx="32913" cy="61682"/>
            </a:xfrm>
            <a:custGeom>
              <a:rect b="b" l="l" r="r" t="t"/>
              <a:pathLst>
                <a:path extrusionOk="0" h="1027" w="548">
                  <a:moveTo>
                    <a:pt x="462" y="0"/>
                  </a:moveTo>
                  <a:cubicBezTo>
                    <a:pt x="433" y="0"/>
                    <a:pt x="403" y="17"/>
                    <a:pt x="390" y="48"/>
                  </a:cubicBezTo>
                  <a:lnTo>
                    <a:pt x="0" y="969"/>
                  </a:lnTo>
                  <a:lnTo>
                    <a:pt x="150" y="1027"/>
                  </a:lnTo>
                  <a:lnTo>
                    <a:pt x="531" y="114"/>
                  </a:lnTo>
                  <a:cubicBezTo>
                    <a:pt x="548" y="73"/>
                    <a:pt x="531" y="23"/>
                    <a:pt x="490" y="6"/>
                  </a:cubicBezTo>
                  <a:cubicBezTo>
                    <a:pt x="481" y="2"/>
                    <a:pt x="472" y="0"/>
                    <a:pt x="4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8056508" y="1626757"/>
              <a:ext cx="37958" cy="59820"/>
            </a:xfrm>
            <a:custGeom>
              <a:rect b="b" l="l" r="r" t="t"/>
              <a:pathLst>
                <a:path extrusionOk="0" h="996" w="632">
                  <a:moveTo>
                    <a:pt x="499" y="0"/>
                  </a:moveTo>
                  <a:lnTo>
                    <a:pt x="26" y="880"/>
                  </a:lnTo>
                  <a:cubicBezTo>
                    <a:pt x="1" y="913"/>
                    <a:pt x="17" y="963"/>
                    <a:pt x="51" y="979"/>
                  </a:cubicBezTo>
                  <a:cubicBezTo>
                    <a:pt x="67" y="988"/>
                    <a:pt x="75" y="988"/>
                    <a:pt x="92" y="996"/>
                  </a:cubicBezTo>
                  <a:cubicBezTo>
                    <a:pt x="117" y="996"/>
                    <a:pt x="142" y="979"/>
                    <a:pt x="158" y="954"/>
                  </a:cubicBezTo>
                  <a:lnTo>
                    <a:pt x="631" y="67"/>
                  </a:lnTo>
                  <a:lnTo>
                    <a:pt x="4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8824442" y="1591862"/>
              <a:ext cx="42402" cy="56877"/>
            </a:xfrm>
            <a:custGeom>
              <a:rect b="b" l="l" r="r" t="t"/>
              <a:pathLst>
                <a:path extrusionOk="0" h="947" w="706">
                  <a:moveTo>
                    <a:pt x="133" y="0"/>
                  </a:moveTo>
                  <a:lnTo>
                    <a:pt x="0" y="83"/>
                  </a:lnTo>
                  <a:lnTo>
                    <a:pt x="556" y="913"/>
                  </a:lnTo>
                  <a:cubicBezTo>
                    <a:pt x="573" y="938"/>
                    <a:pt x="598" y="946"/>
                    <a:pt x="622" y="946"/>
                  </a:cubicBezTo>
                  <a:cubicBezTo>
                    <a:pt x="639" y="946"/>
                    <a:pt x="647" y="946"/>
                    <a:pt x="664" y="938"/>
                  </a:cubicBezTo>
                  <a:cubicBezTo>
                    <a:pt x="697" y="913"/>
                    <a:pt x="705" y="863"/>
                    <a:pt x="689" y="830"/>
                  </a:cubicBezTo>
                  <a:lnTo>
                    <a:pt x="1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8882701" y="1548498"/>
              <a:ext cx="46907" cy="54354"/>
            </a:xfrm>
            <a:custGeom>
              <a:rect b="b" l="l" r="r" t="t"/>
              <a:pathLst>
                <a:path extrusionOk="0" h="905" w="781">
                  <a:moveTo>
                    <a:pt x="125" y="1"/>
                  </a:moveTo>
                  <a:cubicBezTo>
                    <a:pt x="84" y="34"/>
                    <a:pt x="42" y="67"/>
                    <a:pt x="1" y="100"/>
                  </a:cubicBezTo>
                  <a:lnTo>
                    <a:pt x="640" y="872"/>
                  </a:lnTo>
                  <a:cubicBezTo>
                    <a:pt x="656" y="897"/>
                    <a:pt x="673" y="905"/>
                    <a:pt x="698" y="905"/>
                  </a:cubicBezTo>
                  <a:cubicBezTo>
                    <a:pt x="714" y="905"/>
                    <a:pt x="731" y="897"/>
                    <a:pt x="748" y="888"/>
                  </a:cubicBezTo>
                  <a:cubicBezTo>
                    <a:pt x="781" y="863"/>
                    <a:pt x="781" y="814"/>
                    <a:pt x="756" y="780"/>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8934533" y="1502192"/>
              <a:ext cx="51351" cy="49550"/>
            </a:xfrm>
            <a:custGeom>
              <a:rect b="b" l="l" r="r" t="t"/>
              <a:pathLst>
                <a:path extrusionOk="0" h="825" w="855">
                  <a:moveTo>
                    <a:pt x="117" y="0"/>
                  </a:moveTo>
                  <a:lnTo>
                    <a:pt x="1" y="100"/>
                  </a:lnTo>
                  <a:lnTo>
                    <a:pt x="714" y="813"/>
                  </a:lnTo>
                  <a:cubicBezTo>
                    <a:pt x="727" y="821"/>
                    <a:pt x="740" y="824"/>
                    <a:pt x="752" y="824"/>
                  </a:cubicBezTo>
                  <a:cubicBezTo>
                    <a:pt x="807" y="824"/>
                    <a:pt x="854" y="759"/>
                    <a:pt x="814" y="705"/>
                  </a:cubicBezTo>
                  <a:lnTo>
                    <a:pt x="1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p:nvPr/>
          </p:nvSpPr>
          <p:spPr>
            <a:xfrm>
              <a:off x="8765102" y="1627718"/>
              <a:ext cx="37477" cy="59880"/>
            </a:xfrm>
            <a:custGeom>
              <a:rect b="b" l="l" r="r" t="t"/>
              <a:pathLst>
                <a:path extrusionOk="0" h="997" w="624">
                  <a:moveTo>
                    <a:pt x="134" y="1"/>
                  </a:moveTo>
                  <a:cubicBezTo>
                    <a:pt x="92" y="26"/>
                    <a:pt x="42" y="51"/>
                    <a:pt x="1" y="75"/>
                  </a:cubicBezTo>
                  <a:lnTo>
                    <a:pt x="474" y="955"/>
                  </a:lnTo>
                  <a:cubicBezTo>
                    <a:pt x="482" y="980"/>
                    <a:pt x="507" y="996"/>
                    <a:pt x="540" y="996"/>
                  </a:cubicBezTo>
                  <a:cubicBezTo>
                    <a:pt x="548" y="996"/>
                    <a:pt x="565" y="996"/>
                    <a:pt x="573" y="988"/>
                  </a:cubicBezTo>
                  <a:cubicBezTo>
                    <a:pt x="607" y="963"/>
                    <a:pt x="623" y="922"/>
                    <a:pt x="607" y="880"/>
                  </a:cubicBezTo>
                  <a:lnTo>
                    <a:pt x="1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8634050" y="1682553"/>
              <a:ext cx="26967" cy="63363"/>
            </a:xfrm>
            <a:custGeom>
              <a:rect b="b" l="l" r="r" t="t"/>
              <a:pathLst>
                <a:path extrusionOk="0" h="1055" w="449">
                  <a:moveTo>
                    <a:pt x="150" y="0"/>
                  </a:moveTo>
                  <a:cubicBezTo>
                    <a:pt x="100" y="17"/>
                    <a:pt x="51" y="34"/>
                    <a:pt x="1" y="42"/>
                  </a:cubicBezTo>
                  <a:lnTo>
                    <a:pt x="291" y="996"/>
                  </a:lnTo>
                  <a:cubicBezTo>
                    <a:pt x="299" y="1029"/>
                    <a:pt x="333" y="1054"/>
                    <a:pt x="366" y="1054"/>
                  </a:cubicBezTo>
                  <a:lnTo>
                    <a:pt x="391" y="1054"/>
                  </a:lnTo>
                  <a:cubicBezTo>
                    <a:pt x="432" y="1038"/>
                    <a:pt x="449" y="996"/>
                    <a:pt x="441" y="955"/>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8564320" y="1700511"/>
              <a:ext cx="20961" cy="64324"/>
            </a:xfrm>
            <a:custGeom>
              <a:rect b="b" l="l" r="r" t="t"/>
              <a:pathLst>
                <a:path extrusionOk="0" h="1071" w="349">
                  <a:moveTo>
                    <a:pt x="150" y="0"/>
                  </a:moveTo>
                  <a:cubicBezTo>
                    <a:pt x="100" y="8"/>
                    <a:pt x="50" y="17"/>
                    <a:pt x="0" y="25"/>
                  </a:cubicBezTo>
                  <a:lnTo>
                    <a:pt x="191" y="1004"/>
                  </a:lnTo>
                  <a:cubicBezTo>
                    <a:pt x="191" y="1037"/>
                    <a:pt x="224" y="1070"/>
                    <a:pt x="266" y="1070"/>
                  </a:cubicBezTo>
                  <a:lnTo>
                    <a:pt x="282" y="1070"/>
                  </a:lnTo>
                  <a:cubicBezTo>
                    <a:pt x="324" y="1062"/>
                    <a:pt x="349" y="1021"/>
                    <a:pt x="340" y="979"/>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2"/>
            <p:cNvSpPr/>
            <p:nvPr/>
          </p:nvSpPr>
          <p:spPr>
            <a:xfrm>
              <a:off x="8699336" y="1658649"/>
              <a:ext cx="32973" cy="62342"/>
            </a:xfrm>
            <a:custGeom>
              <a:rect b="b" l="l" r="r" t="t"/>
              <a:pathLst>
                <a:path extrusionOk="0" h="1038" w="549">
                  <a:moveTo>
                    <a:pt x="150" y="0"/>
                  </a:moveTo>
                  <a:cubicBezTo>
                    <a:pt x="100" y="25"/>
                    <a:pt x="50" y="42"/>
                    <a:pt x="1" y="58"/>
                  </a:cubicBezTo>
                  <a:lnTo>
                    <a:pt x="382" y="988"/>
                  </a:lnTo>
                  <a:cubicBezTo>
                    <a:pt x="399" y="1012"/>
                    <a:pt x="424" y="1037"/>
                    <a:pt x="457" y="1037"/>
                  </a:cubicBezTo>
                  <a:cubicBezTo>
                    <a:pt x="465" y="1037"/>
                    <a:pt x="474" y="1029"/>
                    <a:pt x="482" y="1029"/>
                  </a:cubicBezTo>
                  <a:cubicBezTo>
                    <a:pt x="523" y="1012"/>
                    <a:pt x="548" y="963"/>
                    <a:pt x="523" y="921"/>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
            <p:cNvSpPr/>
            <p:nvPr/>
          </p:nvSpPr>
          <p:spPr>
            <a:xfrm>
              <a:off x="8983362" y="1448318"/>
              <a:ext cx="55916" cy="46426"/>
            </a:xfrm>
            <a:custGeom>
              <a:rect b="b" l="l" r="r" t="t"/>
              <a:pathLst>
                <a:path extrusionOk="0" h="773" w="931">
                  <a:moveTo>
                    <a:pt x="100" y="1"/>
                  </a:moveTo>
                  <a:lnTo>
                    <a:pt x="1" y="117"/>
                  </a:lnTo>
                  <a:lnTo>
                    <a:pt x="772" y="756"/>
                  </a:lnTo>
                  <a:cubicBezTo>
                    <a:pt x="789" y="764"/>
                    <a:pt x="806" y="773"/>
                    <a:pt x="822" y="773"/>
                  </a:cubicBezTo>
                  <a:cubicBezTo>
                    <a:pt x="897" y="773"/>
                    <a:pt x="930" y="681"/>
                    <a:pt x="872" y="640"/>
                  </a:cubicBezTo>
                  <a:lnTo>
                    <a:pt x="1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9146847" y="1061650"/>
              <a:ext cx="65826" cy="15495"/>
            </a:xfrm>
            <a:custGeom>
              <a:rect b="b" l="l" r="r" t="t"/>
              <a:pathLst>
                <a:path extrusionOk="0" h="258" w="1096">
                  <a:moveTo>
                    <a:pt x="8" y="1"/>
                  </a:moveTo>
                  <a:cubicBezTo>
                    <a:pt x="8" y="50"/>
                    <a:pt x="0" y="100"/>
                    <a:pt x="0" y="150"/>
                  </a:cubicBezTo>
                  <a:lnTo>
                    <a:pt x="996" y="258"/>
                  </a:lnTo>
                  <a:lnTo>
                    <a:pt x="1004" y="258"/>
                  </a:lnTo>
                  <a:cubicBezTo>
                    <a:pt x="1095" y="250"/>
                    <a:pt x="1095" y="117"/>
                    <a:pt x="1004" y="100"/>
                  </a:cubicBez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9025224" y="1392522"/>
              <a:ext cx="57898" cy="42402"/>
            </a:xfrm>
            <a:custGeom>
              <a:rect b="b" l="l" r="r" t="t"/>
              <a:pathLst>
                <a:path extrusionOk="0" h="706" w="964">
                  <a:moveTo>
                    <a:pt x="92" y="1"/>
                  </a:moveTo>
                  <a:lnTo>
                    <a:pt x="1" y="133"/>
                  </a:lnTo>
                  <a:lnTo>
                    <a:pt x="830" y="689"/>
                  </a:lnTo>
                  <a:cubicBezTo>
                    <a:pt x="847" y="698"/>
                    <a:pt x="864" y="706"/>
                    <a:pt x="872" y="706"/>
                  </a:cubicBezTo>
                  <a:cubicBezTo>
                    <a:pt x="897" y="706"/>
                    <a:pt x="922" y="689"/>
                    <a:pt x="938" y="673"/>
                  </a:cubicBezTo>
                  <a:cubicBezTo>
                    <a:pt x="963" y="631"/>
                    <a:pt x="955" y="590"/>
                    <a:pt x="922" y="565"/>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
            <p:cNvSpPr/>
            <p:nvPr/>
          </p:nvSpPr>
          <p:spPr>
            <a:xfrm>
              <a:off x="9135376" y="1132942"/>
              <a:ext cx="66667" cy="20961"/>
            </a:xfrm>
            <a:custGeom>
              <a:rect b="b" l="l" r="r" t="t"/>
              <a:pathLst>
                <a:path extrusionOk="0" h="349" w="1110">
                  <a:moveTo>
                    <a:pt x="34" y="0"/>
                  </a:moveTo>
                  <a:cubicBezTo>
                    <a:pt x="25" y="50"/>
                    <a:pt x="17" y="100"/>
                    <a:pt x="0" y="149"/>
                  </a:cubicBezTo>
                  <a:lnTo>
                    <a:pt x="979" y="349"/>
                  </a:lnTo>
                  <a:lnTo>
                    <a:pt x="996" y="349"/>
                  </a:lnTo>
                  <a:cubicBezTo>
                    <a:pt x="999" y="349"/>
                    <a:pt x="1001" y="349"/>
                    <a:pt x="1004" y="349"/>
                  </a:cubicBezTo>
                  <a:cubicBezTo>
                    <a:pt x="1096" y="349"/>
                    <a:pt x="1109" y="207"/>
                    <a:pt x="1013" y="199"/>
                  </a:cubicBezTo>
                  <a:lnTo>
                    <a:pt x="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2"/>
            <p:cNvSpPr/>
            <p:nvPr/>
          </p:nvSpPr>
          <p:spPr>
            <a:xfrm>
              <a:off x="9150811" y="992400"/>
              <a:ext cx="65826" cy="9550"/>
            </a:xfrm>
            <a:custGeom>
              <a:rect b="b" l="l" r="r" t="t"/>
              <a:pathLst>
                <a:path extrusionOk="0" h="159" w="1096">
                  <a:moveTo>
                    <a:pt x="1" y="0"/>
                  </a:moveTo>
                  <a:lnTo>
                    <a:pt x="1" y="34"/>
                  </a:lnTo>
                  <a:lnTo>
                    <a:pt x="1" y="158"/>
                  </a:lnTo>
                  <a:lnTo>
                    <a:pt x="1004" y="158"/>
                  </a:lnTo>
                  <a:cubicBezTo>
                    <a:pt x="1096" y="141"/>
                    <a:pt x="1096" y="9"/>
                    <a:pt x="1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
            <p:cNvSpPr/>
            <p:nvPr/>
          </p:nvSpPr>
          <p:spPr>
            <a:xfrm>
              <a:off x="9063123" y="1330720"/>
              <a:ext cx="60360" cy="36937"/>
            </a:xfrm>
            <a:custGeom>
              <a:rect b="b" l="l" r="r" t="t"/>
              <a:pathLst>
                <a:path extrusionOk="0" h="615" w="1005">
                  <a:moveTo>
                    <a:pt x="67" y="1"/>
                  </a:moveTo>
                  <a:cubicBezTo>
                    <a:pt x="50" y="42"/>
                    <a:pt x="25" y="92"/>
                    <a:pt x="0" y="134"/>
                  </a:cubicBezTo>
                  <a:lnTo>
                    <a:pt x="880" y="607"/>
                  </a:lnTo>
                  <a:cubicBezTo>
                    <a:pt x="888" y="615"/>
                    <a:pt x="905" y="615"/>
                    <a:pt x="913" y="615"/>
                  </a:cubicBezTo>
                  <a:cubicBezTo>
                    <a:pt x="946" y="615"/>
                    <a:pt x="971" y="598"/>
                    <a:pt x="988" y="573"/>
                  </a:cubicBezTo>
                  <a:cubicBezTo>
                    <a:pt x="1004" y="540"/>
                    <a:pt x="988" y="490"/>
                    <a:pt x="954" y="474"/>
                  </a:cubicBezTo>
                  <a:lnTo>
                    <a:pt x="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9117898" y="1200209"/>
              <a:ext cx="65345" cy="26426"/>
            </a:xfrm>
            <a:custGeom>
              <a:rect b="b" l="l" r="r" t="t"/>
              <a:pathLst>
                <a:path extrusionOk="0" h="440" w="1088">
                  <a:moveTo>
                    <a:pt x="51" y="0"/>
                  </a:moveTo>
                  <a:cubicBezTo>
                    <a:pt x="34" y="50"/>
                    <a:pt x="18" y="100"/>
                    <a:pt x="1" y="149"/>
                  </a:cubicBezTo>
                  <a:lnTo>
                    <a:pt x="955" y="440"/>
                  </a:lnTo>
                  <a:lnTo>
                    <a:pt x="980" y="440"/>
                  </a:lnTo>
                  <a:cubicBezTo>
                    <a:pt x="1063" y="432"/>
                    <a:pt x="1088" y="315"/>
                    <a:pt x="1005" y="282"/>
                  </a:cubicBezTo>
                  <a:lnTo>
                    <a:pt x="1005" y="282"/>
                  </a:lnTo>
                  <a:lnTo>
                    <a:pt x="1005" y="291"/>
                  </a:lnTo>
                  <a:lnTo>
                    <a:pt x="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2"/>
            <p:cNvSpPr/>
            <p:nvPr/>
          </p:nvSpPr>
          <p:spPr>
            <a:xfrm>
              <a:off x="9093033" y="1267957"/>
              <a:ext cx="63844" cy="32432"/>
            </a:xfrm>
            <a:custGeom>
              <a:rect b="b" l="l" r="r" t="t"/>
              <a:pathLst>
                <a:path extrusionOk="0" h="540" w="1063">
                  <a:moveTo>
                    <a:pt x="58" y="1"/>
                  </a:moveTo>
                  <a:cubicBezTo>
                    <a:pt x="42" y="50"/>
                    <a:pt x="25" y="100"/>
                    <a:pt x="0" y="142"/>
                  </a:cubicBezTo>
                  <a:lnTo>
                    <a:pt x="921" y="532"/>
                  </a:lnTo>
                  <a:cubicBezTo>
                    <a:pt x="938" y="532"/>
                    <a:pt x="946" y="540"/>
                    <a:pt x="954" y="540"/>
                  </a:cubicBezTo>
                  <a:cubicBezTo>
                    <a:pt x="1037" y="532"/>
                    <a:pt x="1062" y="415"/>
                    <a:pt x="987" y="390"/>
                  </a:cubicBezTo>
                  <a:lnTo>
                    <a:pt x="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p:nvPr/>
          </p:nvSpPr>
          <p:spPr>
            <a:xfrm>
              <a:off x="7775484" y="1388558"/>
              <a:ext cx="57357" cy="41381"/>
            </a:xfrm>
            <a:custGeom>
              <a:rect b="b" l="l" r="r" t="t"/>
              <a:pathLst>
                <a:path extrusionOk="0" h="689" w="955">
                  <a:moveTo>
                    <a:pt x="880" y="0"/>
                  </a:moveTo>
                  <a:lnTo>
                    <a:pt x="42" y="548"/>
                  </a:lnTo>
                  <a:cubicBezTo>
                    <a:pt x="9" y="573"/>
                    <a:pt x="0" y="614"/>
                    <a:pt x="25" y="656"/>
                  </a:cubicBezTo>
                  <a:cubicBezTo>
                    <a:pt x="34" y="672"/>
                    <a:pt x="58" y="689"/>
                    <a:pt x="83" y="689"/>
                  </a:cubicBezTo>
                  <a:cubicBezTo>
                    <a:pt x="100" y="689"/>
                    <a:pt x="117" y="681"/>
                    <a:pt x="125" y="672"/>
                  </a:cubicBezTo>
                  <a:lnTo>
                    <a:pt x="955" y="125"/>
                  </a:lnTo>
                  <a:cubicBezTo>
                    <a:pt x="930" y="83"/>
                    <a:pt x="905" y="42"/>
                    <a:pt x="8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
            <p:cNvSpPr/>
            <p:nvPr/>
          </p:nvSpPr>
          <p:spPr>
            <a:xfrm>
              <a:off x="7648396" y="1059187"/>
              <a:ext cx="66366" cy="15015"/>
            </a:xfrm>
            <a:custGeom>
              <a:rect b="b" l="l" r="r" t="t"/>
              <a:pathLst>
                <a:path extrusionOk="0" h="250" w="1105">
                  <a:moveTo>
                    <a:pt x="1088" y="0"/>
                  </a:moveTo>
                  <a:lnTo>
                    <a:pt x="92" y="100"/>
                  </a:lnTo>
                  <a:cubicBezTo>
                    <a:pt x="1" y="108"/>
                    <a:pt x="9" y="249"/>
                    <a:pt x="100" y="249"/>
                  </a:cubicBezTo>
                  <a:lnTo>
                    <a:pt x="109" y="249"/>
                  </a:lnTo>
                  <a:lnTo>
                    <a:pt x="1104" y="158"/>
                  </a:lnTo>
                  <a:cubicBezTo>
                    <a:pt x="1096" y="100"/>
                    <a:pt x="1096" y="50"/>
                    <a:pt x="10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2"/>
            <p:cNvSpPr/>
            <p:nvPr/>
          </p:nvSpPr>
          <p:spPr>
            <a:xfrm>
              <a:off x="7821851" y="1446336"/>
              <a:ext cx="54354" cy="46426"/>
            </a:xfrm>
            <a:custGeom>
              <a:rect b="b" l="l" r="r" t="t"/>
              <a:pathLst>
                <a:path extrusionOk="0" h="773" w="905">
                  <a:moveTo>
                    <a:pt x="813" y="1"/>
                  </a:moveTo>
                  <a:lnTo>
                    <a:pt x="33" y="640"/>
                  </a:lnTo>
                  <a:cubicBezTo>
                    <a:pt x="8" y="665"/>
                    <a:pt x="0" y="714"/>
                    <a:pt x="25" y="747"/>
                  </a:cubicBezTo>
                  <a:cubicBezTo>
                    <a:pt x="41" y="764"/>
                    <a:pt x="58" y="772"/>
                    <a:pt x="83" y="772"/>
                  </a:cubicBezTo>
                  <a:cubicBezTo>
                    <a:pt x="100" y="772"/>
                    <a:pt x="116" y="764"/>
                    <a:pt x="133" y="756"/>
                  </a:cubicBezTo>
                  <a:lnTo>
                    <a:pt x="904" y="125"/>
                  </a:lnTo>
                  <a:lnTo>
                    <a:pt x="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p:nvPr/>
          </p:nvSpPr>
          <p:spPr>
            <a:xfrm>
              <a:off x="7737105" y="1328738"/>
              <a:ext cx="60360" cy="36937"/>
            </a:xfrm>
            <a:custGeom>
              <a:rect b="b" l="l" r="r" t="t"/>
              <a:pathLst>
                <a:path extrusionOk="0" h="615" w="1005">
                  <a:moveTo>
                    <a:pt x="930" y="1"/>
                  </a:moveTo>
                  <a:lnTo>
                    <a:pt x="50" y="474"/>
                  </a:lnTo>
                  <a:cubicBezTo>
                    <a:pt x="9" y="490"/>
                    <a:pt x="1" y="532"/>
                    <a:pt x="17" y="573"/>
                  </a:cubicBezTo>
                  <a:cubicBezTo>
                    <a:pt x="34" y="598"/>
                    <a:pt x="59" y="615"/>
                    <a:pt x="84" y="615"/>
                  </a:cubicBezTo>
                  <a:cubicBezTo>
                    <a:pt x="100" y="615"/>
                    <a:pt x="108" y="615"/>
                    <a:pt x="125" y="606"/>
                  </a:cubicBezTo>
                  <a:lnTo>
                    <a:pt x="1004" y="133"/>
                  </a:lnTo>
                  <a:cubicBezTo>
                    <a:pt x="980" y="92"/>
                    <a:pt x="955" y="42"/>
                    <a:pt x="9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p:nvPr/>
          </p:nvSpPr>
          <p:spPr>
            <a:xfrm>
              <a:off x="7703712" y="1263452"/>
              <a:ext cx="62342" cy="31952"/>
            </a:xfrm>
            <a:custGeom>
              <a:rect b="b" l="l" r="r" t="t"/>
              <a:pathLst>
                <a:path extrusionOk="0" h="532" w="1038">
                  <a:moveTo>
                    <a:pt x="988" y="1"/>
                  </a:moveTo>
                  <a:lnTo>
                    <a:pt x="59" y="374"/>
                  </a:lnTo>
                  <a:cubicBezTo>
                    <a:pt x="17" y="391"/>
                    <a:pt x="1" y="441"/>
                    <a:pt x="17" y="482"/>
                  </a:cubicBezTo>
                  <a:cubicBezTo>
                    <a:pt x="26" y="507"/>
                    <a:pt x="59" y="532"/>
                    <a:pt x="92" y="532"/>
                  </a:cubicBezTo>
                  <a:cubicBezTo>
                    <a:pt x="100" y="532"/>
                    <a:pt x="109" y="524"/>
                    <a:pt x="117" y="524"/>
                  </a:cubicBezTo>
                  <a:lnTo>
                    <a:pt x="1038" y="142"/>
                  </a:lnTo>
                  <a:cubicBezTo>
                    <a:pt x="1021" y="92"/>
                    <a:pt x="1005" y="42"/>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7659868" y="1127956"/>
              <a:ext cx="65345" cy="20480"/>
            </a:xfrm>
            <a:custGeom>
              <a:rect b="b" l="l" r="r" t="t"/>
              <a:pathLst>
                <a:path extrusionOk="0" h="341" w="1088">
                  <a:moveTo>
                    <a:pt x="1054" y="0"/>
                  </a:moveTo>
                  <a:lnTo>
                    <a:pt x="75" y="191"/>
                  </a:lnTo>
                  <a:cubicBezTo>
                    <a:pt x="34" y="199"/>
                    <a:pt x="1" y="232"/>
                    <a:pt x="9" y="282"/>
                  </a:cubicBezTo>
                  <a:cubicBezTo>
                    <a:pt x="17" y="315"/>
                    <a:pt x="50" y="340"/>
                    <a:pt x="92" y="340"/>
                  </a:cubicBezTo>
                  <a:lnTo>
                    <a:pt x="100" y="340"/>
                  </a:lnTo>
                  <a:lnTo>
                    <a:pt x="1087" y="149"/>
                  </a:lnTo>
                  <a:cubicBezTo>
                    <a:pt x="1071" y="100"/>
                    <a:pt x="1063" y="50"/>
                    <a:pt x="10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7678787" y="1197686"/>
              <a:ext cx="63844" cy="26486"/>
            </a:xfrm>
            <a:custGeom>
              <a:rect b="b" l="l" r="r" t="t"/>
              <a:pathLst>
                <a:path extrusionOk="0" h="441" w="1063">
                  <a:moveTo>
                    <a:pt x="1021" y="1"/>
                  </a:moveTo>
                  <a:lnTo>
                    <a:pt x="67" y="291"/>
                  </a:lnTo>
                  <a:cubicBezTo>
                    <a:pt x="26" y="308"/>
                    <a:pt x="1" y="349"/>
                    <a:pt x="9" y="391"/>
                  </a:cubicBezTo>
                  <a:cubicBezTo>
                    <a:pt x="17" y="424"/>
                    <a:pt x="51" y="440"/>
                    <a:pt x="84" y="440"/>
                  </a:cubicBezTo>
                  <a:lnTo>
                    <a:pt x="109" y="440"/>
                  </a:lnTo>
                  <a:lnTo>
                    <a:pt x="1063" y="158"/>
                  </a:lnTo>
                  <a:cubicBezTo>
                    <a:pt x="1046" y="100"/>
                    <a:pt x="1038" y="50"/>
                    <a:pt x="10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7872122" y="1498168"/>
              <a:ext cx="50931" cy="50390"/>
            </a:xfrm>
            <a:custGeom>
              <a:rect b="b" l="l" r="r" t="t"/>
              <a:pathLst>
                <a:path extrusionOk="0" h="839" w="848">
                  <a:moveTo>
                    <a:pt x="739" y="1"/>
                  </a:moveTo>
                  <a:lnTo>
                    <a:pt x="34" y="706"/>
                  </a:lnTo>
                  <a:cubicBezTo>
                    <a:pt x="1" y="739"/>
                    <a:pt x="1" y="781"/>
                    <a:pt x="34" y="814"/>
                  </a:cubicBezTo>
                  <a:cubicBezTo>
                    <a:pt x="42" y="822"/>
                    <a:pt x="67" y="830"/>
                    <a:pt x="84" y="839"/>
                  </a:cubicBezTo>
                  <a:cubicBezTo>
                    <a:pt x="109" y="839"/>
                    <a:pt x="125" y="830"/>
                    <a:pt x="142" y="814"/>
                  </a:cubicBezTo>
                  <a:lnTo>
                    <a:pt x="847" y="108"/>
                  </a:lnTo>
                  <a:cubicBezTo>
                    <a:pt x="814" y="75"/>
                    <a:pt x="781" y="42"/>
                    <a:pt x="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8423297" y="1714445"/>
              <a:ext cx="9489" cy="64805"/>
            </a:xfrm>
            <a:custGeom>
              <a:rect b="b" l="l" r="r" t="t"/>
              <a:pathLst>
                <a:path extrusionOk="0" h="1079" w="158">
                  <a:moveTo>
                    <a:pt x="0" y="0"/>
                  </a:moveTo>
                  <a:lnTo>
                    <a:pt x="0" y="1004"/>
                  </a:lnTo>
                  <a:cubicBezTo>
                    <a:pt x="0" y="1046"/>
                    <a:pt x="33" y="1079"/>
                    <a:pt x="83" y="1079"/>
                  </a:cubicBezTo>
                  <a:cubicBezTo>
                    <a:pt x="125" y="1079"/>
                    <a:pt x="158" y="1046"/>
                    <a:pt x="158" y="1004"/>
                  </a:cubicBezTo>
                  <a:lnTo>
                    <a:pt x="1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p:nvPr/>
          </p:nvSpPr>
          <p:spPr>
            <a:xfrm>
              <a:off x="8348042" y="1710481"/>
              <a:ext cx="15495" cy="64805"/>
            </a:xfrm>
            <a:custGeom>
              <a:rect b="b" l="l" r="r" t="t"/>
              <a:pathLst>
                <a:path extrusionOk="0" h="1079" w="258">
                  <a:moveTo>
                    <a:pt x="108" y="0"/>
                  </a:moveTo>
                  <a:lnTo>
                    <a:pt x="0" y="996"/>
                  </a:lnTo>
                  <a:cubicBezTo>
                    <a:pt x="0" y="1037"/>
                    <a:pt x="34" y="1070"/>
                    <a:pt x="75" y="1079"/>
                  </a:cubicBezTo>
                  <a:lnTo>
                    <a:pt x="83" y="1079"/>
                  </a:lnTo>
                  <a:cubicBezTo>
                    <a:pt x="117" y="1079"/>
                    <a:pt x="150" y="1045"/>
                    <a:pt x="158" y="1004"/>
                  </a:cubicBezTo>
                  <a:lnTo>
                    <a:pt x="258" y="8"/>
                  </a:lnTo>
                  <a:lnTo>
                    <a:pt x="1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8270804" y="1699009"/>
              <a:ext cx="21501" cy="64324"/>
            </a:xfrm>
            <a:custGeom>
              <a:rect b="b" l="l" r="r" t="t"/>
              <a:pathLst>
                <a:path extrusionOk="0" h="1071" w="358">
                  <a:moveTo>
                    <a:pt x="208" y="0"/>
                  </a:moveTo>
                  <a:lnTo>
                    <a:pt x="9" y="979"/>
                  </a:lnTo>
                  <a:cubicBezTo>
                    <a:pt x="0" y="1021"/>
                    <a:pt x="25" y="1062"/>
                    <a:pt x="67" y="1071"/>
                  </a:cubicBezTo>
                  <a:lnTo>
                    <a:pt x="83" y="1071"/>
                  </a:lnTo>
                  <a:cubicBezTo>
                    <a:pt x="117" y="1071"/>
                    <a:pt x="150" y="1046"/>
                    <a:pt x="158" y="1012"/>
                  </a:cubicBezTo>
                  <a:lnTo>
                    <a:pt x="357" y="33"/>
                  </a:lnTo>
                  <a:lnTo>
                    <a:pt x="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7929960" y="1547538"/>
              <a:ext cx="46907" cy="53333"/>
            </a:xfrm>
            <a:custGeom>
              <a:rect b="b" l="l" r="r" t="t"/>
              <a:pathLst>
                <a:path extrusionOk="0" h="888" w="781">
                  <a:moveTo>
                    <a:pt x="664" y="0"/>
                  </a:moveTo>
                  <a:lnTo>
                    <a:pt x="25" y="772"/>
                  </a:lnTo>
                  <a:cubicBezTo>
                    <a:pt x="0" y="796"/>
                    <a:pt x="9" y="846"/>
                    <a:pt x="34" y="871"/>
                  </a:cubicBezTo>
                  <a:cubicBezTo>
                    <a:pt x="50" y="879"/>
                    <a:pt x="67" y="888"/>
                    <a:pt x="83" y="888"/>
                  </a:cubicBezTo>
                  <a:cubicBezTo>
                    <a:pt x="108" y="888"/>
                    <a:pt x="133" y="879"/>
                    <a:pt x="141" y="863"/>
                  </a:cubicBezTo>
                  <a:lnTo>
                    <a:pt x="780" y="91"/>
                  </a:lnTo>
                  <a:lnTo>
                    <a:pt x="6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p:nvPr/>
          </p:nvSpPr>
          <p:spPr>
            <a:xfrm>
              <a:off x="8495550" y="1710481"/>
              <a:ext cx="15495" cy="64805"/>
            </a:xfrm>
            <a:custGeom>
              <a:rect b="b" l="l" r="r" t="t"/>
              <a:pathLst>
                <a:path extrusionOk="0" h="1079" w="258">
                  <a:moveTo>
                    <a:pt x="158" y="0"/>
                  </a:moveTo>
                  <a:cubicBezTo>
                    <a:pt x="100" y="8"/>
                    <a:pt x="50" y="8"/>
                    <a:pt x="0" y="17"/>
                  </a:cubicBezTo>
                  <a:lnTo>
                    <a:pt x="100" y="1012"/>
                  </a:lnTo>
                  <a:cubicBezTo>
                    <a:pt x="100" y="1054"/>
                    <a:pt x="133" y="1079"/>
                    <a:pt x="175" y="1079"/>
                  </a:cubicBezTo>
                  <a:lnTo>
                    <a:pt x="183" y="1079"/>
                  </a:lnTo>
                  <a:cubicBezTo>
                    <a:pt x="224" y="1079"/>
                    <a:pt x="257" y="1037"/>
                    <a:pt x="249" y="996"/>
                  </a:cubicBezTo>
                  <a:lnTo>
                    <a:pt x="1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2"/>
            <p:cNvSpPr/>
            <p:nvPr/>
          </p:nvSpPr>
          <p:spPr>
            <a:xfrm>
              <a:off x="7989780" y="1588859"/>
              <a:ext cx="42883" cy="56877"/>
            </a:xfrm>
            <a:custGeom>
              <a:rect b="b" l="l" r="r" t="t"/>
              <a:pathLst>
                <a:path extrusionOk="0" h="947" w="714">
                  <a:moveTo>
                    <a:pt x="581" y="1"/>
                  </a:moveTo>
                  <a:lnTo>
                    <a:pt x="25" y="830"/>
                  </a:lnTo>
                  <a:cubicBezTo>
                    <a:pt x="0" y="864"/>
                    <a:pt x="8" y="913"/>
                    <a:pt x="42" y="938"/>
                  </a:cubicBezTo>
                  <a:cubicBezTo>
                    <a:pt x="58" y="946"/>
                    <a:pt x="75" y="946"/>
                    <a:pt x="91" y="946"/>
                  </a:cubicBezTo>
                  <a:cubicBezTo>
                    <a:pt x="116" y="946"/>
                    <a:pt x="141" y="938"/>
                    <a:pt x="149" y="913"/>
                  </a:cubicBezTo>
                  <a:lnTo>
                    <a:pt x="714" y="84"/>
                  </a:lnTo>
                  <a:lnTo>
                    <a:pt x="5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2"/>
            <p:cNvSpPr/>
            <p:nvPr/>
          </p:nvSpPr>
          <p:spPr>
            <a:xfrm>
              <a:off x="8198070" y="1682072"/>
              <a:ext cx="26967" cy="62823"/>
            </a:xfrm>
            <a:custGeom>
              <a:rect b="b" l="l" r="r" t="t"/>
              <a:pathLst>
                <a:path extrusionOk="0" h="1046" w="449">
                  <a:moveTo>
                    <a:pt x="299" y="0"/>
                  </a:moveTo>
                  <a:lnTo>
                    <a:pt x="8" y="954"/>
                  </a:lnTo>
                  <a:cubicBezTo>
                    <a:pt x="0" y="987"/>
                    <a:pt x="25" y="1037"/>
                    <a:pt x="58" y="1046"/>
                  </a:cubicBezTo>
                  <a:lnTo>
                    <a:pt x="83" y="1046"/>
                  </a:lnTo>
                  <a:cubicBezTo>
                    <a:pt x="116" y="1046"/>
                    <a:pt x="149" y="1021"/>
                    <a:pt x="158" y="996"/>
                  </a:cubicBezTo>
                  <a:lnTo>
                    <a:pt x="448" y="42"/>
                  </a:lnTo>
                  <a:cubicBezTo>
                    <a:pt x="398" y="25"/>
                    <a:pt x="349" y="8"/>
                    <a:pt x="2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p:nvPr/>
          </p:nvSpPr>
          <p:spPr>
            <a:xfrm>
              <a:off x="8124316" y="1656667"/>
              <a:ext cx="32913" cy="62342"/>
            </a:xfrm>
            <a:custGeom>
              <a:rect b="b" l="l" r="r" t="t"/>
              <a:pathLst>
                <a:path extrusionOk="0" h="1038" w="548">
                  <a:moveTo>
                    <a:pt x="407" y="0"/>
                  </a:moveTo>
                  <a:lnTo>
                    <a:pt x="17" y="921"/>
                  </a:lnTo>
                  <a:cubicBezTo>
                    <a:pt x="0" y="962"/>
                    <a:pt x="17" y="1012"/>
                    <a:pt x="58" y="1029"/>
                  </a:cubicBezTo>
                  <a:cubicBezTo>
                    <a:pt x="67" y="1029"/>
                    <a:pt x="75" y="1037"/>
                    <a:pt x="91" y="1037"/>
                  </a:cubicBezTo>
                  <a:cubicBezTo>
                    <a:pt x="116" y="1037"/>
                    <a:pt x="150" y="1012"/>
                    <a:pt x="158" y="987"/>
                  </a:cubicBezTo>
                  <a:lnTo>
                    <a:pt x="548" y="66"/>
                  </a:lnTo>
                  <a:cubicBezTo>
                    <a:pt x="498" y="50"/>
                    <a:pt x="448" y="25"/>
                    <a:pt x="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
            <p:cNvSpPr/>
            <p:nvPr/>
          </p:nvSpPr>
          <p:spPr>
            <a:xfrm>
              <a:off x="8026117" y="319846"/>
              <a:ext cx="67327" cy="104564"/>
            </a:xfrm>
            <a:custGeom>
              <a:rect b="b" l="l" r="r" t="t"/>
              <a:pathLst>
                <a:path extrusionOk="0" h="1741" w="1121">
                  <a:moveTo>
                    <a:pt x="90" y="0"/>
                  </a:moveTo>
                  <a:cubicBezTo>
                    <a:pt x="77" y="0"/>
                    <a:pt x="63" y="5"/>
                    <a:pt x="50" y="14"/>
                  </a:cubicBezTo>
                  <a:cubicBezTo>
                    <a:pt x="9" y="31"/>
                    <a:pt x="1" y="81"/>
                    <a:pt x="17" y="114"/>
                  </a:cubicBezTo>
                  <a:lnTo>
                    <a:pt x="988" y="1740"/>
                  </a:lnTo>
                  <a:lnTo>
                    <a:pt x="1121" y="1665"/>
                  </a:lnTo>
                  <a:lnTo>
                    <a:pt x="150" y="39"/>
                  </a:lnTo>
                  <a:cubicBezTo>
                    <a:pt x="134" y="13"/>
                    <a:pt x="112"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2"/>
            <p:cNvSpPr/>
            <p:nvPr/>
          </p:nvSpPr>
          <p:spPr>
            <a:xfrm>
              <a:off x="7961372" y="363149"/>
              <a:ext cx="76276" cy="98619"/>
            </a:xfrm>
            <a:custGeom>
              <a:rect b="b" l="l" r="r" t="t"/>
              <a:pathLst>
                <a:path extrusionOk="0" h="1642" w="1270">
                  <a:moveTo>
                    <a:pt x="78" y="1"/>
                  </a:moveTo>
                  <a:cubicBezTo>
                    <a:pt x="62" y="1"/>
                    <a:pt x="46" y="5"/>
                    <a:pt x="33" y="15"/>
                  </a:cubicBezTo>
                  <a:cubicBezTo>
                    <a:pt x="0" y="40"/>
                    <a:pt x="0" y="82"/>
                    <a:pt x="17" y="123"/>
                  </a:cubicBezTo>
                  <a:lnTo>
                    <a:pt x="1145" y="1641"/>
                  </a:lnTo>
                  <a:lnTo>
                    <a:pt x="1270" y="1550"/>
                  </a:lnTo>
                  <a:lnTo>
                    <a:pt x="141" y="32"/>
                  </a:lnTo>
                  <a:cubicBezTo>
                    <a:pt x="126" y="12"/>
                    <a:pt x="102" y="1"/>
                    <a:pt x="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2"/>
            <p:cNvSpPr/>
            <p:nvPr/>
          </p:nvSpPr>
          <p:spPr>
            <a:xfrm>
              <a:off x="8091883" y="284410"/>
              <a:ext cx="58378" cy="109549"/>
            </a:xfrm>
            <a:custGeom>
              <a:rect b="b" l="l" r="r" t="t"/>
              <a:pathLst>
                <a:path extrusionOk="0" h="1824" w="972">
                  <a:moveTo>
                    <a:pt x="87" y="1"/>
                  </a:moveTo>
                  <a:cubicBezTo>
                    <a:pt x="77" y="1"/>
                    <a:pt x="68" y="3"/>
                    <a:pt x="59" y="7"/>
                  </a:cubicBezTo>
                  <a:cubicBezTo>
                    <a:pt x="17" y="32"/>
                    <a:pt x="1" y="73"/>
                    <a:pt x="17" y="115"/>
                  </a:cubicBezTo>
                  <a:lnTo>
                    <a:pt x="831" y="1824"/>
                  </a:lnTo>
                  <a:cubicBezTo>
                    <a:pt x="880" y="1799"/>
                    <a:pt x="922" y="1774"/>
                    <a:pt x="972" y="1758"/>
                  </a:cubicBezTo>
                  <a:lnTo>
                    <a:pt x="159" y="48"/>
                  </a:lnTo>
                  <a:cubicBezTo>
                    <a:pt x="146" y="18"/>
                    <a:pt x="116" y="1"/>
                    <a:pt x="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2"/>
            <p:cNvSpPr/>
            <p:nvPr/>
          </p:nvSpPr>
          <p:spPr>
            <a:xfrm>
              <a:off x="7903533" y="410897"/>
              <a:ext cx="84264" cy="91712"/>
            </a:xfrm>
            <a:custGeom>
              <a:rect b="b" l="l" r="r" t="t"/>
              <a:pathLst>
                <a:path extrusionOk="0" h="1527" w="1403">
                  <a:moveTo>
                    <a:pt x="76" y="0"/>
                  </a:moveTo>
                  <a:cubicBezTo>
                    <a:pt x="57" y="0"/>
                    <a:pt x="38" y="8"/>
                    <a:pt x="26" y="25"/>
                  </a:cubicBezTo>
                  <a:cubicBezTo>
                    <a:pt x="1" y="50"/>
                    <a:pt x="1" y="91"/>
                    <a:pt x="26" y="125"/>
                  </a:cubicBezTo>
                  <a:lnTo>
                    <a:pt x="1287" y="1527"/>
                  </a:lnTo>
                  <a:cubicBezTo>
                    <a:pt x="1328" y="1493"/>
                    <a:pt x="1361" y="1460"/>
                    <a:pt x="1403" y="1427"/>
                  </a:cubicBezTo>
                  <a:lnTo>
                    <a:pt x="133" y="25"/>
                  </a:lnTo>
                  <a:cubicBezTo>
                    <a:pt x="117" y="8"/>
                    <a:pt x="9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2"/>
            <p:cNvSpPr/>
            <p:nvPr/>
          </p:nvSpPr>
          <p:spPr>
            <a:xfrm>
              <a:off x="8164136" y="254800"/>
              <a:ext cx="47928" cy="113754"/>
            </a:xfrm>
            <a:custGeom>
              <a:rect b="b" l="l" r="r" t="t"/>
              <a:pathLst>
                <a:path extrusionOk="0" h="1894" w="798">
                  <a:moveTo>
                    <a:pt x="85" y="0"/>
                  </a:moveTo>
                  <a:cubicBezTo>
                    <a:pt x="79" y="0"/>
                    <a:pt x="73" y="1"/>
                    <a:pt x="67" y="2"/>
                  </a:cubicBezTo>
                  <a:cubicBezTo>
                    <a:pt x="18" y="19"/>
                    <a:pt x="1" y="69"/>
                    <a:pt x="18" y="110"/>
                  </a:cubicBezTo>
                  <a:lnTo>
                    <a:pt x="648" y="1894"/>
                  </a:lnTo>
                  <a:cubicBezTo>
                    <a:pt x="706" y="1869"/>
                    <a:pt x="748" y="1852"/>
                    <a:pt x="797" y="1836"/>
                  </a:cubicBezTo>
                  <a:lnTo>
                    <a:pt x="159" y="52"/>
                  </a:lnTo>
                  <a:cubicBezTo>
                    <a:pt x="152" y="17"/>
                    <a:pt x="116" y="0"/>
                    <a:pt x="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
            <p:cNvSpPr/>
            <p:nvPr/>
          </p:nvSpPr>
          <p:spPr>
            <a:xfrm>
              <a:off x="8387922" y="210536"/>
              <a:ext cx="15015" cy="118679"/>
            </a:xfrm>
            <a:custGeom>
              <a:rect b="b" l="l" r="r" t="t"/>
              <a:pathLst>
                <a:path extrusionOk="0" h="1976" w="250">
                  <a:moveTo>
                    <a:pt x="75" y="1"/>
                  </a:moveTo>
                  <a:cubicBezTo>
                    <a:pt x="33" y="1"/>
                    <a:pt x="0" y="42"/>
                    <a:pt x="0" y="84"/>
                  </a:cubicBezTo>
                  <a:lnTo>
                    <a:pt x="100" y="1975"/>
                  </a:lnTo>
                  <a:lnTo>
                    <a:pt x="249" y="1967"/>
                  </a:lnTo>
                  <a:lnTo>
                    <a:pt x="158" y="75"/>
                  </a:lnTo>
                  <a:cubicBezTo>
                    <a:pt x="150" y="34"/>
                    <a:pt x="116" y="1"/>
                    <a:pt x="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p:nvPr/>
          </p:nvSpPr>
          <p:spPr>
            <a:xfrm>
              <a:off x="8235908" y="232878"/>
              <a:ext cx="37417" cy="116276"/>
            </a:xfrm>
            <a:custGeom>
              <a:rect b="b" l="l" r="r" t="t"/>
              <a:pathLst>
                <a:path extrusionOk="0" h="1936" w="623">
                  <a:moveTo>
                    <a:pt x="83" y="1"/>
                  </a:moveTo>
                  <a:cubicBezTo>
                    <a:pt x="78" y="1"/>
                    <a:pt x="72" y="1"/>
                    <a:pt x="67" y="2"/>
                  </a:cubicBezTo>
                  <a:cubicBezTo>
                    <a:pt x="26" y="19"/>
                    <a:pt x="1" y="60"/>
                    <a:pt x="17" y="102"/>
                  </a:cubicBezTo>
                  <a:lnTo>
                    <a:pt x="474" y="1935"/>
                  </a:lnTo>
                  <a:cubicBezTo>
                    <a:pt x="523" y="1919"/>
                    <a:pt x="573" y="1910"/>
                    <a:pt x="623" y="1894"/>
                  </a:cubicBezTo>
                  <a:lnTo>
                    <a:pt x="167" y="60"/>
                  </a:lnTo>
                  <a:cubicBezTo>
                    <a:pt x="152" y="24"/>
                    <a:pt x="119"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a:off x="8313146" y="217923"/>
              <a:ext cx="26006" cy="117778"/>
            </a:xfrm>
            <a:custGeom>
              <a:rect b="b" l="l" r="r" t="t"/>
              <a:pathLst>
                <a:path extrusionOk="0" h="1961" w="433">
                  <a:moveTo>
                    <a:pt x="80" y="1"/>
                  </a:moveTo>
                  <a:cubicBezTo>
                    <a:pt x="76" y="1"/>
                    <a:pt x="71" y="1"/>
                    <a:pt x="67" y="2"/>
                  </a:cubicBezTo>
                  <a:cubicBezTo>
                    <a:pt x="26" y="2"/>
                    <a:pt x="1" y="44"/>
                    <a:pt x="1" y="85"/>
                  </a:cubicBezTo>
                  <a:lnTo>
                    <a:pt x="274" y="1960"/>
                  </a:lnTo>
                  <a:lnTo>
                    <a:pt x="432" y="1935"/>
                  </a:lnTo>
                  <a:lnTo>
                    <a:pt x="158" y="69"/>
                  </a:lnTo>
                  <a:cubicBezTo>
                    <a:pt x="151" y="31"/>
                    <a:pt x="117" y="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p:nvPr/>
          </p:nvSpPr>
          <p:spPr>
            <a:xfrm>
              <a:off x="7691279" y="726934"/>
              <a:ext cx="113634" cy="47267"/>
            </a:xfrm>
            <a:custGeom>
              <a:rect b="b" l="l" r="r" t="t"/>
              <a:pathLst>
                <a:path extrusionOk="0" h="787" w="1892">
                  <a:moveTo>
                    <a:pt x="76" y="0"/>
                  </a:moveTo>
                  <a:cubicBezTo>
                    <a:pt x="47" y="0"/>
                    <a:pt x="21" y="17"/>
                    <a:pt x="9" y="48"/>
                  </a:cubicBezTo>
                  <a:cubicBezTo>
                    <a:pt x="0" y="89"/>
                    <a:pt x="17" y="131"/>
                    <a:pt x="58" y="148"/>
                  </a:cubicBezTo>
                  <a:lnTo>
                    <a:pt x="1842" y="786"/>
                  </a:lnTo>
                  <a:cubicBezTo>
                    <a:pt x="1859" y="737"/>
                    <a:pt x="1875" y="687"/>
                    <a:pt x="1892" y="645"/>
                  </a:cubicBezTo>
                  <a:lnTo>
                    <a:pt x="108" y="7"/>
                  </a:lnTo>
                  <a:cubicBezTo>
                    <a:pt x="97" y="2"/>
                    <a:pt x="87"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7846296" y="465732"/>
              <a:ext cx="94174" cy="84745"/>
            </a:xfrm>
            <a:custGeom>
              <a:rect b="b" l="l" r="r" t="t"/>
              <a:pathLst>
                <a:path extrusionOk="0" h="1411" w="1568">
                  <a:moveTo>
                    <a:pt x="104" y="0"/>
                  </a:moveTo>
                  <a:cubicBezTo>
                    <a:pt x="46" y="0"/>
                    <a:pt x="0" y="81"/>
                    <a:pt x="58" y="132"/>
                  </a:cubicBezTo>
                  <a:lnTo>
                    <a:pt x="1460" y="1410"/>
                  </a:lnTo>
                  <a:lnTo>
                    <a:pt x="1568" y="1294"/>
                  </a:lnTo>
                  <a:lnTo>
                    <a:pt x="157" y="25"/>
                  </a:lnTo>
                  <a:cubicBezTo>
                    <a:pt x="140" y="8"/>
                    <a:pt x="122" y="0"/>
                    <a:pt x="1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p:nvPr/>
          </p:nvSpPr>
          <p:spPr>
            <a:xfrm>
              <a:off x="7653862" y="875223"/>
              <a:ext cx="118198" cy="26066"/>
            </a:xfrm>
            <a:custGeom>
              <a:rect b="b" l="l" r="r" t="t"/>
              <a:pathLst>
                <a:path extrusionOk="0" h="434" w="1968">
                  <a:moveTo>
                    <a:pt x="80" y="0"/>
                  </a:moveTo>
                  <a:cubicBezTo>
                    <a:pt x="44" y="0"/>
                    <a:pt x="17" y="31"/>
                    <a:pt x="9" y="68"/>
                  </a:cubicBezTo>
                  <a:cubicBezTo>
                    <a:pt x="1" y="110"/>
                    <a:pt x="34" y="143"/>
                    <a:pt x="76" y="151"/>
                  </a:cubicBezTo>
                  <a:lnTo>
                    <a:pt x="1951" y="433"/>
                  </a:lnTo>
                  <a:cubicBezTo>
                    <a:pt x="1951" y="383"/>
                    <a:pt x="1959" y="325"/>
                    <a:pt x="1967" y="275"/>
                  </a:cubicBezTo>
                  <a:lnTo>
                    <a:pt x="92" y="2"/>
                  </a:lnTo>
                  <a:cubicBezTo>
                    <a:pt x="88" y="1"/>
                    <a:pt x="84" y="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2"/>
            <p:cNvSpPr/>
            <p:nvPr/>
          </p:nvSpPr>
          <p:spPr>
            <a:xfrm>
              <a:off x="7669357" y="798466"/>
              <a:ext cx="116637" cy="36997"/>
            </a:xfrm>
            <a:custGeom>
              <a:rect b="b" l="l" r="r" t="t"/>
              <a:pathLst>
                <a:path extrusionOk="0" h="616" w="1942">
                  <a:moveTo>
                    <a:pt x="92" y="0"/>
                  </a:moveTo>
                  <a:cubicBezTo>
                    <a:pt x="56" y="0"/>
                    <a:pt x="23" y="24"/>
                    <a:pt x="8" y="60"/>
                  </a:cubicBezTo>
                  <a:cubicBezTo>
                    <a:pt x="0" y="102"/>
                    <a:pt x="25" y="143"/>
                    <a:pt x="67" y="151"/>
                  </a:cubicBezTo>
                  <a:lnTo>
                    <a:pt x="1900" y="616"/>
                  </a:lnTo>
                  <a:cubicBezTo>
                    <a:pt x="1917" y="566"/>
                    <a:pt x="1925" y="516"/>
                    <a:pt x="1942" y="467"/>
                  </a:cubicBezTo>
                  <a:lnTo>
                    <a:pt x="108" y="2"/>
                  </a:lnTo>
                  <a:cubicBezTo>
                    <a:pt x="103" y="1"/>
                    <a:pt x="97" y="0"/>
                    <a:pt x="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p:nvPr/>
          </p:nvSpPr>
          <p:spPr>
            <a:xfrm>
              <a:off x="7719748" y="655222"/>
              <a:ext cx="111111" cy="57658"/>
            </a:xfrm>
            <a:custGeom>
              <a:rect b="b" l="l" r="r" t="t"/>
              <a:pathLst>
                <a:path extrusionOk="0" h="960" w="1850">
                  <a:moveTo>
                    <a:pt x="112" y="0"/>
                  </a:moveTo>
                  <a:cubicBezTo>
                    <a:pt x="44" y="0"/>
                    <a:pt x="0" y="103"/>
                    <a:pt x="74" y="147"/>
                  </a:cubicBezTo>
                  <a:lnTo>
                    <a:pt x="1783" y="960"/>
                  </a:lnTo>
                  <a:cubicBezTo>
                    <a:pt x="1808" y="910"/>
                    <a:pt x="1833" y="860"/>
                    <a:pt x="1849" y="819"/>
                  </a:cubicBezTo>
                  <a:lnTo>
                    <a:pt x="140" y="6"/>
                  </a:lnTo>
                  <a:cubicBezTo>
                    <a:pt x="131" y="2"/>
                    <a:pt x="121" y="0"/>
                    <a:pt x="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7798307" y="523570"/>
              <a:ext cx="100841" cy="76697"/>
            </a:xfrm>
            <a:custGeom>
              <a:rect b="b" l="l" r="r" t="t"/>
              <a:pathLst>
                <a:path extrusionOk="0" h="1277" w="1679">
                  <a:moveTo>
                    <a:pt x="115" y="1"/>
                  </a:moveTo>
                  <a:cubicBezTo>
                    <a:pt x="49" y="1"/>
                    <a:pt x="1" y="93"/>
                    <a:pt x="68" y="140"/>
                  </a:cubicBezTo>
                  <a:lnTo>
                    <a:pt x="1587" y="1277"/>
                  </a:lnTo>
                  <a:cubicBezTo>
                    <a:pt x="1620" y="1235"/>
                    <a:pt x="1645" y="1194"/>
                    <a:pt x="1678" y="1152"/>
                  </a:cubicBezTo>
                  <a:lnTo>
                    <a:pt x="160" y="16"/>
                  </a:lnTo>
                  <a:cubicBezTo>
                    <a:pt x="145" y="5"/>
                    <a:pt x="129"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7754943" y="588555"/>
              <a:ext cx="106787" cy="67027"/>
            </a:xfrm>
            <a:custGeom>
              <a:rect b="b" l="l" r="r" t="t"/>
              <a:pathLst>
                <a:path extrusionOk="0" h="1116" w="1778">
                  <a:moveTo>
                    <a:pt x="112" y="1"/>
                  </a:moveTo>
                  <a:cubicBezTo>
                    <a:pt x="46" y="1"/>
                    <a:pt x="0" y="96"/>
                    <a:pt x="77" y="145"/>
                  </a:cubicBezTo>
                  <a:lnTo>
                    <a:pt x="1695" y="1116"/>
                  </a:lnTo>
                  <a:cubicBezTo>
                    <a:pt x="1720" y="1074"/>
                    <a:pt x="1753" y="1033"/>
                    <a:pt x="1778" y="983"/>
                  </a:cubicBezTo>
                  <a:lnTo>
                    <a:pt x="152" y="12"/>
                  </a:lnTo>
                  <a:cubicBezTo>
                    <a:pt x="138" y="4"/>
                    <a:pt x="125"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p:nvPr/>
          </p:nvSpPr>
          <p:spPr>
            <a:xfrm>
              <a:off x="8650987" y="254921"/>
              <a:ext cx="48468" cy="113634"/>
            </a:xfrm>
            <a:custGeom>
              <a:rect b="b" l="l" r="r" t="t"/>
              <a:pathLst>
                <a:path extrusionOk="0" h="1892" w="807">
                  <a:moveTo>
                    <a:pt x="707" y="0"/>
                  </a:moveTo>
                  <a:cubicBezTo>
                    <a:pt x="678" y="0"/>
                    <a:pt x="649" y="17"/>
                    <a:pt x="640" y="58"/>
                  </a:cubicBezTo>
                  <a:lnTo>
                    <a:pt x="1" y="1842"/>
                  </a:lnTo>
                  <a:lnTo>
                    <a:pt x="142" y="1892"/>
                  </a:lnTo>
                  <a:lnTo>
                    <a:pt x="781" y="108"/>
                  </a:lnTo>
                  <a:cubicBezTo>
                    <a:pt x="807" y="46"/>
                    <a:pt x="755"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p:nvPr/>
          </p:nvSpPr>
          <p:spPr>
            <a:xfrm>
              <a:off x="9057117" y="728496"/>
              <a:ext cx="115555" cy="47207"/>
            </a:xfrm>
            <a:custGeom>
              <a:rect b="b" l="l" r="r" t="t"/>
              <a:pathLst>
                <a:path extrusionOk="0" h="786" w="1924">
                  <a:moveTo>
                    <a:pt x="1814" y="0"/>
                  </a:moveTo>
                  <a:cubicBezTo>
                    <a:pt x="1805" y="0"/>
                    <a:pt x="1795" y="2"/>
                    <a:pt x="1785" y="5"/>
                  </a:cubicBezTo>
                  <a:lnTo>
                    <a:pt x="1" y="636"/>
                  </a:lnTo>
                  <a:cubicBezTo>
                    <a:pt x="17" y="686"/>
                    <a:pt x="34" y="736"/>
                    <a:pt x="51" y="785"/>
                  </a:cubicBezTo>
                  <a:lnTo>
                    <a:pt x="1834" y="155"/>
                  </a:lnTo>
                  <a:cubicBezTo>
                    <a:pt x="1924" y="118"/>
                    <a:pt x="1893" y="0"/>
                    <a:pt x="1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a:off x="9031231" y="656183"/>
              <a:ext cx="110150" cy="57718"/>
            </a:xfrm>
            <a:custGeom>
              <a:rect b="b" l="l" r="r" t="t"/>
              <a:pathLst>
                <a:path extrusionOk="0" h="961" w="1834">
                  <a:moveTo>
                    <a:pt x="1741" y="0"/>
                  </a:moveTo>
                  <a:cubicBezTo>
                    <a:pt x="1731" y="0"/>
                    <a:pt x="1720" y="2"/>
                    <a:pt x="1709" y="6"/>
                  </a:cubicBezTo>
                  <a:lnTo>
                    <a:pt x="0" y="819"/>
                  </a:lnTo>
                  <a:cubicBezTo>
                    <a:pt x="25" y="869"/>
                    <a:pt x="42" y="911"/>
                    <a:pt x="67" y="961"/>
                  </a:cubicBezTo>
                  <a:lnTo>
                    <a:pt x="1776" y="147"/>
                  </a:lnTo>
                  <a:cubicBezTo>
                    <a:pt x="1817" y="131"/>
                    <a:pt x="1834" y="81"/>
                    <a:pt x="1817" y="48"/>
                  </a:cubicBezTo>
                  <a:cubicBezTo>
                    <a:pt x="1799" y="17"/>
                    <a:pt x="1771" y="0"/>
                    <a:pt x="17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a:off x="9000840" y="590117"/>
              <a:ext cx="106847" cy="66967"/>
            </a:xfrm>
            <a:custGeom>
              <a:rect b="b" l="l" r="r" t="t"/>
              <a:pathLst>
                <a:path extrusionOk="0" h="1115" w="1779">
                  <a:moveTo>
                    <a:pt x="1664" y="0"/>
                  </a:moveTo>
                  <a:cubicBezTo>
                    <a:pt x="1652" y="0"/>
                    <a:pt x="1639" y="4"/>
                    <a:pt x="1626" y="11"/>
                  </a:cubicBezTo>
                  <a:lnTo>
                    <a:pt x="0" y="982"/>
                  </a:lnTo>
                  <a:cubicBezTo>
                    <a:pt x="25" y="1023"/>
                    <a:pt x="50" y="1073"/>
                    <a:pt x="75" y="1115"/>
                  </a:cubicBezTo>
                  <a:lnTo>
                    <a:pt x="1701" y="144"/>
                  </a:lnTo>
                  <a:cubicBezTo>
                    <a:pt x="1778" y="102"/>
                    <a:pt x="1731"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p:nvPr/>
          </p:nvSpPr>
          <p:spPr>
            <a:xfrm>
              <a:off x="8963422" y="525072"/>
              <a:ext cx="100841" cy="76216"/>
            </a:xfrm>
            <a:custGeom>
              <a:rect b="b" l="l" r="r" t="t"/>
              <a:pathLst>
                <a:path extrusionOk="0" h="1269" w="1679">
                  <a:moveTo>
                    <a:pt x="1564" y="1"/>
                  </a:moveTo>
                  <a:cubicBezTo>
                    <a:pt x="1550" y="1"/>
                    <a:pt x="1534" y="5"/>
                    <a:pt x="1519" y="16"/>
                  </a:cubicBezTo>
                  <a:lnTo>
                    <a:pt x="1" y="1144"/>
                  </a:lnTo>
                  <a:lnTo>
                    <a:pt x="92" y="1268"/>
                  </a:lnTo>
                  <a:lnTo>
                    <a:pt x="1611" y="140"/>
                  </a:lnTo>
                  <a:cubicBezTo>
                    <a:pt x="1678" y="93"/>
                    <a:pt x="1630" y="1"/>
                    <a:pt x="15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
            <p:cNvSpPr/>
            <p:nvPr/>
          </p:nvSpPr>
          <p:spPr>
            <a:xfrm>
              <a:off x="9095976" y="951560"/>
              <a:ext cx="119700" cy="14955"/>
            </a:xfrm>
            <a:custGeom>
              <a:rect b="b" l="l" r="r" t="t"/>
              <a:pathLst>
                <a:path extrusionOk="0" h="249" w="1993">
                  <a:moveTo>
                    <a:pt x="1901" y="0"/>
                  </a:moveTo>
                  <a:lnTo>
                    <a:pt x="9" y="91"/>
                  </a:lnTo>
                  <a:cubicBezTo>
                    <a:pt x="1" y="141"/>
                    <a:pt x="1" y="199"/>
                    <a:pt x="9" y="249"/>
                  </a:cubicBezTo>
                  <a:lnTo>
                    <a:pt x="1901" y="158"/>
                  </a:lnTo>
                  <a:cubicBezTo>
                    <a:pt x="1992" y="141"/>
                    <a:pt x="1992" y="8"/>
                    <a:pt x="19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a:off x="8922100" y="466993"/>
              <a:ext cx="94294" cy="84444"/>
            </a:xfrm>
            <a:custGeom>
              <a:rect b="b" l="l" r="r" t="t"/>
              <a:pathLst>
                <a:path extrusionOk="0" h="1406" w="1570">
                  <a:moveTo>
                    <a:pt x="1459" y="0"/>
                  </a:moveTo>
                  <a:cubicBezTo>
                    <a:pt x="1443" y="0"/>
                    <a:pt x="1426" y="6"/>
                    <a:pt x="1411" y="20"/>
                  </a:cubicBezTo>
                  <a:lnTo>
                    <a:pt x="0" y="1290"/>
                  </a:lnTo>
                  <a:cubicBezTo>
                    <a:pt x="42" y="1331"/>
                    <a:pt x="75" y="1364"/>
                    <a:pt x="108" y="1406"/>
                  </a:cubicBezTo>
                  <a:lnTo>
                    <a:pt x="1510" y="136"/>
                  </a:lnTo>
                  <a:cubicBezTo>
                    <a:pt x="1569" y="84"/>
                    <a:pt x="1520" y="0"/>
                    <a:pt x="1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a:off x="9076096" y="800388"/>
              <a:ext cx="118198" cy="37117"/>
            </a:xfrm>
            <a:custGeom>
              <a:rect b="b" l="l" r="r" t="t"/>
              <a:pathLst>
                <a:path extrusionOk="0" h="618" w="1968">
                  <a:moveTo>
                    <a:pt x="1855" y="0"/>
                  </a:moveTo>
                  <a:cubicBezTo>
                    <a:pt x="1849" y="0"/>
                    <a:pt x="1841" y="1"/>
                    <a:pt x="1834" y="3"/>
                  </a:cubicBezTo>
                  <a:lnTo>
                    <a:pt x="0" y="468"/>
                  </a:lnTo>
                  <a:cubicBezTo>
                    <a:pt x="8" y="509"/>
                    <a:pt x="25" y="559"/>
                    <a:pt x="42" y="617"/>
                  </a:cubicBezTo>
                  <a:lnTo>
                    <a:pt x="1875" y="152"/>
                  </a:lnTo>
                  <a:cubicBezTo>
                    <a:pt x="1967" y="129"/>
                    <a:pt x="1939"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p:nvPr/>
          </p:nvSpPr>
          <p:spPr>
            <a:xfrm>
              <a:off x="9089549" y="876784"/>
              <a:ext cx="118138" cy="25946"/>
            </a:xfrm>
            <a:custGeom>
              <a:rect b="b" l="l" r="r" t="t"/>
              <a:pathLst>
                <a:path extrusionOk="0" h="432" w="1967">
                  <a:moveTo>
                    <a:pt x="1875" y="1"/>
                  </a:moveTo>
                  <a:lnTo>
                    <a:pt x="0" y="274"/>
                  </a:lnTo>
                  <a:cubicBezTo>
                    <a:pt x="8" y="332"/>
                    <a:pt x="17" y="382"/>
                    <a:pt x="25" y="432"/>
                  </a:cubicBezTo>
                  <a:lnTo>
                    <a:pt x="1900" y="158"/>
                  </a:lnTo>
                  <a:cubicBezTo>
                    <a:pt x="1942" y="150"/>
                    <a:pt x="1966" y="108"/>
                    <a:pt x="1958" y="67"/>
                  </a:cubicBezTo>
                  <a:cubicBezTo>
                    <a:pt x="1958" y="25"/>
                    <a:pt x="1917" y="1"/>
                    <a:pt x="18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2"/>
            <p:cNvSpPr/>
            <p:nvPr/>
          </p:nvSpPr>
          <p:spPr>
            <a:xfrm>
              <a:off x="8769607" y="320747"/>
              <a:ext cx="68408" cy="104625"/>
            </a:xfrm>
            <a:custGeom>
              <a:rect b="b" l="l" r="r" t="t"/>
              <a:pathLst>
                <a:path extrusionOk="0" h="1742" w="1139">
                  <a:moveTo>
                    <a:pt x="1034" y="1"/>
                  </a:moveTo>
                  <a:cubicBezTo>
                    <a:pt x="1010" y="1"/>
                    <a:pt x="987" y="13"/>
                    <a:pt x="971" y="41"/>
                  </a:cubicBezTo>
                  <a:lnTo>
                    <a:pt x="1" y="1659"/>
                  </a:lnTo>
                  <a:lnTo>
                    <a:pt x="133" y="1742"/>
                  </a:lnTo>
                  <a:lnTo>
                    <a:pt x="1104" y="115"/>
                  </a:lnTo>
                  <a:cubicBezTo>
                    <a:pt x="1138" y="58"/>
                    <a:pt x="1086" y="1"/>
                    <a:pt x="1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8589725" y="233359"/>
              <a:ext cx="37417" cy="116276"/>
            </a:xfrm>
            <a:custGeom>
              <a:rect b="b" l="l" r="r" t="t"/>
              <a:pathLst>
                <a:path extrusionOk="0" h="1936" w="623">
                  <a:moveTo>
                    <a:pt x="540" y="1"/>
                  </a:moveTo>
                  <a:cubicBezTo>
                    <a:pt x="505" y="1"/>
                    <a:pt x="472" y="24"/>
                    <a:pt x="465" y="60"/>
                  </a:cubicBezTo>
                  <a:lnTo>
                    <a:pt x="0" y="1894"/>
                  </a:lnTo>
                  <a:cubicBezTo>
                    <a:pt x="50" y="1911"/>
                    <a:pt x="100" y="1919"/>
                    <a:pt x="150" y="1936"/>
                  </a:cubicBezTo>
                  <a:lnTo>
                    <a:pt x="614" y="102"/>
                  </a:lnTo>
                  <a:cubicBezTo>
                    <a:pt x="623" y="60"/>
                    <a:pt x="598" y="11"/>
                    <a:pt x="556" y="2"/>
                  </a:cubicBezTo>
                  <a:cubicBezTo>
                    <a:pt x="551" y="1"/>
                    <a:pt x="546" y="1"/>
                    <a:pt x="5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8523959" y="217923"/>
              <a:ext cx="26426" cy="118258"/>
            </a:xfrm>
            <a:custGeom>
              <a:rect b="b" l="l" r="r" t="t"/>
              <a:pathLst>
                <a:path extrusionOk="0" h="1969" w="440">
                  <a:moveTo>
                    <a:pt x="352" y="1"/>
                  </a:moveTo>
                  <a:cubicBezTo>
                    <a:pt x="316" y="1"/>
                    <a:pt x="282" y="31"/>
                    <a:pt x="282" y="69"/>
                  </a:cubicBezTo>
                  <a:lnTo>
                    <a:pt x="0" y="1944"/>
                  </a:lnTo>
                  <a:lnTo>
                    <a:pt x="150" y="1969"/>
                  </a:lnTo>
                  <a:lnTo>
                    <a:pt x="432" y="93"/>
                  </a:lnTo>
                  <a:cubicBezTo>
                    <a:pt x="440" y="52"/>
                    <a:pt x="407" y="11"/>
                    <a:pt x="365" y="2"/>
                  </a:cubicBezTo>
                  <a:cubicBezTo>
                    <a:pt x="361" y="1"/>
                    <a:pt x="357"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7646414" y="949517"/>
              <a:ext cx="119159" cy="15556"/>
            </a:xfrm>
            <a:custGeom>
              <a:rect b="b" l="l" r="r" t="t"/>
              <a:pathLst>
                <a:path extrusionOk="0" h="259" w="1984">
                  <a:moveTo>
                    <a:pt x="92" y="1"/>
                  </a:moveTo>
                  <a:cubicBezTo>
                    <a:pt x="1" y="17"/>
                    <a:pt x="1" y="150"/>
                    <a:pt x="92" y="159"/>
                  </a:cubicBezTo>
                  <a:lnTo>
                    <a:pt x="84" y="159"/>
                  </a:lnTo>
                  <a:lnTo>
                    <a:pt x="1975" y="258"/>
                  </a:lnTo>
                  <a:cubicBezTo>
                    <a:pt x="1975" y="208"/>
                    <a:pt x="1975" y="150"/>
                    <a:pt x="1983" y="100"/>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8825403" y="364651"/>
              <a:ext cx="76336" cy="98078"/>
            </a:xfrm>
            <a:custGeom>
              <a:rect b="b" l="l" r="r" t="t"/>
              <a:pathLst>
                <a:path extrusionOk="0" h="1633" w="1271">
                  <a:moveTo>
                    <a:pt x="1193" y="1"/>
                  </a:moveTo>
                  <a:cubicBezTo>
                    <a:pt x="1168" y="1"/>
                    <a:pt x="1144" y="12"/>
                    <a:pt x="1129" y="32"/>
                  </a:cubicBezTo>
                  <a:lnTo>
                    <a:pt x="1" y="1550"/>
                  </a:lnTo>
                  <a:lnTo>
                    <a:pt x="117" y="1633"/>
                  </a:lnTo>
                  <a:lnTo>
                    <a:pt x="1254" y="115"/>
                  </a:lnTo>
                  <a:cubicBezTo>
                    <a:pt x="1270" y="81"/>
                    <a:pt x="1262" y="40"/>
                    <a:pt x="1237" y="15"/>
                  </a:cubicBezTo>
                  <a:cubicBezTo>
                    <a:pt x="1224" y="5"/>
                    <a:pt x="1208" y="1"/>
                    <a:pt x="11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8874773" y="411798"/>
              <a:ext cx="86246" cy="92312"/>
            </a:xfrm>
            <a:custGeom>
              <a:rect b="b" l="l" r="r" t="t"/>
              <a:pathLst>
                <a:path extrusionOk="0" h="1537" w="1436">
                  <a:moveTo>
                    <a:pt x="1329" y="0"/>
                  </a:moveTo>
                  <a:cubicBezTo>
                    <a:pt x="1309" y="0"/>
                    <a:pt x="1288" y="8"/>
                    <a:pt x="1270" y="27"/>
                  </a:cubicBezTo>
                  <a:lnTo>
                    <a:pt x="0" y="1429"/>
                  </a:lnTo>
                  <a:lnTo>
                    <a:pt x="116" y="1537"/>
                  </a:lnTo>
                  <a:lnTo>
                    <a:pt x="1386" y="126"/>
                  </a:lnTo>
                  <a:cubicBezTo>
                    <a:pt x="1435" y="70"/>
                    <a:pt x="1387" y="0"/>
                    <a:pt x="13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8712789" y="285311"/>
              <a:ext cx="58378" cy="109189"/>
            </a:xfrm>
            <a:custGeom>
              <a:rect b="b" l="l" r="r" t="t"/>
              <a:pathLst>
                <a:path extrusionOk="0" h="1818" w="972">
                  <a:moveTo>
                    <a:pt x="878" y="1"/>
                  </a:moveTo>
                  <a:cubicBezTo>
                    <a:pt x="852" y="1"/>
                    <a:pt x="825" y="13"/>
                    <a:pt x="814" y="42"/>
                  </a:cubicBezTo>
                  <a:lnTo>
                    <a:pt x="1" y="1751"/>
                  </a:lnTo>
                  <a:lnTo>
                    <a:pt x="142" y="1817"/>
                  </a:lnTo>
                  <a:lnTo>
                    <a:pt x="955" y="108"/>
                  </a:lnTo>
                  <a:cubicBezTo>
                    <a:pt x="971" y="75"/>
                    <a:pt x="955" y="25"/>
                    <a:pt x="913" y="9"/>
                  </a:cubicBezTo>
                  <a:cubicBezTo>
                    <a:pt x="903" y="3"/>
                    <a:pt x="891" y="1"/>
                    <a:pt x="8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8460655" y="210536"/>
              <a:ext cx="15015" cy="118679"/>
            </a:xfrm>
            <a:custGeom>
              <a:rect b="b" l="l" r="r" t="t"/>
              <a:pathLst>
                <a:path extrusionOk="0" h="1976" w="250">
                  <a:moveTo>
                    <a:pt x="175" y="1"/>
                  </a:moveTo>
                  <a:cubicBezTo>
                    <a:pt x="133" y="1"/>
                    <a:pt x="92" y="34"/>
                    <a:pt x="92" y="75"/>
                  </a:cubicBezTo>
                  <a:lnTo>
                    <a:pt x="1" y="1967"/>
                  </a:lnTo>
                  <a:lnTo>
                    <a:pt x="150" y="1975"/>
                  </a:lnTo>
                  <a:lnTo>
                    <a:pt x="241" y="84"/>
                  </a:lnTo>
                  <a:cubicBezTo>
                    <a:pt x="249" y="42"/>
                    <a:pt x="216" y="9"/>
                    <a:pt x="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8311164" y="1652643"/>
              <a:ext cx="26486" cy="118138"/>
            </a:xfrm>
            <a:custGeom>
              <a:rect b="b" l="l" r="r" t="t"/>
              <a:pathLst>
                <a:path extrusionOk="0" h="1967" w="441">
                  <a:moveTo>
                    <a:pt x="283" y="1"/>
                  </a:moveTo>
                  <a:lnTo>
                    <a:pt x="9" y="1876"/>
                  </a:lnTo>
                  <a:cubicBezTo>
                    <a:pt x="0" y="1917"/>
                    <a:pt x="34" y="1959"/>
                    <a:pt x="75" y="1967"/>
                  </a:cubicBezTo>
                  <a:lnTo>
                    <a:pt x="83" y="1967"/>
                  </a:lnTo>
                  <a:cubicBezTo>
                    <a:pt x="125" y="1967"/>
                    <a:pt x="158" y="1934"/>
                    <a:pt x="158" y="1901"/>
                  </a:cubicBezTo>
                  <a:lnTo>
                    <a:pt x="440" y="26"/>
                  </a:lnTo>
                  <a:lnTo>
                    <a:pt x="2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8823901" y="1527057"/>
              <a:ext cx="76336" cy="98739"/>
            </a:xfrm>
            <a:custGeom>
              <a:rect b="b" l="l" r="r" t="t"/>
              <a:pathLst>
                <a:path extrusionOk="0" h="1644" w="1271">
                  <a:moveTo>
                    <a:pt x="125" y="1"/>
                  </a:moveTo>
                  <a:lnTo>
                    <a:pt x="1" y="92"/>
                  </a:lnTo>
                  <a:lnTo>
                    <a:pt x="1129" y="1610"/>
                  </a:lnTo>
                  <a:cubicBezTo>
                    <a:pt x="1138" y="1627"/>
                    <a:pt x="1162" y="1644"/>
                    <a:pt x="1187" y="1644"/>
                  </a:cubicBezTo>
                  <a:cubicBezTo>
                    <a:pt x="1204" y="1644"/>
                    <a:pt x="1221" y="1635"/>
                    <a:pt x="1237" y="1627"/>
                  </a:cubicBezTo>
                  <a:cubicBezTo>
                    <a:pt x="1270" y="1602"/>
                    <a:pt x="1270" y="1552"/>
                    <a:pt x="1254" y="1519"/>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8768105" y="1564474"/>
              <a:ext cx="67808" cy="104685"/>
            </a:xfrm>
            <a:custGeom>
              <a:rect b="b" l="l" r="r" t="t"/>
              <a:pathLst>
                <a:path extrusionOk="0" h="1743" w="1129">
                  <a:moveTo>
                    <a:pt x="133" y="0"/>
                  </a:moveTo>
                  <a:cubicBezTo>
                    <a:pt x="92" y="25"/>
                    <a:pt x="42" y="50"/>
                    <a:pt x="1" y="75"/>
                  </a:cubicBezTo>
                  <a:lnTo>
                    <a:pt x="971" y="1701"/>
                  </a:lnTo>
                  <a:cubicBezTo>
                    <a:pt x="980" y="1726"/>
                    <a:pt x="1005" y="1742"/>
                    <a:pt x="1038" y="1742"/>
                  </a:cubicBezTo>
                  <a:cubicBezTo>
                    <a:pt x="1096" y="1742"/>
                    <a:pt x="1129" y="1676"/>
                    <a:pt x="1104" y="1626"/>
                  </a:cubicBezTo>
                  <a:lnTo>
                    <a:pt x="1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p:nvPr/>
          </p:nvSpPr>
          <p:spPr>
            <a:xfrm>
              <a:off x="8873752" y="1485735"/>
              <a:ext cx="84264" cy="92312"/>
            </a:xfrm>
            <a:custGeom>
              <a:rect b="b" l="l" r="r" t="t"/>
              <a:pathLst>
                <a:path extrusionOk="0" h="1537" w="1403">
                  <a:moveTo>
                    <a:pt x="117" y="0"/>
                  </a:moveTo>
                  <a:lnTo>
                    <a:pt x="1" y="108"/>
                  </a:lnTo>
                  <a:lnTo>
                    <a:pt x="1270" y="1510"/>
                  </a:lnTo>
                  <a:cubicBezTo>
                    <a:pt x="1283" y="1528"/>
                    <a:pt x="1304" y="1536"/>
                    <a:pt x="1325" y="1536"/>
                  </a:cubicBezTo>
                  <a:cubicBezTo>
                    <a:pt x="1343" y="1536"/>
                    <a:pt x="1362" y="1530"/>
                    <a:pt x="1378" y="1519"/>
                  </a:cubicBezTo>
                  <a:cubicBezTo>
                    <a:pt x="1403" y="1485"/>
                    <a:pt x="1403" y="1444"/>
                    <a:pt x="1378" y="1419"/>
                  </a:cubicBezTo>
                  <a:lnTo>
                    <a:pt x="1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p:nvPr/>
          </p:nvSpPr>
          <p:spPr>
            <a:xfrm>
              <a:off x="8711288" y="1594865"/>
              <a:ext cx="58378" cy="109189"/>
            </a:xfrm>
            <a:custGeom>
              <a:rect b="b" l="l" r="r" t="t"/>
              <a:pathLst>
                <a:path extrusionOk="0" h="1818" w="972">
                  <a:moveTo>
                    <a:pt x="142" y="0"/>
                  </a:moveTo>
                  <a:lnTo>
                    <a:pt x="1" y="67"/>
                  </a:lnTo>
                  <a:lnTo>
                    <a:pt x="814" y="1776"/>
                  </a:lnTo>
                  <a:cubicBezTo>
                    <a:pt x="822" y="1801"/>
                    <a:pt x="847" y="1817"/>
                    <a:pt x="880" y="1817"/>
                  </a:cubicBezTo>
                  <a:cubicBezTo>
                    <a:pt x="938" y="1817"/>
                    <a:pt x="972" y="1759"/>
                    <a:pt x="947" y="1709"/>
                  </a:cubicBezTo>
                  <a:lnTo>
                    <a:pt x="1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
            <p:cNvSpPr/>
            <p:nvPr/>
          </p:nvSpPr>
          <p:spPr>
            <a:xfrm>
              <a:off x="8921079" y="1438408"/>
              <a:ext cx="92733" cy="84745"/>
            </a:xfrm>
            <a:custGeom>
              <a:rect b="b" l="l" r="r" t="t"/>
              <a:pathLst>
                <a:path extrusionOk="0" h="1411" w="1544">
                  <a:moveTo>
                    <a:pt x="109" y="0"/>
                  </a:moveTo>
                  <a:lnTo>
                    <a:pt x="1" y="116"/>
                  </a:lnTo>
                  <a:lnTo>
                    <a:pt x="1403" y="1386"/>
                  </a:lnTo>
                  <a:cubicBezTo>
                    <a:pt x="1420" y="1402"/>
                    <a:pt x="1436" y="1410"/>
                    <a:pt x="1461" y="1410"/>
                  </a:cubicBezTo>
                  <a:cubicBezTo>
                    <a:pt x="1478" y="1410"/>
                    <a:pt x="1502" y="1394"/>
                    <a:pt x="1519" y="1386"/>
                  </a:cubicBezTo>
                  <a:cubicBezTo>
                    <a:pt x="1544" y="1352"/>
                    <a:pt x="1544" y="1311"/>
                    <a:pt x="1519" y="1278"/>
                  </a:cubicBezTo>
                  <a:lnTo>
                    <a:pt x="1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8588224" y="1639670"/>
              <a:ext cx="36937" cy="116216"/>
            </a:xfrm>
            <a:custGeom>
              <a:rect b="b" l="l" r="r" t="t"/>
              <a:pathLst>
                <a:path extrusionOk="0" h="1935" w="615">
                  <a:moveTo>
                    <a:pt x="150" y="1"/>
                  </a:moveTo>
                  <a:cubicBezTo>
                    <a:pt x="100" y="18"/>
                    <a:pt x="50" y="26"/>
                    <a:pt x="0" y="42"/>
                  </a:cubicBezTo>
                  <a:lnTo>
                    <a:pt x="457" y="1876"/>
                  </a:lnTo>
                  <a:cubicBezTo>
                    <a:pt x="465" y="1909"/>
                    <a:pt x="498" y="1934"/>
                    <a:pt x="531" y="1934"/>
                  </a:cubicBezTo>
                  <a:lnTo>
                    <a:pt x="548" y="1934"/>
                  </a:lnTo>
                  <a:cubicBezTo>
                    <a:pt x="590" y="1917"/>
                    <a:pt x="614" y="1876"/>
                    <a:pt x="606" y="1843"/>
                  </a:cubicBezTo>
                  <a:lnTo>
                    <a:pt x="1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p:nvPr/>
          </p:nvSpPr>
          <p:spPr>
            <a:xfrm>
              <a:off x="8649486" y="1620751"/>
              <a:ext cx="47928" cy="113153"/>
            </a:xfrm>
            <a:custGeom>
              <a:rect b="b" l="l" r="r" t="t"/>
              <a:pathLst>
                <a:path extrusionOk="0" h="1884" w="798">
                  <a:moveTo>
                    <a:pt x="142" y="1"/>
                  </a:moveTo>
                  <a:lnTo>
                    <a:pt x="1" y="50"/>
                  </a:lnTo>
                  <a:lnTo>
                    <a:pt x="632" y="1834"/>
                  </a:lnTo>
                  <a:cubicBezTo>
                    <a:pt x="648" y="1867"/>
                    <a:pt x="673" y="1884"/>
                    <a:pt x="706" y="1884"/>
                  </a:cubicBezTo>
                  <a:lnTo>
                    <a:pt x="731" y="1884"/>
                  </a:lnTo>
                  <a:cubicBezTo>
                    <a:pt x="773" y="1876"/>
                    <a:pt x="797" y="1826"/>
                    <a:pt x="781" y="1784"/>
                  </a:cubicBezTo>
                  <a:lnTo>
                    <a:pt x="1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8962461" y="1388558"/>
              <a:ext cx="98739" cy="76817"/>
            </a:xfrm>
            <a:custGeom>
              <a:rect b="b" l="l" r="r" t="t"/>
              <a:pathLst>
                <a:path extrusionOk="0" h="1279" w="1644">
                  <a:moveTo>
                    <a:pt x="92" y="0"/>
                  </a:moveTo>
                  <a:cubicBezTo>
                    <a:pt x="58" y="42"/>
                    <a:pt x="25" y="83"/>
                    <a:pt x="0" y="125"/>
                  </a:cubicBezTo>
                  <a:lnTo>
                    <a:pt x="1519" y="1261"/>
                  </a:lnTo>
                  <a:cubicBezTo>
                    <a:pt x="1527" y="1270"/>
                    <a:pt x="1544" y="1270"/>
                    <a:pt x="1560" y="1278"/>
                  </a:cubicBezTo>
                  <a:cubicBezTo>
                    <a:pt x="1585" y="1270"/>
                    <a:pt x="1610" y="1261"/>
                    <a:pt x="1627" y="1245"/>
                  </a:cubicBezTo>
                  <a:cubicBezTo>
                    <a:pt x="1643" y="1212"/>
                    <a:pt x="1643" y="1162"/>
                    <a:pt x="1610" y="1137"/>
                  </a:cubicBezTo>
                  <a:lnTo>
                    <a:pt x="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9075555" y="1153362"/>
              <a:ext cx="116697" cy="36937"/>
            </a:xfrm>
            <a:custGeom>
              <a:rect b="b" l="l" r="r" t="t"/>
              <a:pathLst>
                <a:path extrusionOk="0" h="615" w="1943">
                  <a:moveTo>
                    <a:pt x="42" y="0"/>
                  </a:moveTo>
                  <a:cubicBezTo>
                    <a:pt x="26" y="50"/>
                    <a:pt x="17" y="100"/>
                    <a:pt x="1" y="150"/>
                  </a:cubicBezTo>
                  <a:lnTo>
                    <a:pt x="1834" y="614"/>
                  </a:lnTo>
                  <a:lnTo>
                    <a:pt x="1859" y="614"/>
                  </a:lnTo>
                  <a:cubicBezTo>
                    <a:pt x="1892" y="614"/>
                    <a:pt x="1917" y="589"/>
                    <a:pt x="1934" y="556"/>
                  </a:cubicBezTo>
                  <a:cubicBezTo>
                    <a:pt x="1942" y="515"/>
                    <a:pt x="1917" y="473"/>
                    <a:pt x="1876" y="465"/>
                  </a:cubicBezTo>
                  <a:lnTo>
                    <a:pt x="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p:nvPr/>
          </p:nvSpPr>
          <p:spPr>
            <a:xfrm>
              <a:off x="9089009" y="1087596"/>
              <a:ext cx="118198" cy="25946"/>
            </a:xfrm>
            <a:custGeom>
              <a:rect b="b" l="l" r="r" t="t"/>
              <a:pathLst>
                <a:path extrusionOk="0" h="432" w="1968">
                  <a:moveTo>
                    <a:pt x="26" y="0"/>
                  </a:moveTo>
                  <a:cubicBezTo>
                    <a:pt x="17" y="50"/>
                    <a:pt x="9" y="108"/>
                    <a:pt x="1" y="158"/>
                  </a:cubicBezTo>
                  <a:lnTo>
                    <a:pt x="1876" y="432"/>
                  </a:lnTo>
                  <a:lnTo>
                    <a:pt x="1884" y="432"/>
                  </a:lnTo>
                  <a:cubicBezTo>
                    <a:pt x="1926" y="432"/>
                    <a:pt x="1959" y="407"/>
                    <a:pt x="1967" y="365"/>
                  </a:cubicBezTo>
                  <a:cubicBezTo>
                    <a:pt x="1967" y="324"/>
                    <a:pt x="1942" y="282"/>
                    <a:pt x="1901" y="282"/>
                  </a:cubicBezTo>
                  <a:lnTo>
                    <a:pt x="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2"/>
            <p:cNvSpPr/>
            <p:nvPr/>
          </p:nvSpPr>
          <p:spPr>
            <a:xfrm>
              <a:off x="9095976" y="1023812"/>
              <a:ext cx="119700" cy="14955"/>
            </a:xfrm>
            <a:custGeom>
              <a:rect b="b" l="l" r="r" t="t"/>
              <a:pathLst>
                <a:path extrusionOk="0" h="249" w="1993">
                  <a:moveTo>
                    <a:pt x="9" y="0"/>
                  </a:moveTo>
                  <a:cubicBezTo>
                    <a:pt x="9" y="50"/>
                    <a:pt x="9" y="108"/>
                    <a:pt x="1" y="158"/>
                  </a:cubicBezTo>
                  <a:lnTo>
                    <a:pt x="1893" y="249"/>
                  </a:lnTo>
                  <a:cubicBezTo>
                    <a:pt x="1992" y="249"/>
                    <a:pt x="1992" y="100"/>
                    <a:pt x="1893" y="100"/>
                  </a:cubicBezTo>
                  <a:lnTo>
                    <a:pt x="1901" y="100"/>
                  </a:lnTo>
                  <a:lnTo>
                    <a:pt x="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9056636" y="1214623"/>
              <a:ext cx="115195" cy="46907"/>
            </a:xfrm>
            <a:custGeom>
              <a:rect b="b" l="l" r="r" t="t"/>
              <a:pathLst>
                <a:path extrusionOk="0" h="781" w="1918">
                  <a:moveTo>
                    <a:pt x="50" y="1"/>
                  </a:moveTo>
                  <a:cubicBezTo>
                    <a:pt x="34" y="51"/>
                    <a:pt x="17" y="100"/>
                    <a:pt x="0" y="142"/>
                  </a:cubicBezTo>
                  <a:lnTo>
                    <a:pt x="1784" y="781"/>
                  </a:lnTo>
                  <a:lnTo>
                    <a:pt x="1809" y="781"/>
                  </a:lnTo>
                  <a:cubicBezTo>
                    <a:pt x="1892" y="781"/>
                    <a:pt x="1917" y="665"/>
                    <a:pt x="1834" y="631"/>
                  </a:cubicBezTo>
                  <a:lnTo>
                    <a:pt x="1834" y="631"/>
                  </a:lnTo>
                  <a:lnTo>
                    <a:pt x="1834" y="640"/>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8999819" y="1333242"/>
              <a:ext cx="106186" cy="66847"/>
            </a:xfrm>
            <a:custGeom>
              <a:rect b="b" l="l" r="r" t="t"/>
              <a:pathLst>
                <a:path extrusionOk="0" h="1113" w="1768">
                  <a:moveTo>
                    <a:pt x="84" y="0"/>
                  </a:moveTo>
                  <a:cubicBezTo>
                    <a:pt x="59" y="42"/>
                    <a:pt x="26" y="83"/>
                    <a:pt x="1" y="133"/>
                  </a:cubicBezTo>
                  <a:lnTo>
                    <a:pt x="1627" y="1104"/>
                  </a:lnTo>
                  <a:cubicBezTo>
                    <a:pt x="1635" y="1112"/>
                    <a:pt x="1652" y="1112"/>
                    <a:pt x="1668" y="1112"/>
                  </a:cubicBezTo>
                  <a:cubicBezTo>
                    <a:pt x="1743" y="1112"/>
                    <a:pt x="1768" y="1013"/>
                    <a:pt x="1701" y="971"/>
                  </a:cubicBezTo>
                  <a:lnTo>
                    <a:pt x="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8522457" y="1653123"/>
              <a:ext cx="25946" cy="117658"/>
            </a:xfrm>
            <a:custGeom>
              <a:rect b="b" l="l" r="r" t="t"/>
              <a:pathLst>
                <a:path extrusionOk="0" h="1959" w="432">
                  <a:moveTo>
                    <a:pt x="150" y="1"/>
                  </a:moveTo>
                  <a:cubicBezTo>
                    <a:pt x="100" y="1"/>
                    <a:pt x="50" y="18"/>
                    <a:pt x="0" y="18"/>
                  </a:cubicBezTo>
                  <a:lnTo>
                    <a:pt x="274" y="1893"/>
                  </a:lnTo>
                  <a:cubicBezTo>
                    <a:pt x="282" y="1934"/>
                    <a:pt x="316" y="1959"/>
                    <a:pt x="349" y="1959"/>
                  </a:cubicBezTo>
                  <a:lnTo>
                    <a:pt x="365" y="1959"/>
                  </a:lnTo>
                  <a:cubicBezTo>
                    <a:pt x="407" y="1951"/>
                    <a:pt x="432" y="1917"/>
                    <a:pt x="423" y="1876"/>
                  </a:cubicBezTo>
                  <a:lnTo>
                    <a:pt x="1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9030750" y="1276425"/>
              <a:ext cx="110150" cy="57838"/>
            </a:xfrm>
            <a:custGeom>
              <a:rect b="b" l="l" r="r" t="t"/>
              <a:pathLst>
                <a:path extrusionOk="0" h="963" w="1834">
                  <a:moveTo>
                    <a:pt x="66" y="1"/>
                  </a:moveTo>
                  <a:cubicBezTo>
                    <a:pt x="50" y="50"/>
                    <a:pt x="25" y="92"/>
                    <a:pt x="0" y="142"/>
                  </a:cubicBezTo>
                  <a:lnTo>
                    <a:pt x="1709" y="955"/>
                  </a:lnTo>
                  <a:cubicBezTo>
                    <a:pt x="1717" y="955"/>
                    <a:pt x="1734" y="963"/>
                    <a:pt x="1742" y="963"/>
                  </a:cubicBezTo>
                  <a:cubicBezTo>
                    <a:pt x="1776" y="963"/>
                    <a:pt x="1800" y="946"/>
                    <a:pt x="1817" y="913"/>
                  </a:cubicBezTo>
                  <a:cubicBezTo>
                    <a:pt x="1834" y="880"/>
                    <a:pt x="1817" y="830"/>
                    <a:pt x="1776" y="814"/>
                  </a:cubicBezTo>
                  <a:lnTo>
                    <a:pt x="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7689417" y="1213122"/>
              <a:ext cx="115015" cy="47267"/>
            </a:xfrm>
            <a:custGeom>
              <a:rect b="b" l="l" r="r" t="t"/>
              <a:pathLst>
                <a:path extrusionOk="0" h="787" w="1915">
                  <a:moveTo>
                    <a:pt x="1865" y="1"/>
                  </a:moveTo>
                  <a:lnTo>
                    <a:pt x="81" y="631"/>
                  </a:lnTo>
                  <a:cubicBezTo>
                    <a:pt x="1" y="664"/>
                    <a:pt x="14" y="781"/>
                    <a:pt x="97" y="781"/>
                  </a:cubicBezTo>
                  <a:cubicBezTo>
                    <a:pt x="100" y="781"/>
                    <a:pt x="103" y="781"/>
                    <a:pt x="106" y="781"/>
                  </a:cubicBezTo>
                  <a:cubicBezTo>
                    <a:pt x="110" y="785"/>
                    <a:pt x="114" y="787"/>
                    <a:pt x="118" y="787"/>
                  </a:cubicBezTo>
                  <a:cubicBezTo>
                    <a:pt x="123" y="787"/>
                    <a:pt x="127" y="785"/>
                    <a:pt x="131" y="781"/>
                  </a:cubicBezTo>
                  <a:lnTo>
                    <a:pt x="1915" y="150"/>
                  </a:lnTo>
                  <a:cubicBezTo>
                    <a:pt x="1898" y="100"/>
                    <a:pt x="1881" y="51"/>
                    <a:pt x="1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p:nvPr/>
          </p:nvSpPr>
          <p:spPr>
            <a:xfrm>
              <a:off x="7754523" y="1331741"/>
              <a:ext cx="106246" cy="66847"/>
            </a:xfrm>
            <a:custGeom>
              <a:rect b="b" l="l" r="r" t="t"/>
              <a:pathLst>
                <a:path extrusionOk="0" h="1113" w="1769">
                  <a:moveTo>
                    <a:pt x="1693" y="1"/>
                  </a:moveTo>
                  <a:lnTo>
                    <a:pt x="67" y="971"/>
                  </a:lnTo>
                  <a:cubicBezTo>
                    <a:pt x="1" y="1013"/>
                    <a:pt x="26" y="1112"/>
                    <a:pt x="109" y="1112"/>
                  </a:cubicBezTo>
                  <a:cubicBezTo>
                    <a:pt x="117" y="1112"/>
                    <a:pt x="134" y="1112"/>
                    <a:pt x="142" y="1104"/>
                  </a:cubicBezTo>
                  <a:lnTo>
                    <a:pt x="1768" y="133"/>
                  </a:lnTo>
                  <a:cubicBezTo>
                    <a:pt x="1743" y="92"/>
                    <a:pt x="1718" y="42"/>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
            <p:cNvSpPr/>
            <p:nvPr/>
          </p:nvSpPr>
          <p:spPr>
            <a:xfrm>
              <a:off x="7719328" y="1274924"/>
              <a:ext cx="111051" cy="57417"/>
            </a:xfrm>
            <a:custGeom>
              <a:rect b="b" l="l" r="r" t="t"/>
              <a:pathLst>
                <a:path extrusionOk="0" h="956" w="1849">
                  <a:moveTo>
                    <a:pt x="1782" y="1"/>
                  </a:moveTo>
                  <a:lnTo>
                    <a:pt x="73" y="814"/>
                  </a:lnTo>
                  <a:cubicBezTo>
                    <a:pt x="0" y="846"/>
                    <a:pt x="21" y="955"/>
                    <a:pt x="97" y="955"/>
                  </a:cubicBezTo>
                  <a:cubicBezTo>
                    <a:pt x="100" y="955"/>
                    <a:pt x="103" y="955"/>
                    <a:pt x="106" y="955"/>
                  </a:cubicBezTo>
                  <a:cubicBezTo>
                    <a:pt x="122" y="955"/>
                    <a:pt x="131" y="955"/>
                    <a:pt x="139" y="947"/>
                  </a:cubicBezTo>
                  <a:lnTo>
                    <a:pt x="1848" y="142"/>
                  </a:lnTo>
                  <a:cubicBezTo>
                    <a:pt x="1823" y="92"/>
                    <a:pt x="1798" y="50"/>
                    <a:pt x="17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2"/>
            <p:cNvSpPr/>
            <p:nvPr/>
          </p:nvSpPr>
          <p:spPr>
            <a:xfrm>
              <a:off x="7799388" y="1387537"/>
              <a:ext cx="99219" cy="75796"/>
            </a:xfrm>
            <a:custGeom>
              <a:rect b="b" l="l" r="r" t="t"/>
              <a:pathLst>
                <a:path extrusionOk="0" h="1262" w="1652">
                  <a:moveTo>
                    <a:pt x="1552" y="1"/>
                  </a:moveTo>
                  <a:lnTo>
                    <a:pt x="34" y="1129"/>
                  </a:lnTo>
                  <a:cubicBezTo>
                    <a:pt x="1" y="1154"/>
                    <a:pt x="1" y="1195"/>
                    <a:pt x="17" y="1229"/>
                  </a:cubicBezTo>
                  <a:cubicBezTo>
                    <a:pt x="34" y="1254"/>
                    <a:pt x="59" y="1262"/>
                    <a:pt x="84" y="1262"/>
                  </a:cubicBezTo>
                  <a:cubicBezTo>
                    <a:pt x="100" y="1262"/>
                    <a:pt x="117" y="1262"/>
                    <a:pt x="125" y="1245"/>
                  </a:cubicBezTo>
                  <a:lnTo>
                    <a:pt x="1652" y="117"/>
                  </a:lnTo>
                  <a:lnTo>
                    <a:pt x="1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7653862" y="1086575"/>
              <a:ext cx="118198" cy="25465"/>
            </a:xfrm>
            <a:custGeom>
              <a:rect b="b" l="l" r="r" t="t"/>
              <a:pathLst>
                <a:path extrusionOk="0" h="424" w="1968">
                  <a:moveTo>
                    <a:pt x="1942" y="0"/>
                  </a:moveTo>
                  <a:lnTo>
                    <a:pt x="76" y="274"/>
                  </a:lnTo>
                  <a:cubicBezTo>
                    <a:pt x="34" y="274"/>
                    <a:pt x="1" y="316"/>
                    <a:pt x="9" y="357"/>
                  </a:cubicBezTo>
                  <a:cubicBezTo>
                    <a:pt x="9" y="399"/>
                    <a:pt x="42" y="424"/>
                    <a:pt x="84" y="424"/>
                  </a:cubicBezTo>
                  <a:lnTo>
                    <a:pt x="92" y="424"/>
                  </a:lnTo>
                  <a:lnTo>
                    <a:pt x="1967" y="150"/>
                  </a:lnTo>
                  <a:cubicBezTo>
                    <a:pt x="1959" y="100"/>
                    <a:pt x="1951" y="42"/>
                    <a:pt x="19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a:off x="7845214" y="1437387"/>
              <a:ext cx="93754" cy="84264"/>
            </a:xfrm>
            <a:custGeom>
              <a:rect b="b" l="l" r="r" t="t"/>
              <a:pathLst>
                <a:path extrusionOk="0" h="1403" w="1561">
                  <a:moveTo>
                    <a:pt x="1461" y="0"/>
                  </a:moveTo>
                  <a:lnTo>
                    <a:pt x="59" y="1270"/>
                  </a:lnTo>
                  <a:cubicBezTo>
                    <a:pt x="1" y="1320"/>
                    <a:pt x="34" y="1403"/>
                    <a:pt x="109" y="1403"/>
                  </a:cubicBezTo>
                  <a:cubicBezTo>
                    <a:pt x="125" y="1403"/>
                    <a:pt x="142" y="1394"/>
                    <a:pt x="159" y="1386"/>
                  </a:cubicBezTo>
                  <a:lnTo>
                    <a:pt x="1561" y="117"/>
                  </a:lnTo>
                  <a:cubicBezTo>
                    <a:pt x="1528" y="75"/>
                    <a:pt x="1494" y="42"/>
                    <a:pt x="1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p:nvPr/>
          </p:nvSpPr>
          <p:spPr>
            <a:xfrm>
              <a:off x="7668817" y="1151860"/>
              <a:ext cx="116216" cy="36456"/>
            </a:xfrm>
            <a:custGeom>
              <a:rect b="b" l="l" r="r" t="t"/>
              <a:pathLst>
                <a:path extrusionOk="0" h="607" w="1935">
                  <a:moveTo>
                    <a:pt x="1901" y="0"/>
                  </a:moveTo>
                  <a:lnTo>
                    <a:pt x="67" y="457"/>
                  </a:lnTo>
                  <a:cubicBezTo>
                    <a:pt x="26" y="465"/>
                    <a:pt x="1" y="506"/>
                    <a:pt x="9" y="548"/>
                  </a:cubicBezTo>
                  <a:cubicBezTo>
                    <a:pt x="17" y="589"/>
                    <a:pt x="51" y="606"/>
                    <a:pt x="84" y="606"/>
                  </a:cubicBezTo>
                  <a:lnTo>
                    <a:pt x="100" y="606"/>
                  </a:lnTo>
                  <a:lnTo>
                    <a:pt x="1934" y="150"/>
                  </a:lnTo>
                  <a:cubicBezTo>
                    <a:pt x="1926" y="100"/>
                    <a:pt x="1917" y="50"/>
                    <a:pt x="19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p:nvPr/>
          </p:nvSpPr>
          <p:spPr>
            <a:xfrm>
              <a:off x="8458673" y="1659610"/>
              <a:ext cx="15015" cy="118679"/>
            </a:xfrm>
            <a:custGeom>
              <a:rect b="b" l="l" r="r" t="t"/>
              <a:pathLst>
                <a:path extrusionOk="0" h="1976" w="250">
                  <a:moveTo>
                    <a:pt x="158" y="1"/>
                  </a:moveTo>
                  <a:lnTo>
                    <a:pt x="0" y="9"/>
                  </a:lnTo>
                  <a:lnTo>
                    <a:pt x="92" y="1901"/>
                  </a:lnTo>
                  <a:cubicBezTo>
                    <a:pt x="92" y="1942"/>
                    <a:pt x="133" y="1975"/>
                    <a:pt x="175" y="1975"/>
                  </a:cubicBezTo>
                  <a:cubicBezTo>
                    <a:pt x="216" y="1975"/>
                    <a:pt x="249" y="1934"/>
                    <a:pt x="241" y="1892"/>
                  </a:cubicBezTo>
                  <a:lnTo>
                    <a:pt x="1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2"/>
            <p:cNvSpPr/>
            <p:nvPr/>
          </p:nvSpPr>
          <p:spPr>
            <a:xfrm>
              <a:off x="7645934" y="1022310"/>
              <a:ext cx="119640" cy="15015"/>
            </a:xfrm>
            <a:custGeom>
              <a:rect b="b" l="l" r="r" t="t"/>
              <a:pathLst>
                <a:path extrusionOk="0" h="250" w="1992">
                  <a:moveTo>
                    <a:pt x="1983" y="0"/>
                  </a:moveTo>
                  <a:lnTo>
                    <a:pt x="92" y="91"/>
                  </a:lnTo>
                  <a:cubicBezTo>
                    <a:pt x="0" y="108"/>
                    <a:pt x="0" y="241"/>
                    <a:pt x="92" y="249"/>
                  </a:cubicBezTo>
                  <a:lnTo>
                    <a:pt x="1983" y="158"/>
                  </a:lnTo>
                  <a:cubicBezTo>
                    <a:pt x="1991" y="108"/>
                    <a:pt x="1983" y="50"/>
                    <a:pt x="19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2"/>
            <p:cNvSpPr/>
            <p:nvPr/>
          </p:nvSpPr>
          <p:spPr>
            <a:xfrm>
              <a:off x="8234407" y="1639189"/>
              <a:ext cx="37477" cy="116156"/>
            </a:xfrm>
            <a:custGeom>
              <a:rect b="b" l="l" r="r" t="t"/>
              <a:pathLst>
                <a:path extrusionOk="0" h="1934" w="624">
                  <a:moveTo>
                    <a:pt x="474" y="1"/>
                  </a:moveTo>
                  <a:lnTo>
                    <a:pt x="9" y="1834"/>
                  </a:lnTo>
                  <a:cubicBezTo>
                    <a:pt x="1" y="1876"/>
                    <a:pt x="26" y="1917"/>
                    <a:pt x="67" y="1934"/>
                  </a:cubicBezTo>
                  <a:lnTo>
                    <a:pt x="84" y="1934"/>
                  </a:lnTo>
                  <a:cubicBezTo>
                    <a:pt x="117" y="1934"/>
                    <a:pt x="150" y="1909"/>
                    <a:pt x="158" y="1876"/>
                  </a:cubicBezTo>
                  <a:lnTo>
                    <a:pt x="623" y="42"/>
                  </a:lnTo>
                  <a:lnTo>
                    <a:pt x="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p:nvPr/>
          </p:nvSpPr>
          <p:spPr>
            <a:xfrm>
              <a:off x="8162695" y="1620270"/>
              <a:ext cx="47868" cy="113153"/>
            </a:xfrm>
            <a:custGeom>
              <a:rect b="b" l="l" r="r" t="t"/>
              <a:pathLst>
                <a:path extrusionOk="0" h="1884" w="797">
                  <a:moveTo>
                    <a:pt x="647" y="0"/>
                  </a:moveTo>
                  <a:lnTo>
                    <a:pt x="17" y="1784"/>
                  </a:lnTo>
                  <a:cubicBezTo>
                    <a:pt x="0" y="1817"/>
                    <a:pt x="17" y="1867"/>
                    <a:pt x="58" y="1884"/>
                  </a:cubicBezTo>
                  <a:lnTo>
                    <a:pt x="83" y="1884"/>
                  </a:lnTo>
                  <a:cubicBezTo>
                    <a:pt x="116" y="1884"/>
                    <a:pt x="149" y="1867"/>
                    <a:pt x="158" y="1834"/>
                  </a:cubicBezTo>
                  <a:lnTo>
                    <a:pt x="797" y="50"/>
                  </a:lnTo>
                  <a:cubicBezTo>
                    <a:pt x="747" y="34"/>
                    <a:pt x="697" y="17"/>
                    <a:pt x="6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2"/>
            <p:cNvSpPr/>
            <p:nvPr/>
          </p:nvSpPr>
          <p:spPr>
            <a:xfrm>
              <a:off x="7901551" y="1485195"/>
              <a:ext cx="85285" cy="91772"/>
            </a:xfrm>
            <a:custGeom>
              <a:rect b="b" l="l" r="r" t="t"/>
              <a:pathLst>
                <a:path extrusionOk="0" h="1528" w="1420">
                  <a:moveTo>
                    <a:pt x="1303" y="1"/>
                  </a:moveTo>
                  <a:lnTo>
                    <a:pt x="34" y="1403"/>
                  </a:lnTo>
                  <a:cubicBezTo>
                    <a:pt x="1" y="1428"/>
                    <a:pt x="9" y="1478"/>
                    <a:pt x="34" y="1503"/>
                  </a:cubicBezTo>
                  <a:cubicBezTo>
                    <a:pt x="50" y="1519"/>
                    <a:pt x="67" y="1528"/>
                    <a:pt x="92" y="1528"/>
                  </a:cubicBezTo>
                  <a:cubicBezTo>
                    <a:pt x="108" y="1528"/>
                    <a:pt x="133" y="1511"/>
                    <a:pt x="142" y="1503"/>
                  </a:cubicBezTo>
                  <a:lnTo>
                    <a:pt x="1419" y="92"/>
                  </a:lnTo>
                  <a:lnTo>
                    <a:pt x="13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a:off x="8385880" y="1659610"/>
              <a:ext cx="15015" cy="118198"/>
            </a:xfrm>
            <a:custGeom>
              <a:rect b="b" l="l" r="r" t="t"/>
              <a:pathLst>
                <a:path extrusionOk="0" h="1968" w="250">
                  <a:moveTo>
                    <a:pt x="101" y="1"/>
                  </a:moveTo>
                  <a:lnTo>
                    <a:pt x="1" y="1892"/>
                  </a:lnTo>
                  <a:cubicBezTo>
                    <a:pt x="1" y="1934"/>
                    <a:pt x="34" y="1967"/>
                    <a:pt x="76" y="1967"/>
                  </a:cubicBezTo>
                  <a:cubicBezTo>
                    <a:pt x="117" y="1967"/>
                    <a:pt x="150" y="1942"/>
                    <a:pt x="159" y="1901"/>
                  </a:cubicBezTo>
                  <a:lnTo>
                    <a:pt x="250" y="9"/>
                  </a:lnTo>
                  <a:lnTo>
                    <a:pt x="1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p:nvPr/>
          </p:nvSpPr>
          <p:spPr>
            <a:xfrm>
              <a:off x="8089901" y="1594324"/>
              <a:ext cx="58859" cy="109189"/>
            </a:xfrm>
            <a:custGeom>
              <a:rect b="b" l="l" r="r" t="t"/>
              <a:pathLst>
                <a:path extrusionOk="0" h="1818" w="980">
                  <a:moveTo>
                    <a:pt x="839" y="1"/>
                  </a:moveTo>
                  <a:lnTo>
                    <a:pt x="26" y="1710"/>
                  </a:lnTo>
                  <a:cubicBezTo>
                    <a:pt x="1" y="1760"/>
                    <a:pt x="42" y="1818"/>
                    <a:pt x="100" y="1818"/>
                  </a:cubicBezTo>
                  <a:cubicBezTo>
                    <a:pt x="125" y="1818"/>
                    <a:pt x="150" y="1801"/>
                    <a:pt x="167" y="1776"/>
                  </a:cubicBezTo>
                  <a:lnTo>
                    <a:pt x="980" y="67"/>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2"/>
            <p:cNvSpPr/>
            <p:nvPr/>
          </p:nvSpPr>
          <p:spPr>
            <a:xfrm>
              <a:off x="7958309" y="1526096"/>
              <a:ext cx="77838" cy="98679"/>
            </a:xfrm>
            <a:custGeom>
              <a:rect b="b" l="l" r="r" t="t"/>
              <a:pathLst>
                <a:path extrusionOk="0" h="1643" w="1296">
                  <a:moveTo>
                    <a:pt x="1179" y="0"/>
                  </a:moveTo>
                  <a:lnTo>
                    <a:pt x="43" y="1519"/>
                  </a:lnTo>
                  <a:cubicBezTo>
                    <a:pt x="1" y="1578"/>
                    <a:pt x="54" y="1643"/>
                    <a:pt x="109" y="1643"/>
                  </a:cubicBezTo>
                  <a:cubicBezTo>
                    <a:pt x="130" y="1643"/>
                    <a:pt x="151" y="1633"/>
                    <a:pt x="167" y="1610"/>
                  </a:cubicBezTo>
                  <a:lnTo>
                    <a:pt x="1296" y="92"/>
                  </a:lnTo>
                  <a:lnTo>
                    <a:pt x="117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8024615" y="1563453"/>
              <a:ext cx="67327" cy="104685"/>
            </a:xfrm>
            <a:custGeom>
              <a:rect b="b" l="l" r="r" t="t"/>
              <a:pathLst>
                <a:path extrusionOk="0" h="1743" w="1121">
                  <a:moveTo>
                    <a:pt x="988" y="1"/>
                  </a:moveTo>
                  <a:lnTo>
                    <a:pt x="17" y="1627"/>
                  </a:lnTo>
                  <a:cubicBezTo>
                    <a:pt x="1" y="1660"/>
                    <a:pt x="9" y="1710"/>
                    <a:pt x="42" y="1726"/>
                  </a:cubicBezTo>
                  <a:cubicBezTo>
                    <a:pt x="59" y="1735"/>
                    <a:pt x="67" y="1743"/>
                    <a:pt x="84" y="1743"/>
                  </a:cubicBezTo>
                  <a:cubicBezTo>
                    <a:pt x="109" y="1743"/>
                    <a:pt x="134" y="1726"/>
                    <a:pt x="150" y="1701"/>
                  </a:cubicBezTo>
                  <a:lnTo>
                    <a:pt x="1121" y="7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p:nvPr/>
          </p:nvSpPr>
          <p:spPr>
            <a:xfrm>
              <a:off x="7785454" y="396422"/>
              <a:ext cx="1243302" cy="1195975"/>
            </a:xfrm>
            <a:custGeom>
              <a:rect b="b" l="l" r="r" t="t"/>
              <a:pathLst>
                <a:path extrusionOk="0" h="19913" w="20701">
                  <a:moveTo>
                    <a:pt x="10745" y="249"/>
                  </a:moveTo>
                  <a:cubicBezTo>
                    <a:pt x="16104" y="258"/>
                    <a:pt x="20444" y="4597"/>
                    <a:pt x="20452" y="9957"/>
                  </a:cubicBezTo>
                  <a:cubicBezTo>
                    <a:pt x="20452" y="13881"/>
                    <a:pt x="18087" y="17424"/>
                    <a:pt x="14462" y="18925"/>
                  </a:cubicBezTo>
                  <a:cubicBezTo>
                    <a:pt x="13259" y="19423"/>
                    <a:pt x="11997" y="19664"/>
                    <a:pt x="10746" y="19664"/>
                  </a:cubicBezTo>
                  <a:cubicBezTo>
                    <a:pt x="8217" y="19664"/>
                    <a:pt x="5734" y="18677"/>
                    <a:pt x="3875" y="16818"/>
                  </a:cubicBezTo>
                  <a:cubicBezTo>
                    <a:pt x="1096" y="14047"/>
                    <a:pt x="266" y="9865"/>
                    <a:pt x="1768" y="6240"/>
                  </a:cubicBezTo>
                  <a:cubicBezTo>
                    <a:pt x="3278" y="2614"/>
                    <a:pt x="6812" y="249"/>
                    <a:pt x="10745" y="249"/>
                  </a:cubicBezTo>
                  <a:close/>
                  <a:moveTo>
                    <a:pt x="10748" y="0"/>
                  </a:moveTo>
                  <a:cubicBezTo>
                    <a:pt x="8155" y="0"/>
                    <a:pt x="5605" y="1011"/>
                    <a:pt x="3701" y="2921"/>
                  </a:cubicBezTo>
                  <a:cubicBezTo>
                    <a:pt x="855" y="5767"/>
                    <a:pt x="0" y="10048"/>
                    <a:pt x="1544" y="13765"/>
                  </a:cubicBezTo>
                  <a:cubicBezTo>
                    <a:pt x="3087" y="17490"/>
                    <a:pt x="6712" y="19913"/>
                    <a:pt x="10745" y="19913"/>
                  </a:cubicBezTo>
                  <a:cubicBezTo>
                    <a:pt x="16237" y="19904"/>
                    <a:pt x="20693" y="15449"/>
                    <a:pt x="20701" y="9957"/>
                  </a:cubicBezTo>
                  <a:cubicBezTo>
                    <a:pt x="20701" y="5933"/>
                    <a:pt x="18270" y="2299"/>
                    <a:pt x="14553" y="755"/>
                  </a:cubicBezTo>
                  <a:cubicBezTo>
                    <a:pt x="13323" y="248"/>
                    <a:pt x="12030" y="0"/>
                    <a:pt x="107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7832782" y="396422"/>
              <a:ext cx="1226906" cy="1195975"/>
            </a:xfrm>
            <a:custGeom>
              <a:rect b="b" l="l" r="r" t="t"/>
              <a:pathLst>
                <a:path extrusionOk="0" h="19913" w="20428">
                  <a:moveTo>
                    <a:pt x="9957" y="0"/>
                  </a:moveTo>
                  <a:lnTo>
                    <a:pt x="9957" y="249"/>
                  </a:lnTo>
                  <a:cubicBezTo>
                    <a:pt x="13881" y="249"/>
                    <a:pt x="17424" y="2614"/>
                    <a:pt x="18926" y="6240"/>
                  </a:cubicBezTo>
                  <a:cubicBezTo>
                    <a:pt x="20427" y="9865"/>
                    <a:pt x="19598" y="14047"/>
                    <a:pt x="16818" y="16818"/>
                  </a:cubicBezTo>
                  <a:cubicBezTo>
                    <a:pt x="14964" y="18677"/>
                    <a:pt x="12479" y="19664"/>
                    <a:pt x="9952" y="19664"/>
                  </a:cubicBezTo>
                  <a:cubicBezTo>
                    <a:pt x="8701" y="19664"/>
                    <a:pt x="7440" y="19423"/>
                    <a:pt x="6240" y="18925"/>
                  </a:cubicBezTo>
                  <a:cubicBezTo>
                    <a:pt x="2614" y="17424"/>
                    <a:pt x="249" y="13881"/>
                    <a:pt x="249" y="9957"/>
                  </a:cubicBezTo>
                  <a:lnTo>
                    <a:pt x="1" y="9957"/>
                  </a:lnTo>
                  <a:cubicBezTo>
                    <a:pt x="9" y="15449"/>
                    <a:pt x="4456" y="19904"/>
                    <a:pt x="9957" y="19913"/>
                  </a:cubicBezTo>
                  <a:cubicBezTo>
                    <a:pt x="15457" y="19913"/>
                    <a:pt x="19913" y="15457"/>
                    <a:pt x="19913" y="9957"/>
                  </a:cubicBezTo>
                  <a:cubicBezTo>
                    <a:pt x="19913" y="4456"/>
                    <a:pt x="15457" y="0"/>
                    <a:pt x="99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8236389" y="802310"/>
              <a:ext cx="70330" cy="68048"/>
            </a:xfrm>
            <a:custGeom>
              <a:rect b="b" l="l" r="r" t="t"/>
              <a:pathLst>
                <a:path extrusionOk="0" h="1133" w="1171">
                  <a:moveTo>
                    <a:pt x="115" y="0"/>
                  </a:moveTo>
                  <a:cubicBezTo>
                    <a:pt x="54" y="0"/>
                    <a:pt x="1" y="79"/>
                    <a:pt x="59" y="137"/>
                  </a:cubicBezTo>
                  <a:lnTo>
                    <a:pt x="1063" y="1133"/>
                  </a:lnTo>
                  <a:cubicBezTo>
                    <a:pt x="1096" y="1100"/>
                    <a:pt x="1138" y="1058"/>
                    <a:pt x="1171" y="1033"/>
                  </a:cubicBezTo>
                  <a:lnTo>
                    <a:pt x="167" y="21"/>
                  </a:lnTo>
                  <a:cubicBezTo>
                    <a:pt x="151" y="6"/>
                    <a:pt x="133" y="0"/>
                    <a:pt x="1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8071102" y="986875"/>
              <a:ext cx="179820" cy="9610"/>
            </a:xfrm>
            <a:custGeom>
              <a:rect b="b" l="l" r="r" t="t"/>
              <a:pathLst>
                <a:path extrusionOk="0" h="160" w="2994">
                  <a:moveTo>
                    <a:pt x="100" y="0"/>
                  </a:moveTo>
                  <a:cubicBezTo>
                    <a:pt x="1" y="0"/>
                    <a:pt x="3" y="159"/>
                    <a:pt x="107" y="159"/>
                  </a:cubicBezTo>
                  <a:cubicBezTo>
                    <a:pt x="109" y="159"/>
                    <a:pt x="112" y="159"/>
                    <a:pt x="115" y="159"/>
                  </a:cubicBezTo>
                  <a:lnTo>
                    <a:pt x="2994" y="159"/>
                  </a:lnTo>
                  <a:cubicBezTo>
                    <a:pt x="2994" y="142"/>
                    <a:pt x="2985" y="134"/>
                    <a:pt x="2985" y="126"/>
                  </a:cubicBezTo>
                  <a:cubicBezTo>
                    <a:pt x="2985" y="84"/>
                    <a:pt x="2994" y="43"/>
                    <a:pt x="2994" y="1"/>
                  </a:cubicBezTo>
                  <a:lnTo>
                    <a:pt x="115" y="1"/>
                  </a:lnTo>
                  <a:cubicBezTo>
                    <a:pt x="110" y="0"/>
                    <a:pt x="105" y="0"/>
                    <a:pt x="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8423297" y="637084"/>
              <a:ext cx="9009" cy="177477"/>
            </a:xfrm>
            <a:custGeom>
              <a:rect b="b" l="l" r="r" t="t"/>
              <a:pathLst>
                <a:path extrusionOk="0" h="2955" w="150">
                  <a:moveTo>
                    <a:pt x="75" y="1"/>
                  </a:moveTo>
                  <a:cubicBezTo>
                    <a:pt x="38" y="1"/>
                    <a:pt x="0" y="26"/>
                    <a:pt x="0" y="75"/>
                  </a:cubicBezTo>
                  <a:lnTo>
                    <a:pt x="0" y="2954"/>
                  </a:lnTo>
                  <a:cubicBezTo>
                    <a:pt x="42" y="2954"/>
                    <a:pt x="83" y="2946"/>
                    <a:pt x="125" y="2946"/>
                  </a:cubicBezTo>
                  <a:lnTo>
                    <a:pt x="150" y="2946"/>
                  </a:lnTo>
                  <a:lnTo>
                    <a:pt x="150" y="75"/>
                  </a:lnTo>
                  <a:cubicBezTo>
                    <a:pt x="150" y="26"/>
                    <a:pt x="112" y="1"/>
                    <a:pt x="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8551827" y="802190"/>
              <a:ext cx="67868" cy="65165"/>
            </a:xfrm>
            <a:custGeom>
              <a:rect b="b" l="l" r="r" t="t"/>
              <a:pathLst>
                <a:path extrusionOk="0" h="1085" w="1130">
                  <a:moveTo>
                    <a:pt x="1003" y="1"/>
                  </a:moveTo>
                  <a:cubicBezTo>
                    <a:pt x="988" y="1"/>
                    <a:pt x="974" y="7"/>
                    <a:pt x="963" y="23"/>
                  </a:cubicBezTo>
                  <a:lnTo>
                    <a:pt x="1" y="985"/>
                  </a:lnTo>
                  <a:cubicBezTo>
                    <a:pt x="34" y="1019"/>
                    <a:pt x="75" y="1052"/>
                    <a:pt x="117" y="1085"/>
                  </a:cubicBezTo>
                  <a:lnTo>
                    <a:pt x="1071" y="131"/>
                  </a:lnTo>
                  <a:cubicBezTo>
                    <a:pt x="1130" y="92"/>
                    <a:pt x="1060" y="1"/>
                    <a:pt x="10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8610626" y="986935"/>
              <a:ext cx="172492" cy="9009"/>
            </a:xfrm>
            <a:custGeom>
              <a:rect b="b" l="l" r="r" t="t"/>
              <a:pathLst>
                <a:path extrusionOk="0" h="150" w="2872">
                  <a:moveTo>
                    <a:pt x="1" y="0"/>
                  </a:moveTo>
                  <a:cubicBezTo>
                    <a:pt x="1" y="42"/>
                    <a:pt x="9" y="75"/>
                    <a:pt x="9" y="116"/>
                  </a:cubicBezTo>
                  <a:lnTo>
                    <a:pt x="9" y="149"/>
                  </a:lnTo>
                  <a:lnTo>
                    <a:pt x="2780" y="149"/>
                  </a:lnTo>
                  <a:cubicBezTo>
                    <a:pt x="2872" y="141"/>
                    <a:pt x="2872" y="8"/>
                    <a:pt x="27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8555311" y="1118467"/>
              <a:ext cx="63844" cy="62342"/>
            </a:xfrm>
            <a:custGeom>
              <a:rect b="b" l="l" r="r" t="t"/>
              <a:pathLst>
                <a:path extrusionOk="0" h="1038" w="1063">
                  <a:moveTo>
                    <a:pt x="100" y="0"/>
                  </a:moveTo>
                  <a:cubicBezTo>
                    <a:pt x="67" y="34"/>
                    <a:pt x="34" y="67"/>
                    <a:pt x="1" y="100"/>
                  </a:cubicBezTo>
                  <a:lnTo>
                    <a:pt x="914" y="1013"/>
                  </a:lnTo>
                  <a:cubicBezTo>
                    <a:pt x="922" y="1029"/>
                    <a:pt x="947" y="1038"/>
                    <a:pt x="963" y="1038"/>
                  </a:cubicBezTo>
                  <a:cubicBezTo>
                    <a:pt x="1030" y="1038"/>
                    <a:pt x="1063" y="955"/>
                    <a:pt x="1021" y="905"/>
                  </a:cubicBezTo>
                  <a:lnTo>
                    <a:pt x="1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8423297" y="1174263"/>
              <a:ext cx="9009" cy="171892"/>
            </a:xfrm>
            <a:custGeom>
              <a:rect b="b" l="l" r="r" t="t"/>
              <a:pathLst>
                <a:path extrusionOk="0" h="2862" w="150">
                  <a:moveTo>
                    <a:pt x="0" y="1"/>
                  </a:moveTo>
                  <a:lnTo>
                    <a:pt x="0" y="2780"/>
                  </a:lnTo>
                  <a:cubicBezTo>
                    <a:pt x="0" y="2834"/>
                    <a:pt x="38" y="2861"/>
                    <a:pt x="75" y="2861"/>
                  </a:cubicBezTo>
                  <a:cubicBezTo>
                    <a:pt x="112" y="2861"/>
                    <a:pt x="150" y="2834"/>
                    <a:pt x="150" y="2780"/>
                  </a:cubicBezTo>
                  <a:lnTo>
                    <a:pt x="150" y="1"/>
                  </a:lnTo>
                  <a:lnTo>
                    <a:pt x="125" y="9"/>
                  </a:lnTo>
                  <a:cubicBezTo>
                    <a:pt x="83" y="9"/>
                    <a:pt x="42" y="9"/>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8236930" y="1115464"/>
              <a:ext cx="66847" cy="65826"/>
            </a:xfrm>
            <a:custGeom>
              <a:rect b="b" l="l" r="r" t="t"/>
              <a:pathLst>
                <a:path extrusionOk="0" h="1096" w="1113">
                  <a:moveTo>
                    <a:pt x="1012" y="1"/>
                  </a:moveTo>
                  <a:lnTo>
                    <a:pt x="50" y="963"/>
                  </a:lnTo>
                  <a:cubicBezTo>
                    <a:pt x="0" y="1013"/>
                    <a:pt x="33" y="1088"/>
                    <a:pt x="100" y="1096"/>
                  </a:cubicBezTo>
                  <a:cubicBezTo>
                    <a:pt x="125" y="1096"/>
                    <a:pt x="141" y="1088"/>
                    <a:pt x="158" y="1071"/>
                  </a:cubicBezTo>
                  <a:lnTo>
                    <a:pt x="1112" y="117"/>
                  </a:lnTo>
                  <a:cubicBezTo>
                    <a:pt x="1079" y="75"/>
                    <a:pt x="1046" y="34"/>
                    <a:pt x="10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8081913" y="501047"/>
              <a:ext cx="885585" cy="986245"/>
            </a:xfrm>
            <a:custGeom>
              <a:rect b="b" l="l" r="r" t="t"/>
              <a:pathLst>
                <a:path extrusionOk="0" h="16421" w="14745">
                  <a:moveTo>
                    <a:pt x="5809" y="1"/>
                  </a:moveTo>
                  <a:lnTo>
                    <a:pt x="5809" y="747"/>
                  </a:lnTo>
                  <a:cubicBezTo>
                    <a:pt x="11127" y="747"/>
                    <a:pt x="14744" y="6157"/>
                    <a:pt x="12712" y="11077"/>
                  </a:cubicBezTo>
                  <a:cubicBezTo>
                    <a:pt x="11749" y="13383"/>
                    <a:pt x="9708" y="15059"/>
                    <a:pt x="7261" y="15541"/>
                  </a:cubicBezTo>
                  <a:cubicBezTo>
                    <a:pt x="6775" y="15638"/>
                    <a:pt x="6287" y="15685"/>
                    <a:pt x="5803" y="15685"/>
                  </a:cubicBezTo>
                  <a:cubicBezTo>
                    <a:pt x="3843" y="15685"/>
                    <a:pt x="1941" y="14908"/>
                    <a:pt x="524" y="13491"/>
                  </a:cubicBezTo>
                  <a:lnTo>
                    <a:pt x="1" y="14022"/>
                  </a:lnTo>
                  <a:cubicBezTo>
                    <a:pt x="1529" y="15558"/>
                    <a:pt x="3607" y="16420"/>
                    <a:pt x="5778" y="16420"/>
                  </a:cubicBezTo>
                  <a:cubicBezTo>
                    <a:pt x="5788" y="16420"/>
                    <a:pt x="5798" y="16420"/>
                    <a:pt x="5809" y="16420"/>
                  </a:cubicBezTo>
                  <a:cubicBezTo>
                    <a:pt x="10339" y="16420"/>
                    <a:pt x="14014" y="12745"/>
                    <a:pt x="14014" y="8215"/>
                  </a:cubicBezTo>
                  <a:cubicBezTo>
                    <a:pt x="14014" y="3676"/>
                    <a:pt x="10339" y="1"/>
                    <a:pt x="58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7921972" y="544891"/>
              <a:ext cx="1049969" cy="892071"/>
            </a:xfrm>
            <a:custGeom>
              <a:rect b="b" l="l" r="r" t="t"/>
              <a:pathLst>
                <a:path extrusionOk="0" h="14853" w="17482">
                  <a:moveTo>
                    <a:pt x="8347" y="1"/>
                  </a:moveTo>
                  <a:cubicBezTo>
                    <a:pt x="8349" y="1"/>
                    <a:pt x="8350" y="1"/>
                    <a:pt x="8352" y="1"/>
                  </a:cubicBezTo>
                  <a:lnTo>
                    <a:pt x="8351" y="1"/>
                  </a:lnTo>
                  <a:cubicBezTo>
                    <a:pt x="8353" y="1"/>
                    <a:pt x="8354" y="1"/>
                    <a:pt x="8356" y="1"/>
                  </a:cubicBezTo>
                  <a:close/>
                  <a:moveTo>
                    <a:pt x="8351" y="1"/>
                  </a:moveTo>
                  <a:lnTo>
                    <a:pt x="8351" y="1"/>
                  </a:lnTo>
                  <a:cubicBezTo>
                    <a:pt x="7714" y="1"/>
                    <a:pt x="7076" y="84"/>
                    <a:pt x="6464" y="242"/>
                  </a:cubicBezTo>
                  <a:lnTo>
                    <a:pt x="6514" y="441"/>
                  </a:lnTo>
                  <a:cubicBezTo>
                    <a:pt x="6016" y="573"/>
                    <a:pt x="5535" y="748"/>
                    <a:pt x="5070" y="980"/>
                  </a:cubicBezTo>
                  <a:lnTo>
                    <a:pt x="4979" y="797"/>
                  </a:lnTo>
                  <a:cubicBezTo>
                    <a:pt x="1602" y="2498"/>
                    <a:pt x="1" y="6439"/>
                    <a:pt x="1245" y="10015"/>
                  </a:cubicBezTo>
                  <a:lnTo>
                    <a:pt x="1444" y="9940"/>
                  </a:lnTo>
                  <a:cubicBezTo>
                    <a:pt x="2465" y="12886"/>
                    <a:pt x="5244" y="14852"/>
                    <a:pt x="8356" y="14852"/>
                  </a:cubicBezTo>
                  <a:lnTo>
                    <a:pt x="8356" y="13732"/>
                  </a:lnTo>
                  <a:cubicBezTo>
                    <a:pt x="5410" y="13732"/>
                    <a:pt x="2871" y="11666"/>
                    <a:pt x="2282" y="8779"/>
                  </a:cubicBezTo>
                  <a:cubicBezTo>
                    <a:pt x="2199" y="8372"/>
                    <a:pt x="2158" y="7949"/>
                    <a:pt x="2158" y="7534"/>
                  </a:cubicBezTo>
                  <a:lnTo>
                    <a:pt x="1668" y="7534"/>
                  </a:lnTo>
                  <a:cubicBezTo>
                    <a:pt x="1660" y="5784"/>
                    <a:pt x="2349" y="4100"/>
                    <a:pt x="3577" y="2855"/>
                  </a:cubicBezTo>
                  <a:lnTo>
                    <a:pt x="3925" y="3195"/>
                  </a:lnTo>
                  <a:cubicBezTo>
                    <a:pt x="5080" y="1999"/>
                    <a:pt x="6668" y="1328"/>
                    <a:pt x="8325" y="1328"/>
                  </a:cubicBezTo>
                  <a:cubicBezTo>
                    <a:pt x="8335" y="1328"/>
                    <a:pt x="8345" y="1328"/>
                    <a:pt x="8356" y="1328"/>
                  </a:cubicBezTo>
                  <a:cubicBezTo>
                    <a:pt x="8745" y="1328"/>
                    <a:pt x="9135" y="1362"/>
                    <a:pt x="9517" y="1428"/>
                  </a:cubicBezTo>
                  <a:lnTo>
                    <a:pt x="9608" y="955"/>
                  </a:lnTo>
                  <a:cubicBezTo>
                    <a:pt x="10148" y="1055"/>
                    <a:pt x="10670" y="1229"/>
                    <a:pt x="11168" y="1453"/>
                  </a:cubicBezTo>
                  <a:lnTo>
                    <a:pt x="10961" y="1893"/>
                  </a:lnTo>
                  <a:cubicBezTo>
                    <a:pt x="11492" y="2141"/>
                    <a:pt x="11998" y="2473"/>
                    <a:pt x="12446" y="2863"/>
                  </a:cubicBezTo>
                  <a:lnTo>
                    <a:pt x="12761" y="2498"/>
                  </a:lnTo>
                  <a:cubicBezTo>
                    <a:pt x="14985" y="4456"/>
                    <a:pt x="15665" y="7642"/>
                    <a:pt x="14421" y="10330"/>
                  </a:cubicBezTo>
                  <a:lnTo>
                    <a:pt x="15184" y="10679"/>
                  </a:lnTo>
                  <a:cubicBezTo>
                    <a:pt x="17481" y="5694"/>
                    <a:pt x="13842" y="4"/>
                    <a:pt x="8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p:nvPr/>
          </p:nvSpPr>
          <p:spPr>
            <a:xfrm>
              <a:off x="8172605" y="737745"/>
              <a:ext cx="538738" cy="522282"/>
            </a:xfrm>
            <a:custGeom>
              <a:rect b="b" l="l" r="r" t="t"/>
              <a:pathLst>
                <a:path extrusionOk="0" h="8696" w="8970">
                  <a:moveTo>
                    <a:pt x="5535" y="1"/>
                  </a:moveTo>
                  <a:lnTo>
                    <a:pt x="5369" y="523"/>
                  </a:lnTo>
                  <a:cubicBezTo>
                    <a:pt x="7012" y="1030"/>
                    <a:pt x="8132" y="2540"/>
                    <a:pt x="8140" y="4257"/>
                  </a:cubicBezTo>
                  <a:cubicBezTo>
                    <a:pt x="8140" y="6174"/>
                    <a:pt x="6738" y="7816"/>
                    <a:pt x="4830" y="8098"/>
                  </a:cubicBezTo>
                  <a:cubicBezTo>
                    <a:pt x="4632" y="8129"/>
                    <a:pt x="4435" y="8143"/>
                    <a:pt x="4241" y="8143"/>
                  </a:cubicBezTo>
                  <a:cubicBezTo>
                    <a:pt x="2564" y="8143"/>
                    <a:pt x="1045" y="7053"/>
                    <a:pt x="532" y="5410"/>
                  </a:cubicBezTo>
                  <a:lnTo>
                    <a:pt x="1" y="5576"/>
                  </a:lnTo>
                  <a:cubicBezTo>
                    <a:pt x="572" y="7429"/>
                    <a:pt x="2288" y="8696"/>
                    <a:pt x="4230" y="8696"/>
                  </a:cubicBezTo>
                  <a:cubicBezTo>
                    <a:pt x="4236" y="8696"/>
                    <a:pt x="4243" y="8696"/>
                    <a:pt x="4249" y="8696"/>
                  </a:cubicBezTo>
                  <a:cubicBezTo>
                    <a:pt x="6456" y="8696"/>
                    <a:pt x="8331" y="7086"/>
                    <a:pt x="8646" y="4904"/>
                  </a:cubicBezTo>
                  <a:cubicBezTo>
                    <a:pt x="8970" y="2722"/>
                    <a:pt x="7642" y="631"/>
                    <a:pt x="55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p:nvPr/>
          </p:nvSpPr>
          <p:spPr>
            <a:xfrm>
              <a:off x="8456691" y="906694"/>
              <a:ext cx="55375" cy="55375"/>
            </a:xfrm>
            <a:custGeom>
              <a:rect b="b" l="l" r="r" t="t"/>
              <a:pathLst>
                <a:path extrusionOk="0" h="922" w="922">
                  <a:moveTo>
                    <a:pt x="730" y="0"/>
                  </a:moveTo>
                  <a:lnTo>
                    <a:pt x="0" y="730"/>
                  </a:lnTo>
                  <a:cubicBezTo>
                    <a:pt x="75" y="780"/>
                    <a:pt x="141" y="847"/>
                    <a:pt x="199" y="921"/>
                  </a:cubicBezTo>
                  <a:lnTo>
                    <a:pt x="921" y="199"/>
                  </a:lnTo>
                  <a:lnTo>
                    <a:pt x="7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8339573" y="1025253"/>
              <a:ext cx="54354" cy="54414"/>
            </a:xfrm>
            <a:custGeom>
              <a:rect b="b" l="l" r="r" t="t"/>
              <a:pathLst>
                <a:path extrusionOk="0" h="906" w="905">
                  <a:moveTo>
                    <a:pt x="706" y="1"/>
                  </a:moveTo>
                  <a:lnTo>
                    <a:pt x="0" y="706"/>
                  </a:lnTo>
                  <a:lnTo>
                    <a:pt x="200" y="905"/>
                  </a:lnTo>
                  <a:lnTo>
                    <a:pt x="905" y="200"/>
                  </a:lnTo>
                  <a:cubicBezTo>
                    <a:pt x="822" y="142"/>
                    <a:pt x="764" y="76"/>
                    <a:pt x="7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8458193" y="1025253"/>
              <a:ext cx="53874" cy="54414"/>
            </a:xfrm>
            <a:custGeom>
              <a:rect b="b" l="l" r="r" t="t"/>
              <a:pathLst>
                <a:path extrusionOk="0" h="906" w="897">
                  <a:moveTo>
                    <a:pt x="191" y="1"/>
                  </a:moveTo>
                  <a:cubicBezTo>
                    <a:pt x="141" y="76"/>
                    <a:pt x="75" y="142"/>
                    <a:pt x="0" y="200"/>
                  </a:cubicBezTo>
                  <a:lnTo>
                    <a:pt x="705" y="905"/>
                  </a:lnTo>
                  <a:lnTo>
                    <a:pt x="896" y="706"/>
                  </a:lnTo>
                  <a:lnTo>
                    <a:pt x="1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8339573" y="907175"/>
              <a:ext cx="55375" cy="55375"/>
            </a:xfrm>
            <a:custGeom>
              <a:rect b="b" l="l" r="r" t="t"/>
              <a:pathLst>
                <a:path extrusionOk="0" h="922" w="922">
                  <a:moveTo>
                    <a:pt x="200" y="1"/>
                  </a:moveTo>
                  <a:lnTo>
                    <a:pt x="0" y="191"/>
                  </a:lnTo>
                  <a:lnTo>
                    <a:pt x="731" y="922"/>
                  </a:lnTo>
                  <a:cubicBezTo>
                    <a:pt x="780" y="847"/>
                    <a:pt x="847" y="781"/>
                    <a:pt x="921" y="722"/>
                  </a:cubicBezTo>
                  <a:lnTo>
                    <a:pt x="2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p:nvPr/>
          </p:nvSpPr>
          <p:spPr>
            <a:xfrm>
              <a:off x="8375970" y="957505"/>
              <a:ext cx="87207" cy="74715"/>
            </a:xfrm>
            <a:custGeom>
              <a:rect b="b" l="l" r="r" t="t"/>
              <a:pathLst>
                <a:path extrusionOk="0" h="1244" w="1452">
                  <a:moveTo>
                    <a:pt x="830" y="1"/>
                  </a:moveTo>
                  <a:cubicBezTo>
                    <a:pt x="274" y="1"/>
                    <a:pt x="0" y="664"/>
                    <a:pt x="390" y="1063"/>
                  </a:cubicBezTo>
                  <a:cubicBezTo>
                    <a:pt x="515" y="1188"/>
                    <a:pt x="670" y="1244"/>
                    <a:pt x="822" y="1244"/>
                  </a:cubicBezTo>
                  <a:cubicBezTo>
                    <a:pt x="1142" y="1244"/>
                    <a:pt x="1452" y="994"/>
                    <a:pt x="1452" y="623"/>
                  </a:cubicBezTo>
                  <a:cubicBezTo>
                    <a:pt x="1452" y="274"/>
                    <a:pt x="1178" y="1"/>
                    <a:pt x="8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22"/>
          <p:cNvGrpSpPr/>
          <p:nvPr/>
        </p:nvGrpSpPr>
        <p:grpSpPr>
          <a:xfrm>
            <a:off x="7927848" y="457200"/>
            <a:ext cx="754393" cy="274312"/>
            <a:chOff x="7676375" y="402350"/>
            <a:chExt cx="754393" cy="274312"/>
          </a:xfrm>
        </p:grpSpPr>
        <p:sp>
          <p:nvSpPr>
            <p:cNvPr id="427" name="Google Shape;427;p22"/>
            <p:cNvSpPr/>
            <p:nvPr/>
          </p:nvSpPr>
          <p:spPr>
            <a:xfrm>
              <a:off x="7677706" y="402350"/>
              <a:ext cx="295351" cy="267625"/>
            </a:xfrm>
            <a:custGeom>
              <a:rect b="b" l="l" r="r" t="t"/>
              <a:pathLst>
                <a:path extrusionOk="0" h="9924" w="11093">
                  <a:moveTo>
                    <a:pt x="1726" y="0"/>
                  </a:moveTo>
                  <a:cubicBezTo>
                    <a:pt x="772" y="8"/>
                    <a:pt x="0" y="772"/>
                    <a:pt x="0" y="1726"/>
                  </a:cubicBezTo>
                  <a:lnTo>
                    <a:pt x="0" y="8197"/>
                  </a:lnTo>
                  <a:cubicBezTo>
                    <a:pt x="0" y="9152"/>
                    <a:pt x="772" y="9915"/>
                    <a:pt x="1726" y="9923"/>
                  </a:cubicBezTo>
                  <a:lnTo>
                    <a:pt x="1925" y="9923"/>
                  </a:lnTo>
                  <a:cubicBezTo>
                    <a:pt x="971" y="9915"/>
                    <a:pt x="199" y="9152"/>
                    <a:pt x="199" y="8197"/>
                  </a:cubicBezTo>
                  <a:lnTo>
                    <a:pt x="199" y="3642"/>
                  </a:lnTo>
                  <a:cubicBezTo>
                    <a:pt x="199" y="2688"/>
                    <a:pt x="971" y="1925"/>
                    <a:pt x="1925" y="1917"/>
                  </a:cubicBezTo>
                  <a:lnTo>
                    <a:pt x="11093" y="1917"/>
                  </a:lnTo>
                  <a:lnTo>
                    <a:pt x="11093" y="1726"/>
                  </a:lnTo>
                  <a:cubicBezTo>
                    <a:pt x="11093" y="772"/>
                    <a:pt x="10321" y="8"/>
                    <a:pt x="9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8324698" y="511700"/>
              <a:ext cx="32722" cy="97838"/>
            </a:xfrm>
            <a:custGeom>
              <a:rect b="b" l="l" r="r" t="t"/>
              <a:pathLst>
                <a:path extrusionOk="0" h="3628" w="1229">
                  <a:moveTo>
                    <a:pt x="614" y="127"/>
                  </a:moveTo>
                  <a:cubicBezTo>
                    <a:pt x="872" y="127"/>
                    <a:pt x="1079" y="334"/>
                    <a:pt x="1079" y="591"/>
                  </a:cubicBezTo>
                  <a:lnTo>
                    <a:pt x="1079" y="3014"/>
                  </a:lnTo>
                  <a:cubicBezTo>
                    <a:pt x="1079" y="3321"/>
                    <a:pt x="847" y="3474"/>
                    <a:pt x="614" y="3474"/>
                  </a:cubicBezTo>
                  <a:cubicBezTo>
                    <a:pt x="382" y="3474"/>
                    <a:pt x="150" y="3321"/>
                    <a:pt x="150" y="3014"/>
                  </a:cubicBezTo>
                  <a:lnTo>
                    <a:pt x="150" y="591"/>
                  </a:lnTo>
                  <a:cubicBezTo>
                    <a:pt x="150" y="334"/>
                    <a:pt x="357" y="127"/>
                    <a:pt x="614" y="127"/>
                  </a:cubicBezTo>
                  <a:close/>
                  <a:moveTo>
                    <a:pt x="614" y="0"/>
                  </a:moveTo>
                  <a:cubicBezTo>
                    <a:pt x="316" y="0"/>
                    <a:pt x="17" y="197"/>
                    <a:pt x="0" y="591"/>
                  </a:cubicBezTo>
                  <a:lnTo>
                    <a:pt x="0" y="3014"/>
                  </a:lnTo>
                  <a:cubicBezTo>
                    <a:pt x="0" y="3354"/>
                    <a:pt x="274" y="3628"/>
                    <a:pt x="614" y="3628"/>
                  </a:cubicBezTo>
                  <a:cubicBezTo>
                    <a:pt x="954" y="3628"/>
                    <a:pt x="1220" y="3354"/>
                    <a:pt x="1228" y="3014"/>
                  </a:cubicBezTo>
                  <a:lnTo>
                    <a:pt x="1228" y="591"/>
                  </a:lnTo>
                  <a:cubicBezTo>
                    <a:pt x="1212" y="197"/>
                    <a:pt x="913"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8280502"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8236333" y="511079"/>
              <a:ext cx="32509" cy="98458"/>
            </a:xfrm>
            <a:custGeom>
              <a:rect b="b" l="l" r="r" t="t"/>
              <a:pathLst>
                <a:path extrusionOk="0" h="3651" w="1221">
                  <a:moveTo>
                    <a:pt x="615" y="150"/>
                  </a:moveTo>
                  <a:cubicBezTo>
                    <a:pt x="863" y="150"/>
                    <a:pt x="1071" y="282"/>
                    <a:pt x="1071" y="440"/>
                  </a:cubicBezTo>
                  <a:lnTo>
                    <a:pt x="1071" y="3211"/>
                  </a:lnTo>
                  <a:cubicBezTo>
                    <a:pt x="1071" y="3369"/>
                    <a:pt x="863" y="3502"/>
                    <a:pt x="615" y="3502"/>
                  </a:cubicBezTo>
                  <a:cubicBezTo>
                    <a:pt x="357" y="3502"/>
                    <a:pt x="150" y="3369"/>
                    <a:pt x="150" y="3211"/>
                  </a:cubicBezTo>
                  <a:lnTo>
                    <a:pt x="150" y="440"/>
                  </a:lnTo>
                  <a:cubicBezTo>
                    <a:pt x="150" y="282"/>
                    <a:pt x="357" y="150"/>
                    <a:pt x="615" y="150"/>
                  </a:cubicBezTo>
                  <a:close/>
                  <a:moveTo>
                    <a:pt x="615" y="0"/>
                  </a:moveTo>
                  <a:cubicBezTo>
                    <a:pt x="274" y="0"/>
                    <a:pt x="1" y="200"/>
                    <a:pt x="1" y="440"/>
                  </a:cubicBezTo>
                  <a:lnTo>
                    <a:pt x="1" y="3211"/>
                  </a:lnTo>
                  <a:cubicBezTo>
                    <a:pt x="1" y="3452"/>
                    <a:pt x="274" y="3651"/>
                    <a:pt x="615" y="3651"/>
                  </a:cubicBezTo>
                  <a:cubicBezTo>
                    <a:pt x="946" y="3651"/>
                    <a:pt x="1220" y="3452"/>
                    <a:pt x="1220" y="3211"/>
                  </a:cubicBezTo>
                  <a:lnTo>
                    <a:pt x="1220" y="440"/>
                  </a:lnTo>
                  <a:cubicBezTo>
                    <a:pt x="1220" y="200"/>
                    <a:pt x="946"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8192164" y="511079"/>
              <a:ext cx="32482" cy="98458"/>
            </a:xfrm>
            <a:custGeom>
              <a:rect b="b" l="l" r="r" t="t"/>
              <a:pathLst>
                <a:path extrusionOk="0" h="3651" w="1220">
                  <a:moveTo>
                    <a:pt x="606" y="150"/>
                  </a:moveTo>
                  <a:cubicBezTo>
                    <a:pt x="863" y="150"/>
                    <a:pt x="1071" y="282"/>
                    <a:pt x="1071" y="440"/>
                  </a:cubicBezTo>
                  <a:lnTo>
                    <a:pt x="1071" y="3211"/>
                  </a:lnTo>
                  <a:cubicBezTo>
                    <a:pt x="1071" y="3369"/>
                    <a:pt x="863" y="3502"/>
                    <a:pt x="606" y="3502"/>
                  </a:cubicBezTo>
                  <a:cubicBezTo>
                    <a:pt x="357" y="3502"/>
                    <a:pt x="150" y="3369"/>
                    <a:pt x="150" y="3211"/>
                  </a:cubicBezTo>
                  <a:lnTo>
                    <a:pt x="150" y="440"/>
                  </a:lnTo>
                  <a:cubicBezTo>
                    <a:pt x="150" y="282"/>
                    <a:pt x="357" y="150"/>
                    <a:pt x="606" y="150"/>
                  </a:cubicBezTo>
                  <a:close/>
                  <a:moveTo>
                    <a:pt x="606" y="0"/>
                  </a:moveTo>
                  <a:cubicBezTo>
                    <a:pt x="274" y="0"/>
                    <a:pt x="0" y="200"/>
                    <a:pt x="0" y="440"/>
                  </a:cubicBezTo>
                  <a:lnTo>
                    <a:pt x="0" y="3211"/>
                  </a:lnTo>
                  <a:cubicBezTo>
                    <a:pt x="0" y="3452"/>
                    <a:pt x="274" y="3651"/>
                    <a:pt x="606" y="3651"/>
                  </a:cubicBezTo>
                  <a:cubicBezTo>
                    <a:pt x="946" y="3651"/>
                    <a:pt x="1220" y="3452"/>
                    <a:pt x="1220" y="3211"/>
                  </a:cubicBezTo>
                  <a:lnTo>
                    <a:pt x="1220" y="440"/>
                  </a:lnTo>
                  <a:cubicBezTo>
                    <a:pt x="1220" y="200"/>
                    <a:pt x="946"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
            <p:cNvSpPr/>
            <p:nvPr/>
          </p:nvSpPr>
          <p:spPr>
            <a:xfrm>
              <a:off x="8147968" y="511079"/>
              <a:ext cx="32509" cy="98458"/>
            </a:xfrm>
            <a:custGeom>
              <a:rect b="b" l="l" r="r" t="t"/>
              <a:pathLst>
                <a:path extrusionOk="0" h="3651" w="1221">
                  <a:moveTo>
                    <a:pt x="607" y="150"/>
                  </a:moveTo>
                  <a:cubicBezTo>
                    <a:pt x="855" y="150"/>
                    <a:pt x="1071" y="282"/>
                    <a:pt x="1071" y="440"/>
                  </a:cubicBezTo>
                  <a:lnTo>
                    <a:pt x="1071" y="3211"/>
                  </a:lnTo>
                  <a:cubicBezTo>
                    <a:pt x="1071" y="3369"/>
                    <a:pt x="864" y="3502"/>
                    <a:pt x="607" y="3502"/>
                  </a:cubicBezTo>
                  <a:cubicBezTo>
                    <a:pt x="358" y="3502"/>
                    <a:pt x="150" y="3369"/>
                    <a:pt x="150" y="3211"/>
                  </a:cubicBezTo>
                  <a:lnTo>
                    <a:pt x="150" y="440"/>
                  </a:lnTo>
                  <a:cubicBezTo>
                    <a:pt x="150" y="282"/>
                    <a:pt x="358" y="150"/>
                    <a:pt x="607" y="150"/>
                  </a:cubicBezTo>
                  <a:close/>
                  <a:moveTo>
                    <a:pt x="607" y="0"/>
                  </a:moveTo>
                  <a:cubicBezTo>
                    <a:pt x="275" y="0"/>
                    <a:pt x="1" y="200"/>
                    <a:pt x="1" y="440"/>
                  </a:cubicBezTo>
                  <a:lnTo>
                    <a:pt x="1" y="3211"/>
                  </a:lnTo>
                  <a:cubicBezTo>
                    <a:pt x="1" y="3452"/>
                    <a:pt x="275" y="3651"/>
                    <a:pt x="607" y="3651"/>
                  </a:cubicBezTo>
                  <a:cubicBezTo>
                    <a:pt x="947" y="3651"/>
                    <a:pt x="1221" y="3452"/>
                    <a:pt x="1221" y="3211"/>
                  </a:cubicBezTo>
                  <a:lnTo>
                    <a:pt x="1221" y="440"/>
                  </a:lnTo>
                  <a:cubicBezTo>
                    <a:pt x="1221" y="200"/>
                    <a:pt x="947" y="0"/>
                    <a:pt x="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8103585" y="511079"/>
              <a:ext cx="32722" cy="98458"/>
            </a:xfrm>
            <a:custGeom>
              <a:rect b="b" l="l" r="r" t="t"/>
              <a:pathLst>
                <a:path extrusionOk="0" h="3651" w="1229">
                  <a:moveTo>
                    <a:pt x="614" y="150"/>
                  </a:moveTo>
                  <a:cubicBezTo>
                    <a:pt x="863" y="150"/>
                    <a:pt x="1079" y="282"/>
                    <a:pt x="1079" y="440"/>
                  </a:cubicBezTo>
                  <a:lnTo>
                    <a:pt x="1079" y="3211"/>
                  </a:lnTo>
                  <a:cubicBezTo>
                    <a:pt x="1079" y="3369"/>
                    <a:pt x="871" y="3502"/>
                    <a:pt x="614" y="3502"/>
                  </a:cubicBezTo>
                  <a:cubicBezTo>
                    <a:pt x="357" y="3502"/>
                    <a:pt x="150" y="3369"/>
                    <a:pt x="150" y="3211"/>
                  </a:cubicBezTo>
                  <a:lnTo>
                    <a:pt x="150" y="440"/>
                  </a:lnTo>
                  <a:cubicBezTo>
                    <a:pt x="150" y="282"/>
                    <a:pt x="365" y="150"/>
                    <a:pt x="614" y="150"/>
                  </a:cubicBezTo>
                  <a:close/>
                  <a:moveTo>
                    <a:pt x="614" y="0"/>
                  </a:moveTo>
                  <a:cubicBezTo>
                    <a:pt x="274" y="0"/>
                    <a:pt x="0" y="200"/>
                    <a:pt x="0" y="440"/>
                  </a:cubicBezTo>
                  <a:lnTo>
                    <a:pt x="0" y="3211"/>
                  </a:lnTo>
                  <a:cubicBezTo>
                    <a:pt x="0" y="3452"/>
                    <a:pt x="274" y="3651"/>
                    <a:pt x="614" y="3651"/>
                  </a:cubicBezTo>
                  <a:cubicBezTo>
                    <a:pt x="954" y="3651"/>
                    <a:pt x="1228" y="3452"/>
                    <a:pt x="1228" y="3211"/>
                  </a:cubicBezTo>
                  <a:lnTo>
                    <a:pt x="1228" y="440"/>
                  </a:lnTo>
                  <a:cubicBezTo>
                    <a:pt x="1228" y="200"/>
                    <a:pt x="954"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8059389"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8017217" y="513102"/>
              <a:ext cx="28515" cy="94440"/>
            </a:xfrm>
            <a:custGeom>
              <a:rect b="b" l="l" r="r" t="t"/>
              <a:pathLst>
                <a:path extrusionOk="0" h="3502" w="1071">
                  <a:moveTo>
                    <a:pt x="539" y="0"/>
                  </a:moveTo>
                  <a:cubicBezTo>
                    <a:pt x="241" y="0"/>
                    <a:pt x="0" y="166"/>
                    <a:pt x="0" y="365"/>
                  </a:cubicBezTo>
                  <a:lnTo>
                    <a:pt x="0" y="3136"/>
                  </a:lnTo>
                  <a:cubicBezTo>
                    <a:pt x="0" y="3335"/>
                    <a:pt x="241" y="3501"/>
                    <a:pt x="539" y="3501"/>
                  </a:cubicBezTo>
                  <a:cubicBezTo>
                    <a:pt x="830" y="3501"/>
                    <a:pt x="1070" y="3335"/>
                    <a:pt x="1070" y="3136"/>
                  </a:cubicBezTo>
                  <a:lnTo>
                    <a:pt x="1070" y="365"/>
                  </a:lnTo>
                  <a:cubicBezTo>
                    <a:pt x="1070" y="166"/>
                    <a:pt x="830" y="0"/>
                    <a:pt x="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7973021" y="513102"/>
              <a:ext cx="28542" cy="94440"/>
            </a:xfrm>
            <a:custGeom>
              <a:rect b="b" l="l" r="r" t="t"/>
              <a:pathLst>
                <a:path extrusionOk="0" h="3502" w="1072">
                  <a:moveTo>
                    <a:pt x="532" y="0"/>
                  </a:moveTo>
                  <a:cubicBezTo>
                    <a:pt x="241" y="0"/>
                    <a:pt x="1" y="166"/>
                    <a:pt x="1" y="365"/>
                  </a:cubicBezTo>
                  <a:lnTo>
                    <a:pt x="1" y="3136"/>
                  </a:lnTo>
                  <a:cubicBezTo>
                    <a:pt x="1" y="3335"/>
                    <a:pt x="241" y="3501"/>
                    <a:pt x="532" y="3501"/>
                  </a:cubicBezTo>
                  <a:cubicBezTo>
                    <a:pt x="831" y="3501"/>
                    <a:pt x="1071" y="3335"/>
                    <a:pt x="1071" y="3136"/>
                  </a:cubicBezTo>
                  <a:lnTo>
                    <a:pt x="1071" y="365"/>
                  </a:lnTo>
                  <a:cubicBezTo>
                    <a:pt x="1071" y="166"/>
                    <a:pt x="83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a:off x="7928851"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7884442" y="513102"/>
              <a:ext cx="28755" cy="94440"/>
            </a:xfrm>
            <a:custGeom>
              <a:rect b="b" l="l" r="r" t="t"/>
              <a:pathLst>
                <a:path extrusionOk="0" h="3502" w="1080">
                  <a:moveTo>
                    <a:pt x="540" y="0"/>
                  </a:moveTo>
                  <a:cubicBezTo>
                    <a:pt x="250" y="0"/>
                    <a:pt x="1" y="166"/>
                    <a:pt x="1" y="365"/>
                  </a:cubicBezTo>
                  <a:lnTo>
                    <a:pt x="1" y="3136"/>
                  </a:lnTo>
                  <a:cubicBezTo>
                    <a:pt x="1" y="3335"/>
                    <a:pt x="250" y="3501"/>
                    <a:pt x="540" y="3501"/>
                  </a:cubicBezTo>
                  <a:cubicBezTo>
                    <a:pt x="839" y="3501"/>
                    <a:pt x="1079" y="3335"/>
                    <a:pt x="1079" y="3136"/>
                  </a:cubicBezTo>
                  <a:lnTo>
                    <a:pt x="1079" y="365"/>
                  </a:lnTo>
                  <a:cubicBezTo>
                    <a:pt x="1079" y="166"/>
                    <a:pt x="83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7840273"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7796104"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0" y="3335"/>
                    <a:pt x="1070" y="3136"/>
                  </a:cubicBezTo>
                  <a:lnTo>
                    <a:pt x="1070" y="365"/>
                  </a:lnTo>
                  <a:cubicBezTo>
                    <a:pt x="1070"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7751908" y="513102"/>
              <a:ext cx="28542" cy="94440"/>
            </a:xfrm>
            <a:custGeom>
              <a:rect b="b" l="l" r="r" t="t"/>
              <a:pathLst>
                <a:path extrusionOk="0" h="3502" w="1072">
                  <a:moveTo>
                    <a:pt x="532" y="0"/>
                  </a:moveTo>
                  <a:cubicBezTo>
                    <a:pt x="241" y="0"/>
                    <a:pt x="1" y="241"/>
                    <a:pt x="1" y="539"/>
                  </a:cubicBezTo>
                  <a:lnTo>
                    <a:pt x="1" y="2962"/>
                  </a:lnTo>
                  <a:cubicBezTo>
                    <a:pt x="1" y="3261"/>
                    <a:pt x="241" y="3501"/>
                    <a:pt x="532" y="3501"/>
                  </a:cubicBezTo>
                  <a:cubicBezTo>
                    <a:pt x="830" y="3501"/>
                    <a:pt x="1071" y="3261"/>
                    <a:pt x="1071" y="2962"/>
                  </a:cubicBezTo>
                  <a:lnTo>
                    <a:pt x="1071" y="539"/>
                  </a:lnTo>
                  <a:cubicBezTo>
                    <a:pt x="1071" y="241"/>
                    <a:pt x="830"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7676375" y="447303"/>
              <a:ext cx="754393" cy="229359"/>
            </a:xfrm>
            <a:custGeom>
              <a:rect b="b" l="l" r="r" t="t"/>
              <a:pathLst>
                <a:path extrusionOk="0" h="8505" w="28334">
                  <a:moveTo>
                    <a:pt x="26110" y="499"/>
                  </a:moveTo>
                  <a:cubicBezTo>
                    <a:pt x="27064" y="499"/>
                    <a:pt x="27836" y="1270"/>
                    <a:pt x="27844" y="2224"/>
                  </a:cubicBezTo>
                  <a:lnTo>
                    <a:pt x="27844" y="6273"/>
                  </a:lnTo>
                  <a:cubicBezTo>
                    <a:pt x="27836" y="7227"/>
                    <a:pt x="27064" y="8007"/>
                    <a:pt x="26110" y="8007"/>
                  </a:cubicBezTo>
                  <a:lnTo>
                    <a:pt x="2232" y="8007"/>
                  </a:lnTo>
                  <a:cubicBezTo>
                    <a:pt x="1270" y="8007"/>
                    <a:pt x="498" y="7227"/>
                    <a:pt x="498" y="6273"/>
                  </a:cubicBezTo>
                  <a:lnTo>
                    <a:pt x="498" y="2224"/>
                  </a:lnTo>
                  <a:cubicBezTo>
                    <a:pt x="498" y="1270"/>
                    <a:pt x="1270" y="499"/>
                    <a:pt x="2232" y="499"/>
                  </a:cubicBezTo>
                  <a:close/>
                  <a:moveTo>
                    <a:pt x="2232" y="1"/>
                  </a:moveTo>
                  <a:cubicBezTo>
                    <a:pt x="996" y="1"/>
                    <a:pt x="0" y="996"/>
                    <a:pt x="0" y="2233"/>
                  </a:cubicBezTo>
                  <a:lnTo>
                    <a:pt x="0" y="6273"/>
                  </a:lnTo>
                  <a:cubicBezTo>
                    <a:pt x="0" y="7501"/>
                    <a:pt x="996" y="8497"/>
                    <a:pt x="2232" y="8505"/>
                  </a:cubicBezTo>
                  <a:lnTo>
                    <a:pt x="26110" y="8505"/>
                  </a:lnTo>
                  <a:cubicBezTo>
                    <a:pt x="27338" y="8497"/>
                    <a:pt x="28334" y="7501"/>
                    <a:pt x="28334" y="6273"/>
                  </a:cubicBezTo>
                  <a:lnTo>
                    <a:pt x="28334" y="2233"/>
                  </a:lnTo>
                  <a:cubicBezTo>
                    <a:pt x="28334" y="996"/>
                    <a:pt x="27338" y="1"/>
                    <a:pt x="26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1"/>
          <p:cNvSpPr txBox="1"/>
          <p:nvPr>
            <p:ph type="title"/>
          </p:nvPr>
        </p:nvSpPr>
        <p:spPr>
          <a:xfrm>
            <a:off x="1371600" y="1200150"/>
            <a:ext cx="6400800" cy="33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S</a:t>
            </a:r>
            <a:r>
              <a:rPr lang="en" sz="4500"/>
              <a:t>martphones, interactive game playing modules, microwaves and ovens.</a:t>
            </a:r>
            <a:endParaRPr sz="450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4" name="Shape 684"/>
        <p:cNvGrpSpPr/>
        <p:nvPr/>
      </p:nvGrpSpPr>
      <p:grpSpPr>
        <a:xfrm>
          <a:off x="0" y="0"/>
          <a:ext cx="0" cy="0"/>
          <a:chOff x="0" y="0"/>
          <a:chExt cx="0" cy="0"/>
        </a:xfrm>
      </p:grpSpPr>
      <p:sp>
        <p:nvSpPr>
          <p:cNvPr id="685" name="Google Shape;685;p32"/>
          <p:cNvSpPr txBox="1"/>
          <p:nvPr>
            <p:ph type="title"/>
          </p:nvPr>
        </p:nvSpPr>
        <p:spPr>
          <a:xfrm>
            <a:off x="713225" y="539500"/>
            <a:ext cx="7717500" cy="54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 genre?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3"/>
          <p:cNvSpPr txBox="1"/>
          <p:nvPr>
            <p:ph idx="1" type="subTitle"/>
          </p:nvPr>
        </p:nvSpPr>
        <p:spPr>
          <a:xfrm>
            <a:off x="668725" y="817775"/>
            <a:ext cx="3675900" cy="82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t>A particular kind or style of art or literature.</a:t>
            </a:r>
            <a:endParaRPr b="1" sz="5000"/>
          </a:p>
        </p:txBody>
      </p:sp>
      <p:grpSp>
        <p:nvGrpSpPr>
          <p:cNvPr id="691" name="Google Shape;691;p33"/>
          <p:cNvGrpSpPr/>
          <p:nvPr/>
        </p:nvGrpSpPr>
        <p:grpSpPr>
          <a:xfrm>
            <a:off x="4755109" y="1468519"/>
            <a:ext cx="3675431" cy="2206462"/>
            <a:chOff x="4919973" y="1518650"/>
            <a:chExt cx="3509100" cy="2106609"/>
          </a:xfrm>
        </p:grpSpPr>
        <p:sp>
          <p:nvSpPr>
            <p:cNvPr id="692" name="Google Shape;692;p33"/>
            <p:cNvSpPr/>
            <p:nvPr/>
          </p:nvSpPr>
          <p:spPr>
            <a:xfrm>
              <a:off x="5053731" y="1518650"/>
              <a:ext cx="3241500" cy="1956600"/>
            </a:xfrm>
            <a:prstGeom prst="round2SameRect">
              <a:avLst>
                <a:gd fmla="val 4232"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3"/>
            <p:cNvSpPr/>
            <p:nvPr/>
          </p:nvSpPr>
          <p:spPr>
            <a:xfrm rot="10800000">
              <a:off x="4919973" y="3475259"/>
              <a:ext cx="3509100" cy="150000"/>
            </a:xfrm>
            <a:prstGeom prst="round2SameRect">
              <a:avLst>
                <a:gd fmla="val 44955"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3"/>
            <p:cNvSpPr/>
            <p:nvPr/>
          </p:nvSpPr>
          <p:spPr>
            <a:xfrm>
              <a:off x="6653781" y="1582000"/>
              <a:ext cx="41400" cy="414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95" name="Google Shape;695;p33"/>
          <p:cNvPicPr preferRelativeResize="0"/>
          <p:nvPr/>
        </p:nvPicPr>
        <p:blipFill rotWithShape="1">
          <a:blip r:embed="rId3">
            <a:alphaModFix/>
          </a:blip>
          <a:srcRect b="0" l="0" r="0" t="0"/>
          <a:stretch/>
        </p:blipFill>
        <p:spPr>
          <a:xfrm>
            <a:off x="5077097" y="1640681"/>
            <a:ext cx="3030804" cy="1704811"/>
          </a:xfrm>
          <a:prstGeom prst="rect">
            <a:avLst/>
          </a:prstGeom>
          <a:noFill/>
          <a:ln cap="flat" cmpd="sng" w="19050">
            <a:solidFill>
              <a:schemeClr val="dk1"/>
            </a:solidFill>
            <a:prstDash val="solid"/>
            <a:round/>
            <a:headEnd len="sm" w="sm" type="none"/>
            <a:tailEnd len="sm" w="sm" type="none"/>
          </a:ln>
        </p:spPr>
      </p:pic>
      <p:grpSp>
        <p:nvGrpSpPr>
          <p:cNvPr id="696" name="Google Shape;696;p33"/>
          <p:cNvGrpSpPr/>
          <p:nvPr/>
        </p:nvGrpSpPr>
        <p:grpSpPr>
          <a:xfrm rot="10800000">
            <a:off x="4755111" y="3858768"/>
            <a:ext cx="777283" cy="91445"/>
            <a:chOff x="457200" y="457200"/>
            <a:chExt cx="1555500" cy="183000"/>
          </a:xfrm>
        </p:grpSpPr>
        <p:sp>
          <p:nvSpPr>
            <p:cNvPr id="697" name="Google Shape;697;p33"/>
            <p:cNvSpPr/>
            <p:nvPr/>
          </p:nvSpPr>
          <p:spPr>
            <a:xfrm>
              <a:off x="731700" y="457200"/>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a:off x="457200" y="457200"/>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a:off x="1006200" y="457200"/>
              <a:ext cx="183000" cy="183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a:off x="1280700" y="457200"/>
              <a:ext cx="183000" cy="183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p:nvPr/>
          </p:nvSpPr>
          <p:spPr>
            <a:xfrm>
              <a:off x="1829700" y="45720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3"/>
            <p:cNvSpPr/>
            <p:nvPr/>
          </p:nvSpPr>
          <p:spPr>
            <a:xfrm>
              <a:off x="1555200" y="45720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33"/>
          <p:cNvGrpSpPr/>
          <p:nvPr/>
        </p:nvGrpSpPr>
        <p:grpSpPr>
          <a:xfrm rot="5400000">
            <a:off x="7748455" y="726313"/>
            <a:ext cx="548632" cy="540758"/>
            <a:chOff x="7861375" y="360625"/>
            <a:chExt cx="914387" cy="892635"/>
          </a:xfrm>
        </p:grpSpPr>
        <p:sp>
          <p:nvSpPr>
            <p:cNvPr id="704" name="Google Shape;704;p33"/>
            <p:cNvSpPr/>
            <p:nvPr/>
          </p:nvSpPr>
          <p:spPr>
            <a:xfrm>
              <a:off x="7861375" y="360625"/>
              <a:ext cx="914387" cy="892635"/>
            </a:xfrm>
            <a:custGeom>
              <a:rect b="b" l="l" r="r" t="t"/>
              <a:pathLst>
                <a:path extrusionOk="0" h="15107" w="15483">
                  <a:moveTo>
                    <a:pt x="7534" y="0"/>
                  </a:moveTo>
                  <a:lnTo>
                    <a:pt x="7534" y="896"/>
                  </a:lnTo>
                  <a:lnTo>
                    <a:pt x="7559" y="896"/>
                  </a:lnTo>
                  <a:cubicBezTo>
                    <a:pt x="10247" y="896"/>
                    <a:pt x="12670" y="2514"/>
                    <a:pt x="13707" y="5003"/>
                  </a:cubicBezTo>
                  <a:cubicBezTo>
                    <a:pt x="14736" y="7484"/>
                    <a:pt x="14172" y="10346"/>
                    <a:pt x="12272" y="12255"/>
                  </a:cubicBezTo>
                  <a:cubicBezTo>
                    <a:pt x="10997" y="13535"/>
                    <a:pt x="9293" y="14214"/>
                    <a:pt x="7557" y="14214"/>
                  </a:cubicBezTo>
                  <a:cubicBezTo>
                    <a:pt x="6706" y="14214"/>
                    <a:pt x="5848" y="14051"/>
                    <a:pt x="5029" y="13715"/>
                  </a:cubicBezTo>
                  <a:cubicBezTo>
                    <a:pt x="2540" y="12694"/>
                    <a:pt x="905" y="10272"/>
                    <a:pt x="897" y="7584"/>
                  </a:cubicBezTo>
                  <a:lnTo>
                    <a:pt x="1" y="7584"/>
                  </a:lnTo>
                  <a:cubicBezTo>
                    <a:pt x="9" y="10429"/>
                    <a:pt x="1619" y="13026"/>
                    <a:pt x="4166" y="14304"/>
                  </a:cubicBezTo>
                  <a:cubicBezTo>
                    <a:pt x="5235" y="14842"/>
                    <a:pt x="6396" y="15106"/>
                    <a:pt x="7552" y="15106"/>
                  </a:cubicBezTo>
                  <a:cubicBezTo>
                    <a:pt x="9141" y="15106"/>
                    <a:pt x="10722" y="14607"/>
                    <a:pt x="12048" y="13632"/>
                  </a:cubicBezTo>
                  <a:cubicBezTo>
                    <a:pt x="14338" y="11939"/>
                    <a:pt x="15483" y="9102"/>
                    <a:pt x="15002" y="6298"/>
                  </a:cubicBezTo>
                  <a:cubicBezTo>
                    <a:pt x="14529" y="3485"/>
                    <a:pt x="12521" y="1187"/>
                    <a:pt x="9799" y="340"/>
                  </a:cubicBezTo>
                  <a:lnTo>
                    <a:pt x="9808" y="340"/>
                  </a:lnTo>
                  <a:cubicBezTo>
                    <a:pt x="9078" y="116"/>
                    <a:pt x="8323" y="0"/>
                    <a:pt x="75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3"/>
            <p:cNvSpPr/>
            <p:nvPr/>
          </p:nvSpPr>
          <p:spPr>
            <a:xfrm>
              <a:off x="8020655" y="565066"/>
              <a:ext cx="596835" cy="529483"/>
            </a:xfrm>
            <a:custGeom>
              <a:rect b="b" l="l" r="r" t="t"/>
              <a:pathLst>
                <a:path extrusionOk="0" h="8961" w="10106">
                  <a:moveTo>
                    <a:pt x="7476" y="0"/>
                  </a:moveTo>
                  <a:lnTo>
                    <a:pt x="7268" y="332"/>
                  </a:lnTo>
                  <a:cubicBezTo>
                    <a:pt x="8919" y="1394"/>
                    <a:pt x="9683" y="3418"/>
                    <a:pt x="9160" y="5310"/>
                  </a:cubicBezTo>
                  <a:cubicBezTo>
                    <a:pt x="8614" y="7253"/>
                    <a:pt x="6839" y="8564"/>
                    <a:pt x="4863" y="8564"/>
                  </a:cubicBezTo>
                  <a:cubicBezTo>
                    <a:pt x="4679" y="8564"/>
                    <a:pt x="4493" y="8552"/>
                    <a:pt x="4306" y="8529"/>
                  </a:cubicBezTo>
                  <a:cubicBezTo>
                    <a:pt x="2116" y="8255"/>
                    <a:pt x="457" y="6413"/>
                    <a:pt x="399" y="4207"/>
                  </a:cubicBezTo>
                  <a:lnTo>
                    <a:pt x="0" y="4223"/>
                  </a:lnTo>
                  <a:cubicBezTo>
                    <a:pt x="75" y="6853"/>
                    <a:pt x="2232" y="8952"/>
                    <a:pt x="4871" y="8961"/>
                  </a:cubicBezTo>
                  <a:cubicBezTo>
                    <a:pt x="7036" y="8952"/>
                    <a:pt x="8944" y="7509"/>
                    <a:pt x="9533" y="5418"/>
                  </a:cubicBezTo>
                  <a:cubicBezTo>
                    <a:pt x="10106" y="3352"/>
                    <a:pt x="9268" y="1162"/>
                    <a:pt x="7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3"/>
            <p:cNvSpPr/>
            <p:nvPr/>
          </p:nvSpPr>
          <p:spPr>
            <a:xfrm>
              <a:off x="8170604" y="669946"/>
              <a:ext cx="274913" cy="274580"/>
            </a:xfrm>
            <a:custGeom>
              <a:rect b="b" l="l" r="r" t="t"/>
              <a:pathLst>
                <a:path extrusionOk="0" h="4647" w="4655">
                  <a:moveTo>
                    <a:pt x="2338" y="390"/>
                  </a:moveTo>
                  <a:cubicBezTo>
                    <a:pt x="3402" y="390"/>
                    <a:pt x="4256" y="1258"/>
                    <a:pt x="4256" y="2315"/>
                  </a:cubicBezTo>
                  <a:cubicBezTo>
                    <a:pt x="4265" y="3386"/>
                    <a:pt x="3402" y="4248"/>
                    <a:pt x="2332" y="4257"/>
                  </a:cubicBezTo>
                  <a:lnTo>
                    <a:pt x="2323" y="4448"/>
                  </a:lnTo>
                  <a:lnTo>
                    <a:pt x="2323" y="4257"/>
                  </a:lnTo>
                  <a:cubicBezTo>
                    <a:pt x="1253" y="4257"/>
                    <a:pt x="390" y="3386"/>
                    <a:pt x="390" y="2324"/>
                  </a:cubicBezTo>
                  <a:cubicBezTo>
                    <a:pt x="390" y="1253"/>
                    <a:pt x="1253" y="390"/>
                    <a:pt x="2323" y="390"/>
                  </a:cubicBezTo>
                  <a:cubicBezTo>
                    <a:pt x="2328" y="390"/>
                    <a:pt x="2333" y="390"/>
                    <a:pt x="2338" y="390"/>
                  </a:cubicBezTo>
                  <a:close/>
                  <a:moveTo>
                    <a:pt x="2332" y="1"/>
                  </a:moveTo>
                  <a:cubicBezTo>
                    <a:pt x="1046" y="1"/>
                    <a:pt x="9" y="1038"/>
                    <a:pt x="0" y="2324"/>
                  </a:cubicBezTo>
                  <a:cubicBezTo>
                    <a:pt x="0" y="3601"/>
                    <a:pt x="1037" y="4647"/>
                    <a:pt x="2323" y="4647"/>
                  </a:cubicBezTo>
                  <a:lnTo>
                    <a:pt x="2332" y="4647"/>
                  </a:lnTo>
                  <a:cubicBezTo>
                    <a:pt x="3618" y="4647"/>
                    <a:pt x="4655" y="3601"/>
                    <a:pt x="4655" y="2324"/>
                  </a:cubicBezTo>
                  <a:cubicBezTo>
                    <a:pt x="4646" y="1038"/>
                    <a:pt x="3609" y="1"/>
                    <a:pt x="23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33"/>
          <p:cNvGrpSpPr/>
          <p:nvPr/>
        </p:nvGrpSpPr>
        <p:grpSpPr>
          <a:xfrm rot="5400000">
            <a:off x="7045659" y="745890"/>
            <a:ext cx="548609" cy="501613"/>
            <a:chOff x="2770925" y="2832350"/>
            <a:chExt cx="640076" cy="588885"/>
          </a:xfrm>
        </p:grpSpPr>
        <p:sp>
          <p:nvSpPr>
            <p:cNvPr id="708" name="Google Shape;708;p33"/>
            <p:cNvSpPr/>
            <p:nvPr/>
          </p:nvSpPr>
          <p:spPr>
            <a:xfrm>
              <a:off x="2977638" y="3001942"/>
              <a:ext cx="45177" cy="45225"/>
            </a:xfrm>
            <a:custGeom>
              <a:rect b="b" l="l" r="r" t="t"/>
              <a:pathLst>
                <a:path extrusionOk="0" h="1312" w="1320">
                  <a:moveTo>
                    <a:pt x="101" y="1"/>
                  </a:moveTo>
                  <a:cubicBezTo>
                    <a:pt x="79" y="1"/>
                    <a:pt x="58" y="9"/>
                    <a:pt x="42" y="26"/>
                  </a:cubicBezTo>
                  <a:cubicBezTo>
                    <a:pt x="0" y="67"/>
                    <a:pt x="0" y="117"/>
                    <a:pt x="42" y="159"/>
                  </a:cubicBezTo>
                  <a:lnTo>
                    <a:pt x="1195" y="1312"/>
                  </a:lnTo>
                  <a:cubicBezTo>
                    <a:pt x="1236" y="1270"/>
                    <a:pt x="1278" y="1229"/>
                    <a:pt x="1319" y="1187"/>
                  </a:cubicBezTo>
                  <a:lnTo>
                    <a:pt x="166" y="26"/>
                  </a:lnTo>
                  <a:cubicBezTo>
                    <a:pt x="145" y="9"/>
                    <a:pt x="123" y="1"/>
                    <a:pt x="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2868874" y="3124069"/>
              <a:ext cx="117323" cy="6032"/>
            </a:xfrm>
            <a:custGeom>
              <a:rect b="b" l="l" r="r" t="t"/>
              <a:pathLst>
                <a:path extrusionOk="0" h="175" w="3428">
                  <a:moveTo>
                    <a:pt x="117" y="1"/>
                  </a:moveTo>
                  <a:cubicBezTo>
                    <a:pt x="1" y="1"/>
                    <a:pt x="1" y="175"/>
                    <a:pt x="117" y="175"/>
                  </a:cubicBezTo>
                  <a:lnTo>
                    <a:pt x="3419" y="175"/>
                  </a:lnTo>
                  <a:lnTo>
                    <a:pt x="3419" y="142"/>
                  </a:lnTo>
                  <a:cubicBezTo>
                    <a:pt x="3419" y="92"/>
                    <a:pt x="3419" y="50"/>
                    <a:pt x="3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3099167" y="2893155"/>
              <a:ext cx="5989" cy="117129"/>
            </a:xfrm>
            <a:custGeom>
              <a:rect b="b" l="l" r="r" t="t"/>
              <a:pathLst>
                <a:path extrusionOk="0" h="3398" w="175">
                  <a:moveTo>
                    <a:pt x="87" y="0"/>
                  </a:moveTo>
                  <a:cubicBezTo>
                    <a:pt x="44" y="0"/>
                    <a:pt x="0" y="29"/>
                    <a:pt x="0" y="87"/>
                  </a:cubicBezTo>
                  <a:lnTo>
                    <a:pt x="0" y="3398"/>
                  </a:lnTo>
                  <a:cubicBezTo>
                    <a:pt x="50" y="3398"/>
                    <a:pt x="92" y="3389"/>
                    <a:pt x="141" y="3389"/>
                  </a:cubicBezTo>
                  <a:lnTo>
                    <a:pt x="175" y="3389"/>
                  </a:lnTo>
                  <a:lnTo>
                    <a:pt x="175" y="87"/>
                  </a:lnTo>
                  <a:cubicBezTo>
                    <a:pt x="175" y="29"/>
                    <a:pt x="131"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3183221" y="3001942"/>
              <a:ext cx="43466" cy="43225"/>
            </a:xfrm>
            <a:custGeom>
              <a:rect b="b" l="l" r="r" t="t"/>
              <a:pathLst>
                <a:path extrusionOk="0" h="1254" w="1270">
                  <a:moveTo>
                    <a:pt x="1170" y="1"/>
                  </a:moveTo>
                  <a:cubicBezTo>
                    <a:pt x="1147" y="1"/>
                    <a:pt x="1124" y="9"/>
                    <a:pt x="1104" y="26"/>
                  </a:cubicBezTo>
                  <a:lnTo>
                    <a:pt x="0" y="1129"/>
                  </a:lnTo>
                  <a:cubicBezTo>
                    <a:pt x="42" y="1171"/>
                    <a:pt x="91" y="1212"/>
                    <a:pt x="133" y="1254"/>
                  </a:cubicBezTo>
                  <a:lnTo>
                    <a:pt x="1236" y="150"/>
                  </a:lnTo>
                  <a:cubicBezTo>
                    <a:pt x="1270" y="117"/>
                    <a:pt x="1270" y="59"/>
                    <a:pt x="1236" y="26"/>
                  </a:cubicBezTo>
                  <a:cubicBezTo>
                    <a:pt x="1216" y="9"/>
                    <a:pt x="1193" y="1"/>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3221825" y="3124069"/>
              <a:ext cx="113627" cy="6032"/>
            </a:xfrm>
            <a:custGeom>
              <a:rect b="b" l="l" r="r" t="t"/>
              <a:pathLst>
                <a:path extrusionOk="0" h="175" w="3320">
                  <a:moveTo>
                    <a:pt x="1" y="1"/>
                  </a:moveTo>
                  <a:cubicBezTo>
                    <a:pt x="1" y="50"/>
                    <a:pt x="9" y="92"/>
                    <a:pt x="9" y="142"/>
                  </a:cubicBezTo>
                  <a:lnTo>
                    <a:pt x="9" y="175"/>
                  </a:lnTo>
                  <a:lnTo>
                    <a:pt x="3203" y="175"/>
                  </a:lnTo>
                  <a:cubicBezTo>
                    <a:pt x="3319" y="175"/>
                    <a:pt x="3319" y="1"/>
                    <a:pt x="3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3185206" y="3210726"/>
              <a:ext cx="42063" cy="41502"/>
            </a:xfrm>
            <a:custGeom>
              <a:rect b="b" l="l" r="r" t="t"/>
              <a:pathLst>
                <a:path extrusionOk="0" h="1204" w="1229">
                  <a:moveTo>
                    <a:pt x="125" y="1"/>
                  </a:moveTo>
                  <a:cubicBezTo>
                    <a:pt x="83" y="42"/>
                    <a:pt x="42" y="84"/>
                    <a:pt x="0" y="125"/>
                  </a:cubicBezTo>
                  <a:lnTo>
                    <a:pt x="1046" y="1179"/>
                  </a:lnTo>
                  <a:cubicBezTo>
                    <a:pt x="1071" y="1195"/>
                    <a:pt x="1087" y="1204"/>
                    <a:pt x="1112" y="1204"/>
                  </a:cubicBezTo>
                  <a:cubicBezTo>
                    <a:pt x="1195" y="1204"/>
                    <a:pt x="1228" y="1104"/>
                    <a:pt x="1178" y="1046"/>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3099167" y="3247609"/>
              <a:ext cx="5989" cy="113441"/>
            </a:xfrm>
            <a:custGeom>
              <a:rect b="b" l="l" r="r" t="t"/>
              <a:pathLst>
                <a:path extrusionOk="0" h="3291" w="175">
                  <a:moveTo>
                    <a:pt x="0" y="1"/>
                  </a:moveTo>
                  <a:lnTo>
                    <a:pt x="0" y="3203"/>
                  </a:lnTo>
                  <a:cubicBezTo>
                    <a:pt x="0" y="3261"/>
                    <a:pt x="44" y="3291"/>
                    <a:pt x="87" y="3291"/>
                  </a:cubicBezTo>
                  <a:cubicBezTo>
                    <a:pt x="131" y="3291"/>
                    <a:pt x="175" y="3261"/>
                    <a:pt x="175" y="3203"/>
                  </a:cubicBezTo>
                  <a:lnTo>
                    <a:pt x="175" y="9"/>
                  </a:lnTo>
                  <a:lnTo>
                    <a:pt x="141" y="9"/>
                  </a:lnTo>
                  <a:cubicBezTo>
                    <a:pt x="92" y="9"/>
                    <a:pt x="50" y="9"/>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2976782" y="3208727"/>
              <a:ext cx="44048" cy="43501"/>
            </a:xfrm>
            <a:custGeom>
              <a:rect b="b" l="l" r="r" t="t"/>
              <a:pathLst>
                <a:path extrusionOk="0" h="1262" w="1287">
                  <a:moveTo>
                    <a:pt x="1170" y="1"/>
                  </a:moveTo>
                  <a:lnTo>
                    <a:pt x="58" y="1104"/>
                  </a:lnTo>
                  <a:cubicBezTo>
                    <a:pt x="0" y="1162"/>
                    <a:pt x="42" y="1262"/>
                    <a:pt x="125" y="1262"/>
                  </a:cubicBezTo>
                  <a:cubicBezTo>
                    <a:pt x="150" y="1262"/>
                    <a:pt x="166" y="1253"/>
                    <a:pt x="183" y="1237"/>
                  </a:cubicBezTo>
                  <a:lnTo>
                    <a:pt x="1286" y="133"/>
                  </a:lnTo>
                  <a:cubicBezTo>
                    <a:pt x="1245" y="92"/>
                    <a:pt x="1203" y="50"/>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2770925" y="2832350"/>
              <a:ext cx="640076" cy="588885"/>
            </a:xfrm>
            <a:custGeom>
              <a:rect b="b" l="l" r="r" t="t"/>
              <a:pathLst>
                <a:path extrusionOk="0" h="17084" w="18702">
                  <a:moveTo>
                    <a:pt x="9600" y="1"/>
                  </a:moveTo>
                  <a:cubicBezTo>
                    <a:pt x="8869" y="1"/>
                    <a:pt x="8139" y="92"/>
                    <a:pt x="7434" y="275"/>
                  </a:cubicBezTo>
                  <a:lnTo>
                    <a:pt x="7492" y="507"/>
                  </a:lnTo>
                  <a:cubicBezTo>
                    <a:pt x="6911" y="648"/>
                    <a:pt x="6356" y="864"/>
                    <a:pt x="5833" y="1129"/>
                  </a:cubicBezTo>
                  <a:lnTo>
                    <a:pt x="5725" y="922"/>
                  </a:lnTo>
                  <a:cubicBezTo>
                    <a:pt x="1834" y="2872"/>
                    <a:pt x="0" y="7402"/>
                    <a:pt x="1427" y="11517"/>
                  </a:cubicBezTo>
                  <a:lnTo>
                    <a:pt x="1651" y="11434"/>
                  </a:lnTo>
                  <a:cubicBezTo>
                    <a:pt x="2829" y="14819"/>
                    <a:pt x="6024" y="17084"/>
                    <a:pt x="9608" y="17084"/>
                  </a:cubicBezTo>
                  <a:lnTo>
                    <a:pt x="9608" y="15798"/>
                  </a:lnTo>
                  <a:cubicBezTo>
                    <a:pt x="6214" y="15798"/>
                    <a:pt x="3294" y="13417"/>
                    <a:pt x="2614" y="10098"/>
                  </a:cubicBezTo>
                  <a:cubicBezTo>
                    <a:pt x="2514" y="9625"/>
                    <a:pt x="2473" y="9144"/>
                    <a:pt x="2473" y="8663"/>
                  </a:cubicBezTo>
                  <a:lnTo>
                    <a:pt x="1908" y="8663"/>
                  </a:lnTo>
                  <a:cubicBezTo>
                    <a:pt x="1908" y="6647"/>
                    <a:pt x="2697" y="4714"/>
                    <a:pt x="4107" y="3278"/>
                  </a:cubicBezTo>
                  <a:lnTo>
                    <a:pt x="4505" y="3668"/>
                  </a:lnTo>
                  <a:cubicBezTo>
                    <a:pt x="5834" y="2298"/>
                    <a:pt x="7663" y="1527"/>
                    <a:pt x="9569" y="1527"/>
                  </a:cubicBezTo>
                  <a:cubicBezTo>
                    <a:pt x="9579" y="1527"/>
                    <a:pt x="9589" y="1528"/>
                    <a:pt x="9600" y="1528"/>
                  </a:cubicBezTo>
                  <a:cubicBezTo>
                    <a:pt x="10056" y="1528"/>
                    <a:pt x="10496" y="1569"/>
                    <a:pt x="10935" y="1652"/>
                  </a:cubicBezTo>
                  <a:lnTo>
                    <a:pt x="11043" y="1104"/>
                  </a:lnTo>
                  <a:cubicBezTo>
                    <a:pt x="11665" y="1221"/>
                    <a:pt x="12263" y="1411"/>
                    <a:pt x="12835" y="1677"/>
                  </a:cubicBezTo>
                  <a:lnTo>
                    <a:pt x="12603" y="2183"/>
                  </a:lnTo>
                  <a:cubicBezTo>
                    <a:pt x="13225" y="2473"/>
                    <a:pt x="13798" y="2847"/>
                    <a:pt x="14312" y="3295"/>
                  </a:cubicBezTo>
                  <a:lnTo>
                    <a:pt x="14677" y="2880"/>
                  </a:lnTo>
                  <a:cubicBezTo>
                    <a:pt x="17241" y="5128"/>
                    <a:pt x="18021" y="8796"/>
                    <a:pt x="16594" y="11882"/>
                  </a:cubicBezTo>
                  <a:lnTo>
                    <a:pt x="17465" y="12288"/>
                  </a:lnTo>
                  <a:cubicBezTo>
                    <a:pt x="18701" y="9609"/>
                    <a:pt x="18485" y="6481"/>
                    <a:pt x="16901" y="3992"/>
                  </a:cubicBezTo>
                  <a:cubicBezTo>
                    <a:pt x="15308" y="1503"/>
                    <a:pt x="12553" y="1"/>
                    <a:pt x="9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2935029" y="2959337"/>
              <a:ext cx="352723" cy="344941"/>
            </a:xfrm>
            <a:custGeom>
              <a:rect b="b" l="l" r="r" t="t"/>
              <a:pathLst>
                <a:path extrusionOk="0" h="10007" w="10306">
                  <a:moveTo>
                    <a:pt x="6356" y="1"/>
                  </a:moveTo>
                  <a:lnTo>
                    <a:pt x="6174" y="615"/>
                  </a:lnTo>
                  <a:cubicBezTo>
                    <a:pt x="8057" y="1187"/>
                    <a:pt x="9351" y="2929"/>
                    <a:pt x="9360" y="4896"/>
                  </a:cubicBezTo>
                  <a:cubicBezTo>
                    <a:pt x="9351" y="7111"/>
                    <a:pt x="7742" y="8986"/>
                    <a:pt x="5551" y="9318"/>
                  </a:cubicBezTo>
                  <a:cubicBezTo>
                    <a:pt x="5325" y="9352"/>
                    <a:pt x="5099" y="9369"/>
                    <a:pt x="4876" y="9369"/>
                  </a:cubicBezTo>
                  <a:cubicBezTo>
                    <a:pt x="2948" y="9369"/>
                    <a:pt x="1194" y="8119"/>
                    <a:pt x="606" y="6223"/>
                  </a:cubicBezTo>
                  <a:lnTo>
                    <a:pt x="1" y="6414"/>
                  </a:lnTo>
                  <a:cubicBezTo>
                    <a:pt x="654" y="8549"/>
                    <a:pt x="2628" y="10007"/>
                    <a:pt x="4860" y="10007"/>
                  </a:cubicBezTo>
                  <a:cubicBezTo>
                    <a:pt x="4867" y="10007"/>
                    <a:pt x="4873" y="10007"/>
                    <a:pt x="4879" y="10007"/>
                  </a:cubicBezTo>
                  <a:cubicBezTo>
                    <a:pt x="7418" y="10007"/>
                    <a:pt x="9567" y="8148"/>
                    <a:pt x="9940" y="5643"/>
                  </a:cubicBezTo>
                  <a:cubicBezTo>
                    <a:pt x="10305" y="3137"/>
                    <a:pt x="8787" y="731"/>
                    <a:pt x="6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3120728" y="3071468"/>
              <a:ext cx="36381" cy="36331"/>
            </a:xfrm>
            <a:custGeom>
              <a:rect b="b" l="l" r="r" t="t"/>
              <a:pathLst>
                <a:path extrusionOk="0" h="1054" w="1063">
                  <a:moveTo>
                    <a:pt x="839" y="0"/>
                  </a:moveTo>
                  <a:lnTo>
                    <a:pt x="1" y="838"/>
                  </a:lnTo>
                  <a:cubicBezTo>
                    <a:pt x="92" y="896"/>
                    <a:pt x="167" y="971"/>
                    <a:pt x="233" y="1054"/>
                  </a:cubicBezTo>
                  <a:lnTo>
                    <a:pt x="1063" y="224"/>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3044374" y="3149232"/>
              <a:ext cx="35218" cy="36090"/>
            </a:xfrm>
            <a:custGeom>
              <a:rect b="b" l="l" r="r" t="t"/>
              <a:pathLst>
                <a:path extrusionOk="0" h="1047" w="1029">
                  <a:moveTo>
                    <a:pt x="813" y="1"/>
                  </a:moveTo>
                  <a:lnTo>
                    <a:pt x="0" y="814"/>
                  </a:lnTo>
                  <a:lnTo>
                    <a:pt x="224" y="1046"/>
                  </a:lnTo>
                  <a:lnTo>
                    <a:pt x="1029" y="233"/>
                  </a:lnTo>
                  <a:cubicBezTo>
                    <a:pt x="946" y="167"/>
                    <a:pt x="871" y="92"/>
                    <a:pt x="8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3121891" y="3149232"/>
              <a:ext cx="35526" cy="36090"/>
            </a:xfrm>
            <a:custGeom>
              <a:rect b="b" l="l" r="r" t="t"/>
              <a:pathLst>
                <a:path extrusionOk="0" h="1047" w="1038">
                  <a:moveTo>
                    <a:pt x="224" y="1"/>
                  </a:moveTo>
                  <a:cubicBezTo>
                    <a:pt x="166" y="92"/>
                    <a:pt x="83" y="167"/>
                    <a:pt x="0" y="233"/>
                  </a:cubicBezTo>
                  <a:lnTo>
                    <a:pt x="813" y="1046"/>
                  </a:lnTo>
                  <a:lnTo>
                    <a:pt x="1037" y="814"/>
                  </a:lnTo>
                  <a:lnTo>
                    <a:pt x="2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3044374" y="3071157"/>
              <a:ext cx="36347" cy="36366"/>
            </a:xfrm>
            <a:custGeom>
              <a:rect b="b" l="l" r="r" t="t"/>
              <a:pathLst>
                <a:path extrusionOk="0" h="1055" w="1062">
                  <a:moveTo>
                    <a:pt x="224" y="1"/>
                  </a:moveTo>
                  <a:lnTo>
                    <a:pt x="0" y="225"/>
                  </a:lnTo>
                  <a:lnTo>
                    <a:pt x="830" y="1054"/>
                  </a:lnTo>
                  <a:cubicBezTo>
                    <a:pt x="888" y="971"/>
                    <a:pt x="971" y="897"/>
                    <a:pt x="1062" y="839"/>
                  </a:cubicBezTo>
                  <a:lnTo>
                    <a:pt x="2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3068297" y="3104628"/>
              <a:ext cx="56745" cy="48982"/>
            </a:xfrm>
            <a:custGeom>
              <a:rect b="b" l="l" r="r" t="t"/>
              <a:pathLst>
                <a:path extrusionOk="0" h="1421" w="1658">
                  <a:moveTo>
                    <a:pt x="942" y="0"/>
                  </a:moveTo>
                  <a:cubicBezTo>
                    <a:pt x="310" y="0"/>
                    <a:pt x="0" y="766"/>
                    <a:pt x="446" y="1212"/>
                  </a:cubicBezTo>
                  <a:cubicBezTo>
                    <a:pt x="590" y="1356"/>
                    <a:pt x="767" y="1420"/>
                    <a:pt x="940" y="1420"/>
                  </a:cubicBezTo>
                  <a:cubicBezTo>
                    <a:pt x="1306" y="1420"/>
                    <a:pt x="1657" y="1134"/>
                    <a:pt x="1657" y="706"/>
                  </a:cubicBezTo>
                  <a:cubicBezTo>
                    <a:pt x="1657" y="316"/>
                    <a:pt x="1342" y="0"/>
                    <a:pt x="952" y="0"/>
                  </a:cubicBezTo>
                  <a:cubicBezTo>
                    <a:pt x="949" y="0"/>
                    <a:pt x="945" y="0"/>
                    <a:pt x="9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4"/>
          <p:cNvSpPr txBox="1"/>
          <p:nvPr>
            <p:ph type="title"/>
          </p:nvPr>
        </p:nvSpPr>
        <p:spPr>
          <a:xfrm>
            <a:off x="713225" y="539500"/>
            <a:ext cx="77175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Features of Science Fiction Genre</a:t>
            </a:r>
            <a:endParaRPr b="1"/>
          </a:p>
        </p:txBody>
      </p:sp>
      <p:grpSp>
        <p:nvGrpSpPr>
          <p:cNvPr id="728" name="Google Shape;728;p34"/>
          <p:cNvGrpSpPr/>
          <p:nvPr/>
        </p:nvGrpSpPr>
        <p:grpSpPr>
          <a:xfrm>
            <a:off x="457200" y="457200"/>
            <a:ext cx="732000" cy="183000"/>
            <a:chOff x="457200" y="457200"/>
            <a:chExt cx="732000" cy="183000"/>
          </a:xfrm>
        </p:grpSpPr>
        <p:sp>
          <p:nvSpPr>
            <p:cNvPr id="729" name="Google Shape;729;p34"/>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4"/>
            <p:cNvSpPr/>
            <p:nvPr/>
          </p:nvSpPr>
          <p:spPr>
            <a:xfrm>
              <a:off x="457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4"/>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34"/>
          <p:cNvGrpSpPr/>
          <p:nvPr/>
        </p:nvGrpSpPr>
        <p:grpSpPr>
          <a:xfrm>
            <a:off x="7927848" y="457200"/>
            <a:ext cx="754393" cy="274312"/>
            <a:chOff x="7676375" y="402350"/>
            <a:chExt cx="754393" cy="274312"/>
          </a:xfrm>
        </p:grpSpPr>
        <p:sp>
          <p:nvSpPr>
            <p:cNvPr id="733" name="Google Shape;733;p34"/>
            <p:cNvSpPr/>
            <p:nvPr/>
          </p:nvSpPr>
          <p:spPr>
            <a:xfrm>
              <a:off x="7677706" y="402350"/>
              <a:ext cx="295351" cy="267625"/>
            </a:xfrm>
            <a:custGeom>
              <a:rect b="b" l="l" r="r" t="t"/>
              <a:pathLst>
                <a:path extrusionOk="0" h="9924" w="11093">
                  <a:moveTo>
                    <a:pt x="1726" y="0"/>
                  </a:moveTo>
                  <a:cubicBezTo>
                    <a:pt x="772" y="8"/>
                    <a:pt x="0" y="772"/>
                    <a:pt x="0" y="1726"/>
                  </a:cubicBezTo>
                  <a:lnTo>
                    <a:pt x="0" y="8197"/>
                  </a:lnTo>
                  <a:cubicBezTo>
                    <a:pt x="0" y="9152"/>
                    <a:pt x="772" y="9915"/>
                    <a:pt x="1726" y="9923"/>
                  </a:cubicBezTo>
                  <a:lnTo>
                    <a:pt x="1925" y="9923"/>
                  </a:lnTo>
                  <a:cubicBezTo>
                    <a:pt x="971" y="9915"/>
                    <a:pt x="199" y="9152"/>
                    <a:pt x="199" y="8197"/>
                  </a:cubicBezTo>
                  <a:lnTo>
                    <a:pt x="199" y="3642"/>
                  </a:lnTo>
                  <a:cubicBezTo>
                    <a:pt x="199" y="2688"/>
                    <a:pt x="971" y="1925"/>
                    <a:pt x="1925" y="1917"/>
                  </a:cubicBezTo>
                  <a:lnTo>
                    <a:pt x="11093" y="1917"/>
                  </a:lnTo>
                  <a:lnTo>
                    <a:pt x="11093" y="1726"/>
                  </a:lnTo>
                  <a:cubicBezTo>
                    <a:pt x="11093" y="772"/>
                    <a:pt x="10321" y="8"/>
                    <a:pt x="9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4"/>
            <p:cNvSpPr/>
            <p:nvPr/>
          </p:nvSpPr>
          <p:spPr>
            <a:xfrm>
              <a:off x="8324698" y="511700"/>
              <a:ext cx="32722" cy="97838"/>
            </a:xfrm>
            <a:custGeom>
              <a:rect b="b" l="l" r="r" t="t"/>
              <a:pathLst>
                <a:path extrusionOk="0" h="3628" w="1229">
                  <a:moveTo>
                    <a:pt x="614" y="127"/>
                  </a:moveTo>
                  <a:cubicBezTo>
                    <a:pt x="872" y="127"/>
                    <a:pt x="1079" y="334"/>
                    <a:pt x="1079" y="591"/>
                  </a:cubicBezTo>
                  <a:lnTo>
                    <a:pt x="1079" y="3014"/>
                  </a:lnTo>
                  <a:cubicBezTo>
                    <a:pt x="1079" y="3321"/>
                    <a:pt x="847" y="3474"/>
                    <a:pt x="614" y="3474"/>
                  </a:cubicBezTo>
                  <a:cubicBezTo>
                    <a:pt x="382" y="3474"/>
                    <a:pt x="150" y="3321"/>
                    <a:pt x="150" y="3014"/>
                  </a:cubicBezTo>
                  <a:lnTo>
                    <a:pt x="150" y="591"/>
                  </a:lnTo>
                  <a:cubicBezTo>
                    <a:pt x="150" y="334"/>
                    <a:pt x="357" y="127"/>
                    <a:pt x="614" y="127"/>
                  </a:cubicBezTo>
                  <a:close/>
                  <a:moveTo>
                    <a:pt x="614" y="0"/>
                  </a:moveTo>
                  <a:cubicBezTo>
                    <a:pt x="316" y="0"/>
                    <a:pt x="17" y="197"/>
                    <a:pt x="0" y="591"/>
                  </a:cubicBezTo>
                  <a:lnTo>
                    <a:pt x="0" y="3014"/>
                  </a:lnTo>
                  <a:cubicBezTo>
                    <a:pt x="0" y="3354"/>
                    <a:pt x="274" y="3628"/>
                    <a:pt x="614" y="3628"/>
                  </a:cubicBezTo>
                  <a:cubicBezTo>
                    <a:pt x="954" y="3628"/>
                    <a:pt x="1220" y="3354"/>
                    <a:pt x="1228" y="3014"/>
                  </a:cubicBezTo>
                  <a:lnTo>
                    <a:pt x="1228" y="591"/>
                  </a:lnTo>
                  <a:cubicBezTo>
                    <a:pt x="1212" y="197"/>
                    <a:pt x="913"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4"/>
            <p:cNvSpPr/>
            <p:nvPr/>
          </p:nvSpPr>
          <p:spPr>
            <a:xfrm>
              <a:off x="8280502"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4"/>
            <p:cNvSpPr/>
            <p:nvPr/>
          </p:nvSpPr>
          <p:spPr>
            <a:xfrm>
              <a:off x="8236333" y="511079"/>
              <a:ext cx="32509" cy="98458"/>
            </a:xfrm>
            <a:custGeom>
              <a:rect b="b" l="l" r="r" t="t"/>
              <a:pathLst>
                <a:path extrusionOk="0" h="3651" w="1221">
                  <a:moveTo>
                    <a:pt x="615" y="150"/>
                  </a:moveTo>
                  <a:cubicBezTo>
                    <a:pt x="863" y="150"/>
                    <a:pt x="1071" y="282"/>
                    <a:pt x="1071" y="440"/>
                  </a:cubicBezTo>
                  <a:lnTo>
                    <a:pt x="1071" y="3211"/>
                  </a:lnTo>
                  <a:cubicBezTo>
                    <a:pt x="1071" y="3369"/>
                    <a:pt x="863" y="3502"/>
                    <a:pt x="615" y="3502"/>
                  </a:cubicBezTo>
                  <a:cubicBezTo>
                    <a:pt x="357" y="3502"/>
                    <a:pt x="150" y="3369"/>
                    <a:pt x="150" y="3211"/>
                  </a:cubicBezTo>
                  <a:lnTo>
                    <a:pt x="150" y="440"/>
                  </a:lnTo>
                  <a:cubicBezTo>
                    <a:pt x="150" y="282"/>
                    <a:pt x="357" y="150"/>
                    <a:pt x="615" y="150"/>
                  </a:cubicBezTo>
                  <a:close/>
                  <a:moveTo>
                    <a:pt x="615" y="0"/>
                  </a:moveTo>
                  <a:cubicBezTo>
                    <a:pt x="274" y="0"/>
                    <a:pt x="1" y="200"/>
                    <a:pt x="1" y="440"/>
                  </a:cubicBezTo>
                  <a:lnTo>
                    <a:pt x="1" y="3211"/>
                  </a:lnTo>
                  <a:cubicBezTo>
                    <a:pt x="1" y="3452"/>
                    <a:pt x="274" y="3651"/>
                    <a:pt x="615" y="3651"/>
                  </a:cubicBezTo>
                  <a:cubicBezTo>
                    <a:pt x="946" y="3651"/>
                    <a:pt x="1220" y="3452"/>
                    <a:pt x="1220" y="3211"/>
                  </a:cubicBezTo>
                  <a:lnTo>
                    <a:pt x="1220" y="440"/>
                  </a:lnTo>
                  <a:cubicBezTo>
                    <a:pt x="1220" y="200"/>
                    <a:pt x="946"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4"/>
            <p:cNvSpPr/>
            <p:nvPr/>
          </p:nvSpPr>
          <p:spPr>
            <a:xfrm>
              <a:off x="8192164" y="511079"/>
              <a:ext cx="32482" cy="98458"/>
            </a:xfrm>
            <a:custGeom>
              <a:rect b="b" l="l" r="r" t="t"/>
              <a:pathLst>
                <a:path extrusionOk="0" h="3651" w="1220">
                  <a:moveTo>
                    <a:pt x="606" y="150"/>
                  </a:moveTo>
                  <a:cubicBezTo>
                    <a:pt x="863" y="150"/>
                    <a:pt x="1071" y="282"/>
                    <a:pt x="1071" y="440"/>
                  </a:cubicBezTo>
                  <a:lnTo>
                    <a:pt x="1071" y="3211"/>
                  </a:lnTo>
                  <a:cubicBezTo>
                    <a:pt x="1071" y="3369"/>
                    <a:pt x="863" y="3502"/>
                    <a:pt x="606" y="3502"/>
                  </a:cubicBezTo>
                  <a:cubicBezTo>
                    <a:pt x="357" y="3502"/>
                    <a:pt x="150" y="3369"/>
                    <a:pt x="150" y="3211"/>
                  </a:cubicBezTo>
                  <a:lnTo>
                    <a:pt x="150" y="440"/>
                  </a:lnTo>
                  <a:cubicBezTo>
                    <a:pt x="150" y="282"/>
                    <a:pt x="357" y="150"/>
                    <a:pt x="606" y="150"/>
                  </a:cubicBezTo>
                  <a:close/>
                  <a:moveTo>
                    <a:pt x="606" y="0"/>
                  </a:moveTo>
                  <a:cubicBezTo>
                    <a:pt x="274" y="0"/>
                    <a:pt x="0" y="200"/>
                    <a:pt x="0" y="440"/>
                  </a:cubicBezTo>
                  <a:lnTo>
                    <a:pt x="0" y="3211"/>
                  </a:lnTo>
                  <a:cubicBezTo>
                    <a:pt x="0" y="3452"/>
                    <a:pt x="274" y="3651"/>
                    <a:pt x="606" y="3651"/>
                  </a:cubicBezTo>
                  <a:cubicBezTo>
                    <a:pt x="946" y="3651"/>
                    <a:pt x="1220" y="3452"/>
                    <a:pt x="1220" y="3211"/>
                  </a:cubicBezTo>
                  <a:lnTo>
                    <a:pt x="1220" y="440"/>
                  </a:lnTo>
                  <a:cubicBezTo>
                    <a:pt x="1220" y="200"/>
                    <a:pt x="946"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4"/>
            <p:cNvSpPr/>
            <p:nvPr/>
          </p:nvSpPr>
          <p:spPr>
            <a:xfrm>
              <a:off x="8147968" y="511079"/>
              <a:ext cx="32509" cy="98458"/>
            </a:xfrm>
            <a:custGeom>
              <a:rect b="b" l="l" r="r" t="t"/>
              <a:pathLst>
                <a:path extrusionOk="0" h="3651" w="1221">
                  <a:moveTo>
                    <a:pt x="607" y="150"/>
                  </a:moveTo>
                  <a:cubicBezTo>
                    <a:pt x="855" y="150"/>
                    <a:pt x="1071" y="282"/>
                    <a:pt x="1071" y="440"/>
                  </a:cubicBezTo>
                  <a:lnTo>
                    <a:pt x="1071" y="3211"/>
                  </a:lnTo>
                  <a:cubicBezTo>
                    <a:pt x="1071" y="3369"/>
                    <a:pt x="864" y="3502"/>
                    <a:pt x="607" y="3502"/>
                  </a:cubicBezTo>
                  <a:cubicBezTo>
                    <a:pt x="358" y="3502"/>
                    <a:pt x="150" y="3369"/>
                    <a:pt x="150" y="3211"/>
                  </a:cubicBezTo>
                  <a:lnTo>
                    <a:pt x="150" y="440"/>
                  </a:lnTo>
                  <a:cubicBezTo>
                    <a:pt x="150" y="282"/>
                    <a:pt x="358" y="150"/>
                    <a:pt x="607" y="150"/>
                  </a:cubicBezTo>
                  <a:close/>
                  <a:moveTo>
                    <a:pt x="607" y="0"/>
                  </a:moveTo>
                  <a:cubicBezTo>
                    <a:pt x="275" y="0"/>
                    <a:pt x="1" y="200"/>
                    <a:pt x="1" y="440"/>
                  </a:cubicBezTo>
                  <a:lnTo>
                    <a:pt x="1" y="3211"/>
                  </a:lnTo>
                  <a:cubicBezTo>
                    <a:pt x="1" y="3452"/>
                    <a:pt x="275" y="3651"/>
                    <a:pt x="607" y="3651"/>
                  </a:cubicBezTo>
                  <a:cubicBezTo>
                    <a:pt x="947" y="3651"/>
                    <a:pt x="1221" y="3452"/>
                    <a:pt x="1221" y="3211"/>
                  </a:cubicBezTo>
                  <a:lnTo>
                    <a:pt x="1221" y="440"/>
                  </a:lnTo>
                  <a:cubicBezTo>
                    <a:pt x="1221" y="200"/>
                    <a:pt x="947" y="0"/>
                    <a:pt x="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4"/>
            <p:cNvSpPr/>
            <p:nvPr/>
          </p:nvSpPr>
          <p:spPr>
            <a:xfrm>
              <a:off x="8103585" y="511079"/>
              <a:ext cx="32722" cy="98458"/>
            </a:xfrm>
            <a:custGeom>
              <a:rect b="b" l="l" r="r" t="t"/>
              <a:pathLst>
                <a:path extrusionOk="0" h="3651" w="1229">
                  <a:moveTo>
                    <a:pt x="614" y="150"/>
                  </a:moveTo>
                  <a:cubicBezTo>
                    <a:pt x="863" y="150"/>
                    <a:pt x="1079" y="282"/>
                    <a:pt x="1079" y="440"/>
                  </a:cubicBezTo>
                  <a:lnTo>
                    <a:pt x="1079" y="3211"/>
                  </a:lnTo>
                  <a:cubicBezTo>
                    <a:pt x="1079" y="3369"/>
                    <a:pt x="871" y="3502"/>
                    <a:pt x="614" y="3502"/>
                  </a:cubicBezTo>
                  <a:cubicBezTo>
                    <a:pt x="357" y="3502"/>
                    <a:pt x="150" y="3369"/>
                    <a:pt x="150" y="3211"/>
                  </a:cubicBezTo>
                  <a:lnTo>
                    <a:pt x="150" y="440"/>
                  </a:lnTo>
                  <a:cubicBezTo>
                    <a:pt x="150" y="282"/>
                    <a:pt x="365" y="150"/>
                    <a:pt x="614" y="150"/>
                  </a:cubicBezTo>
                  <a:close/>
                  <a:moveTo>
                    <a:pt x="614" y="0"/>
                  </a:moveTo>
                  <a:cubicBezTo>
                    <a:pt x="274" y="0"/>
                    <a:pt x="0" y="200"/>
                    <a:pt x="0" y="440"/>
                  </a:cubicBezTo>
                  <a:lnTo>
                    <a:pt x="0" y="3211"/>
                  </a:lnTo>
                  <a:cubicBezTo>
                    <a:pt x="0" y="3452"/>
                    <a:pt x="274" y="3651"/>
                    <a:pt x="614" y="3651"/>
                  </a:cubicBezTo>
                  <a:cubicBezTo>
                    <a:pt x="954" y="3651"/>
                    <a:pt x="1228" y="3452"/>
                    <a:pt x="1228" y="3211"/>
                  </a:cubicBezTo>
                  <a:lnTo>
                    <a:pt x="1228" y="440"/>
                  </a:lnTo>
                  <a:cubicBezTo>
                    <a:pt x="1228" y="200"/>
                    <a:pt x="954"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4"/>
            <p:cNvSpPr/>
            <p:nvPr/>
          </p:nvSpPr>
          <p:spPr>
            <a:xfrm>
              <a:off x="8059389"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4"/>
            <p:cNvSpPr/>
            <p:nvPr/>
          </p:nvSpPr>
          <p:spPr>
            <a:xfrm>
              <a:off x="8017217" y="513102"/>
              <a:ext cx="28515" cy="94440"/>
            </a:xfrm>
            <a:custGeom>
              <a:rect b="b" l="l" r="r" t="t"/>
              <a:pathLst>
                <a:path extrusionOk="0" h="3502" w="1071">
                  <a:moveTo>
                    <a:pt x="539" y="0"/>
                  </a:moveTo>
                  <a:cubicBezTo>
                    <a:pt x="241" y="0"/>
                    <a:pt x="0" y="166"/>
                    <a:pt x="0" y="365"/>
                  </a:cubicBezTo>
                  <a:lnTo>
                    <a:pt x="0" y="3136"/>
                  </a:lnTo>
                  <a:cubicBezTo>
                    <a:pt x="0" y="3335"/>
                    <a:pt x="241" y="3501"/>
                    <a:pt x="539" y="3501"/>
                  </a:cubicBezTo>
                  <a:cubicBezTo>
                    <a:pt x="830" y="3501"/>
                    <a:pt x="1070" y="3335"/>
                    <a:pt x="1070" y="3136"/>
                  </a:cubicBezTo>
                  <a:lnTo>
                    <a:pt x="1070" y="365"/>
                  </a:lnTo>
                  <a:cubicBezTo>
                    <a:pt x="1070" y="166"/>
                    <a:pt x="830" y="0"/>
                    <a:pt x="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a:off x="7973021" y="513102"/>
              <a:ext cx="28542" cy="94440"/>
            </a:xfrm>
            <a:custGeom>
              <a:rect b="b" l="l" r="r" t="t"/>
              <a:pathLst>
                <a:path extrusionOk="0" h="3502" w="1072">
                  <a:moveTo>
                    <a:pt x="532" y="0"/>
                  </a:moveTo>
                  <a:cubicBezTo>
                    <a:pt x="241" y="0"/>
                    <a:pt x="1" y="166"/>
                    <a:pt x="1" y="365"/>
                  </a:cubicBezTo>
                  <a:lnTo>
                    <a:pt x="1" y="3136"/>
                  </a:lnTo>
                  <a:cubicBezTo>
                    <a:pt x="1" y="3335"/>
                    <a:pt x="241" y="3501"/>
                    <a:pt x="532" y="3501"/>
                  </a:cubicBezTo>
                  <a:cubicBezTo>
                    <a:pt x="831" y="3501"/>
                    <a:pt x="1071" y="3335"/>
                    <a:pt x="1071" y="3136"/>
                  </a:cubicBezTo>
                  <a:lnTo>
                    <a:pt x="1071" y="365"/>
                  </a:lnTo>
                  <a:cubicBezTo>
                    <a:pt x="1071" y="166"/>
                    <a:pt x="83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a:off x="7928851"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4"/>
            <p:cNvSpPr/>
            <p:nvPr/>
          </p:nvSpPr>
          <p:spPr>
            <a:xfrm>
              <a:off x="7884442" y="513102"/>
              <a:ext cx="28755" cy="94440"/>
            </a:xfrm>
            <a:custGeom>
              <a:rect b="b" l="l" r="r" t="t"/>
              <a:pathLst>
                <a:path extrusionOk="0" h="3502" w="1080">
                  <a:moveTo>
                    <a:pt x="540" y="0"/>
                  </a:moveTo>
                  <a:cubicBezTo>
                    <a:pt x="250" y="0"/>
                    <a:pt x="1" y="166"/>
                    <a:pt x="1" y="365"/>
                  </a:cubicBezTo>
                  <a:lnTo>
                    <a:pt x="1" y="3136"/>
                  </a:lnTo>
                  <a:cubicBezTo>
                    <a:pt x="1" y="3335"/>
                    <a:pt x="250" y="3501"/>
                    <a:pt x="540" y="3501"/>
                  </a:cubicBezTo>
                  <a:cubicBezTo>
                    <a:pt x="839" y="3501"/>
                    <a:pt x="1079" y="3335"/>
                    <a:pt x="1079" y="3136"/>
                  </a:cubicBezTo>
                  <a:lnTo>
                    <a:pt x="1079" y="365"/>
                  </a:lnTo>
                  <a:cubicBezTo>
                    <a:pt x="1079" y="166"/>
                    <a:pt x="83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4"/>
            <p:cNvSpPr/>
            <p:nvPr/>
          </p:nvSpPr>
          <p:spPr>
            <a:xfrm>
              <a:off x="7840273"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7796104"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0" y="3335"/>
                    <a:pt x="1070" y="3136"/>
                  </a:cubicBezTo>
                  <a:lnTo>
                    <a:pt x="1070" y="365"/>
                  </a:lnTo>
                  <a:cubicBezTo>
                    <a:pt x="1070"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7751908" y="513102"/>
              <a:ext cx="28542" cy="94440"/>
            </a:xfrm>
            <a:custGeom>
              <a:rect b="b" l="l" r="r" t="t"/>
              <a:pathLst>
                <a:path extrusionOk="0" h="3502" w="1072">
                  <a:moveTo>
                    <a:pt x="532" y="0"/>
                  </a:moveTo>
                  <a:cubicBezTo>
                    <a:pt x="241" y="0"/>
                    <a:pt x="1" y="241"/>
                    <a:pt x="1" y="539"/>
                  </a:cubicBezTo>
                  <a:lnTo>
                    <a:pt x="1" y="2962"/>
                  </a:lnTo>
                  <a:cubicBezTo>
                    <a:pt x="1" y="3261"/>
                    <a:pt x="241" y="3501"/>
                    <a:pt x="532" y="3501"/>
                  </a:cubicBezTo>
                  <a:cubicBezTo>
                    <a:pt x="830" y="3501"/>
                    <a:pt x="1071" y="3261"/>
                    <a:pt x="1071" y="2962"/>
                  </a:cubicBezTo>
                  <a:lnTo>
                    <a:pt x="1071" y="539"/>
                  </a:lnTo>
                  <a:cubicBezTo>
                    <a:pt x="1071" y="241"/>
                    <a:pt x="830"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7676375" y="447303"/>
              <a:ext cx="754393" cy="229359"/>
            </a:xfrm>
            <a:custGeom>
              <a:rect b="b" l="l" r="r" t="t"/>
              <a:pathLst>
                <a:path extrusionOk="0" h="8505" w="28334">
                  <a:moveTo>
                    <a:pt x="26110" y="499"/>
                  </a:moveTo>
                  <a:cubicBezTo>
                    <a:pt x="27064" y="499"/>
                    <a:pt x="27836" y="1270"/>
                    <a:pt x="27844" y="2224"/>
                  </a:cubicBezTo>
                  <a:lnTo>
                    <a:pt x="27844" y="6273"/>
                  </a:lnTo>
                  <a:cubicBezTo>
                    <a:pt x="27836" y="7227"/>
                    <a:pt x="27064" y="8007"/>
                    <a:pt x="26110" y="8007"/>
                  </a:cubicBezTo>
                  <a:lnTo>
                    <a:pt x="2232" y="8007"/>
                  </a:lnTo>
                  <a:cubicBezTo>
                    <a:pt x="1270" y="8007"/>
                    <a:pt x="498" y="7227"/>
                    <a:pt x="498" y="6273"/>
                  </a:cubicBezTo>
                  <a:lnTo>
                    <a:pt x="498" y="2224"/>
                  </a:lnTo>
                  <a:cubicBezTo>
                    <a:pt x="498" y="1270"/>
                    <a:pt x="1270" y="499"/>
                    <a:pt x="2232" y="499"/>
                  </a:cubicBezTo>
                  <a:close/>
                  <a:moveTo>
                    <a:pt x="2232" y="1"/>
                  </a:moveTo>
                  <a:cubicBezTo>
                    <a:pt x="996" y="1"/>
                    <a:pt x="0" y="996"/>
                    <a:pt x="0" y="2233"/>
                  </a:cubicBezTo>
                  <a:lnTo>
                    <a:pt x="0" y="6273"/>
                  </a:lnTo>
                  <a:cubicBezTo>
                    <a:pt x="0" y="7501"/>
                    <a:pt x="996" y="8497"/>
                    <a:pt x="2232" y="8505"/>
                  </a:cubicBezTo>
                  <a:lnTo>
                    <a:pt x="26110" y="8505"/>
                  </a:lnTo>
                  <a:cubicBezTo>
                    <a:pt x="27338" y="8497"/>
                    <a:pt x="28334" y="7501"/>
                    <a:pt x="28334" y="6273"/>
                  </a:cubicBezTo>
                  <a:lnTo>
                    <a:pt x="28334" y="2233"/>
                  </a:lnTo>
                  <a:cubicBezTo>
                    <a:pt x="28334" y="996"/>
                    <a:pt x="27338" y="1"/>
                    <a:pt x="26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49" name="Google Shape;749;p34"/>
          <p:cNvPicPr preferRelativeResize="0"/>
          <p:nvPr/>
        </p:nvPicPr>
        <p:blipFill>
          <a:blip r:embed="rId3">
            <a:alphaModFix/>
          </a:blip>
          <a:stretch>
            <a:fillRect/>
          </a:stretch>
        </p:blipFill>
        <p:spPr>
          <a:xfrm>
            <a:off x="0" y="1999625"/>
            <a:ext cx="9087226" cy="314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35"/>
          <p:cNvSpPr txBox="1"/>
          <p:nvPr>
            <p:ph type="title"/>
          </p:nvPr>
        </p:nvSpPr>
        <p:spPr>
          <a:xfrm>
            <a:off x="713250" y="2114550"/>
            <a:ext cx="7717500" cy="6402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Advanced technology not available today</a:t>
            </a:r>
            <a:endParaRPr/>
          </a:p>
        </p:txBody>
      </p:sp>
      <p:cxnSp>
        <p:nvCxnSpPr>
          <p:cNvPr id="755" name="Google Shape;755;p35"/>
          <p:cNvCxnSpPr>
            <a:stCxn id="756" idx="1"/>
          </p:cNvCxnSpPr>
          <p:nvPr/>
        </p:nvCxnSpPr>
        <p:spPr>
          <a:xfrm rot="10800000">
            <a:off x="713800" y="2983350"/>
            <a:ext cx="182400" cy="0"/>
          </a:xfrm>
          <a:prstGeom prst="straightConnector1">
            <a:avLst/>
          </a:prstGeom>
          <a:noFill/>
          <a:ln cap="flat" cmpd="sng" w="19050">
            <a:solidFill>
              <a:schemeClr val="dk1"/>
            </a:solidFill>
            <a:prstDash val="solid"/>
            <a:round/>
            <a:headEnd len="med" w="med" type="none"/>
            <a:tailEnd len="med" w="med" type="diamond"/>
          </a:ln>
        </p:spPr>
      </p:cxnSp>
      <p:cxnSp>
        <p:nvCxnSpPr>
          <p:cNvPr id="757" name="Google Shape;757;p35"/>
          <p:cNvCxnSpPr>
            <a:stCxn id="758" idx="3"/>
          </p:cNvCxnSpPr>
          <p:nvPr/>
        </p:nvCxnSpPr>
        <p:spPr>
          <a:xfrm>
            <a:off x="8248884" y="2983350"/>
            <a:ext cx="182700" cy="0"/>
          </a:xfrm>
          <a:prstGeom prst="straightConnector1">
            <a:avLst/>
          </a:prstGeom>
          <a:noFill/>
          <a:ln cap="flat" cmpd="sng" w="19050">
            <a:solidFill>
              <a:schemeClr val="dk1"/>
            </a:solidFill>
            <a:prstDash val="solid"/>
            <a:round/>
            <a:headEnd len="med" w="med" type="none"/>
            <a:tailEnd len="med" w="med" type="triangle"/>
          </a:ln>
        </p:spPr>
      </p:cxnSp>
      <p:cxnSp>
        <p:nvCxnSpPr>
          <p:cNvPr id="759" name="Google Shape;759;p35"/>
          <p:cNvCxnSpPr>
            <a:stCxn id="756" idx="0"/>
            <a:endCxn id="760" idx="2"/>
          </p:cNvCxnSpPr>
          <p:nvPr/>
        </p:nvCxnSpPr>
        <p:spPr>
          <a:xfrm rot="10800000">
            <a:off x="1769350" y="2459850"/>
            <a:ext cx="0" cy="294900"/>
          </a:xfrm>
          <a:prstGeom prst="straightConnector1">
            <a:avLst/>
          </a:prstGeom>
          <a:noFill/>
          <a:ln cap="flat" cmpd="sng" w="19050">
            <a:solidFill>
              <a:schemeClr val="dk1"/>
            </a:solidFill>
            <a:prstDash val="solid"/>
            <a:round/>
            <a:headEnd len="med" w="med" type="none"/>
            <a:tailEnd len="med" w="med" type="diamond"/>
          </a:ln>
        </p:spPr>
      </p:cxnSp>
      <p:cxnSp>
        <p:nvCxnSpPr>
          <p:cNvPr id="761" name="Google Shape;761;p35"/>
          <p:cNvCxnSpPr>
            <a:stCxn id="758" idx="2"/>
            <a:endCxn id="762" idx="0"/>
          </p:cNvCxnSpPr>
          <p:nvPr/>
        </p:nvCxnSpPr>
        <p:spPr>
          <a:xfrm>
            <a:off x="7375134" y="3211950"/>
            <a:ext cx="900" cy="294900"/>
          </a:xfrm>
          <a:prstGeom prst="straightConnector1">
            <a:avLst/>
          </a:prstGeom>
          <a:noFill/>
          <a:ln cap="flat" cmpd="sng" w="19050">
            <a:solidFill>
              <a:schemeClr val="dk1"/>
            </a:solidFill>
            <a:prstDash val="solid"/>
            <a:round/>
            <a:headEnd len="med" w="med" type="none"/>
            <a:tailEnd len="med" w="med" type="diamond"/>
          </a:ln>
        </p:spPr>
      </p:cxnSp>
      <p:grpSp>
        <p:nvGrpSpPr>
          <p:cNvPr id="763" name="Google Shape;763;p35"/>
          <p:cNvGrpSpPr/>
          <p:nvPr/>
        </p:nvGrpSpPr>
        <p:grpSpPr>
          <a:xfrm>
            <a:off x="457200" y="457200"/>
            <a:ext cx="1281000" cy="183000"/>
            <a:chOff x="457200" y="457200"/>
            <a:chExt cx="1281000" cy="183000"/>
          </a:xfrm>
        </p:grpSpPr>
        <p:sp>
          <p:nvSpPr>
            <p:cNvPr id="764" name="Google Shape;764;p35"/>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4572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35"/>
          <p:cNvGrpSpPr/>
          <p:nvPr/>
        </p:nvGrpSpPr>
        <p:grpSpPr>
          <a:xfrm>
            <a:off x="8046720" y="457200"/>
            <a:ext cx="640006" cy="640113"/>
            <a:chOff x="7644913" y="209575"/>
            <a:chExt cx="1571724" cy="1569675"/>
          </a:xfrm>
        </p:grpSpPr>
        <p:sp>
          <p:nvSpPr>
            <p:cNvPr id="770" name="Google Shape;770;p35"/>
            <p:cNvSpPr/>
            <p:nvPr/>
          </p:nvSpPr>
          <p:spPr>
            <a:xfrm>
              <a:off x="8350504" y="213479"/>
              <a:ext cx="15556" cy="64925"/>
            </a:xfrm>
            <a:custGeom>
              <a:rect b="b" l="l" r="r" t="t"/>
              <a:pathLst>
                <a:path extrusionOk="0" h="1081" w="259">
                  <a:moveTo>
                    <a:pt x="88" y="0"/>
                  </a:moveTo>
                  <a:cubicBezTo>
                    <a:pt x="84" y="0"/>
                    <a:pt x="80" y="1"/>
                    <a:pt x="76" y="2"/>
                  </a:cubicBezTo>
                  <a:cubicBezTo>
                    <a:pt x="34" y="2"/>
                    <a:pt x="1" y="43"/>
                    <a:pt x="9" y="85"/>
                  </a:cubicBezTo>
                  <a:lnTo>
                    <a:pt x="100" y="1080"/>
                  </a:lnTo>
                  <a:cubicBezTo>
                    <a:pt x="150" y="1072"/>
                    <a:pt x="208" y="1072"/>
                    <a:pt x="258" y="1064"/>
                  </a:cubicBezTo>
                  <a:lnTo>
                    <a:pt x="159" y="68"/>
                  </a:lnTo>
                  <a:cubicBezTo>
                    <a:pt x="151" y="31"/>
                    <a:pt x="124" y="0"/>
                    <a:pt x="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7876146" y="436663"/>
              <a:ext cx="50871" cy="50030"/>
            </a:xfrm>
            <a:custGeom>
              <a:rect b="b" l="l" r="r" t="t"/>
              <a:pathLst>
                <a:path extrusionOk="0" h="833" w="847">
                  <a:moveTo>
                    <a:pt x="87" y="0"/>
                  </a:moveTo>
                  <a:cubicBezTo>
                    <a:pt x="69" y="0"/>
                    <a:pt x="50" y="7"/>
                    <a:pt x="34" y="19"/>
                  </a:cubicBezTo>
                  <a:cubicBezTo>
                    <a:pt x="0" y="52"/>
                    <a:pt x="0" y="102"/>
                    <a:pt x="34" y="127"/>
                  </a:cubicBezTo>
                  <a:lnTo>
                    <a:pt x="730" y="832"/>
                  </a:lnTo>
                  <a:lnTo>
                    <a:pt x="847" y="733"/>
                  </a:lnTo>
                  <a:lnTo>
                    <a:pt x="141" y="19"/>
                  </a:lnTo>
                  <a:cubicBezTo>
                    <a:pt x="125" y="7"/>
                    <a:pt x="106"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7931942" y="386032"/>
              <a:ext cx="46426" cy="54294"/>
            </a:xfrm>
            <a:custGeom>
              <a:rect b="b" l="l" r="r" t="t"/>
              <a:pathLst>
                <a:path extrusionOk="0" h="904" w="773">
                  <a:moveTo>
                    <a:pt x="81" y="1"/>
                  </a:moveTo>
                  <a:cubicBezTo>
                    <a:pt x="65" y="1"/>
                    <a:pt x="48" y="5"/>
                    <a:pt x="34" y="16"/>
                  </a:cubicBezTo>
                  <a:cubicBezTo>
                    <a:pt x="9" y="41"/>
                    <a:pt x="1" y="90"/>
                    <a:pt x="25" y="124"/>
                  </a:cubicBezTo>
                  <a:lnTo>
                    <a:pt x="656" y="904"/>
                  </a:lnTo>
                  <a:lnTo>
                    <a:pt x="772" y="804"/>
                  </a:lnTo>
                  <a:lnTo>
                    <a:pt x="142" y="24"/>
                  </a:lnTo>
                  <a:cubicBezTo>
                    <a:pt x="127" y="10"/>
                    <a:pt x="104" y="1"/>
                    <a:pt x="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7994765" y="340086"/>
              <a:ext cx="41862" cy="56877"/>
            </a:xfrm>
            <a:custGeom>
              <a:rect b="b" l="l" r="r" t="t"/>
              <a:pathLst>
                <a:path extrusionOk="0" h="947" w="697">
                  <a:moveTo>
                    <a:pt x="79" y="1"/>
                  </a:moveTo>
                  <a:cubicBezTo>
                    <a:pt x="65" y="1"/>
                    <a:pt x="53" y="4"/>
                    <a:pt x="41" y="9"/>
                  </a:cubicBezTo>
                  <a:cubicBezTo>
                    <a:pt x="8" y="34"/>
                    <a:pt x="0" y="76"/>
                    <a:pt x="25" y="117"/>
                  </a:cubicBezTo>
                  <a:lnTo>
                    <a:pt x="572" y="947"/>
                  </a:lnTo>
                  <a:lnTo>
                    <a:pt x="697" y="864"/>
                  </a:lnTo>
                  <a:lnTo>
                    <a:pt x="149" y="34"/>
                  </a:lnTo>
                  <a:cubicBezTo>
                    <a:pt x="133" y="12"/>
                    <a:pt x="105"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8276269" y="223929"/>
              <a:ext cx="21021" cy="64925"/>
            </a:xfrm>
            <a:custGeom>
              <a:rect b="b" l="l" r="r" t="t"/>
              <a:pathLst>
                <a:path extrusionOk="0" h="1081" w="350">
                  <a:moveTo>
                    <a:pt x="80" y="0"/>
                  </a:moveTo>
                  <a:cubicBezTo>
                    <a:pt x="76" y="0"/>
                    <a:pt x="71" y="1"/>
                    <a:pt x="67" y="2"/>
                  </a:cubicBezTo>
                  <a:cubicBezTo>
                    <a:pt x="26" y="10"/>
                    <a:pt x="1" y="52"/>
                    <a:pt x="9" y="93"/>
                  </a:cubicBezTo>
                  <a:lnTo>
                    <a:pt x="200" y="1080"/>
                  </a:lnTo>
                  <a:cubicBezTo>
                    <a:pt x="250" y="1064"/>
                    <a:pt x="299" y="1055"/>
                    <a:pt x="349" y="1047"/>
                  </a:cubicBezTo>
                  <a:lnTo>
                    <a:pt x="158" y="68"/>
                  </a:lnTo>
                  <a:cubicBezTo>
                    <a:pt x="151" y="31"/>
                    <a:pt x="117" y="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8129181" y="267773"/>
              <a:ext cx="32553" cy="61922"/>
            </a:xfrm>
            <a:custGeom>
              <a:rect b="b" l="l" r="r" t="t"/>
              <a:pathLst>
                <a:path extrusionOk="0" h="1031" w="542">
                  <a:moveTo>
                    <a:pt x="97" y="0"/>
                  </a:moveTo>
                  <a:cubicBezTo>
                    <a:pt x="48" y="0"/>
                    <a:pt x="1" y="47"/>
                    <a:pt x="27" y="110"/>
                  </a:cubicBezTo>
                  <a:lnTo>
                    <a:pt x="400" y="1031"/>
                  </a:lnTo>
                  <a:cubicBezTo>
                    <a:pt x="450" y="1014"/>
                    <a:pt x="500" y="997"/>
                    <a:pt x="541" y="981"/>
                  </a:cubicBezTo>
                  <a:lnTo>
                    <a:pt x="168" y="52"/>
                  </a:lnTo>
                  <a:cubicBezTo>
                    <a:pt x="153" y="15"/>
                    <a:pt x="125" y="0"/>
                    <a:pt x="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8200052" y="242848"/>
              <a:ext cx="27447" cy="63423"/>
            </a:xfrm>
            <a:custGeom>
              <a:rect b="b" l="l" r="r" t="t"/>
              <a:pathLst>
                <a:path extrusionOk="0" h="1056" w="457">
                  <a:moveTo>
                    <a:pt x="87" y="0"/>
                  </a:moveTo>
                  <a:cubicBezTo>
                    <a:pt x="80" y="0"/>
                    <a:pt x="73" y="1"/>
                    <a:pt x="67" y="2"/>
                  </a:cubicBezTo>
                  <a:cubicBezTo>
                    <a:pt x="25" y="19"/>
                    <a:pt x="0" y="60"/>
                    <a:pt x="17" y="102"/>
                  </a:cubicBezTo>
                  <a:lnTo>
                    <a:pt x="307" y="1056"/>
                  </a:lnTo>
                  <a:cubicBezTo>
                    <a:pt x="357" y="1039"/>
                    <a:pt x="407" y="1031"/>
                    <a:pt x="457" y="1014"/>
                  </a:cubicBezTo>
                  <a:lnTo>
                    <a:pt x="166" y="60"/>
                  </a:lnTo>
                  <a:cubicBezTo>
                    <a:pt x="152" y="18"/>
                    <a:pt x="121"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8058490" y="301287"/>
              <a:ext cx="37958" cy="59820"/>
            </a:xfrm>
            <a:custGeom>
              <a:rect b="b" l="l" r="r" t="t"/>
              <a:pathLst>
                <a:path extrusionOk="0" h="996" w="632">
                  <a:moveTo>
                    <a:pt x="94" y="0"/>
                  </a:moveTo>
                  <a:cubicBezTo>
                    <a:pt x="82" y="0"/>
                    <a:pt x="70" y="3"/>
                    <a:pt x="59" y="8"/>
                  </a:cubicBezTo>
                  <a:cubicBezTo>
                    <a:pt x="18" y="25"/>
                    <a:pt x="1" y="74"/>
                    <a:pt x="26" y="116"/>
                  </a:cubicBezTo>
                  <a:lnTo>
                    <a:pt x="491" y="995"/>
                  </a:lnTo>
                  <a:cubicBezTo>
                    <a:pt x="540" y="970"/>
                    <a:pt x="582" y="946"/>
                    <a:pt x="632" y="921"/>
                  </a:cubicBezTo>
                  <a:lnTo>
                    <a:pt x="159" y="41"/>
                  </a:lnTo>
                  <a:cubicBezTo>
                    <a:pt x="147" y="13"/>
                    <a:pt x="120"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7679327" y="762069"/>
              <a:ext cx="63844" cy="26607"/>
            </a:xfrm>
            <a:custGeom>
              <a:rect b="b" l="l" r="r" t="t"/>
              <a:pathLst>
                <a:path extrusionOk="0" h="443" w="1063">
                  <a:moveTo>
                    <a:pt x="92" y="1"/>
                  </a:moveTo>
                  <a:cubicBezTo>
                    <a:pt x="56" y="1"/>
                    <a:pt x="24" y="24"/>
                    <a:pt x="17" y="60"/>
                  </a:cubicBezTo>
                  <a:cubicBezTo>
                    <a:pt x="0" y="94"/>
                    <a:pt x="25" y="135"/>
                    <a:pt x="67" y="152"/>
                  </a:cubicBezTo>
                  <a:lnTo>
                    <a:pt x="1021" y="442"/>
                  </a:lnTo>
                  <a:cubicBezTo>
                    <a:pt x="1037" y="392"/>
                    <a:pt x="1046" y="342"/>
                    <a:pt x="1062" y="293"/>
                  </a:cubicBezTo>
                  <a:lnTo>
                    <a:pt x="108" y="2"/>
                  </a:lnTo>
                  <a:cubicBezTo>
                    <a:pt x="103" y="1"/>
                    <a:pt x="97" y="1"/>
                    <a:pt x="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7658967" y="834682"/>
              <a:ext cx="67267" cy="21261"/>
            </a:xfrm>
            <a:custGeom>
              <a:rect b="b" l="l" r="r" t="t"/>
              <a:pathLst>
                <a:path extrusionOk="0" h="354" w="1120">
                  <a:moveTo>
                    <a:pt x="112" y="0"/>
                  </a:moveTo>
                  <a:cubicBezTo>
                    <a:pt x="19" y="0"/>
                    <a:pt x="1" y="146"/>
                    <a:pt x="107" y="154"/>
                  </a:cubicBezTo>
                  <a:lnTo>
                    <a:pt x="1086" y="353"/>
                  </a:lnTo>
                  <a:cubicBezTo>
                    <a:pt x="1094" y="303"/>
                    <a:pt x="1102" y="254"/>
                    <a:pt x="1119" y="204"/>
                  </a:cubicBezTo>
                  <a:lnTo>
                    <a:pt x="140" y="5"/>
                  </a:lnTo>
                  <a:cubicBezTo>
                    <a:pt x="130" y="2"/>
                    <a:pt x="120" y="0"/>
                    <a:pt x="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7649417" y="912160"/>
              <a:ext cx="65345" cy="15495"/>
            </a:xfrm>
            <a:custGeom>
              <a:rect b="b" l="l" r="r" t="t"/>
              <a:pathLst>
                <a:path extrusionOk="0" h="258" w="1088">
                  <a:moveTo>
                    <a:pt x="92" y="1"/>
                  </a:moveTo>
                  <a:cubicBezTo>
                    <a:pt x="50" y="1"/>
                    <a:pt x="17" y="26"/>
                    <a:pt x="9" y="67"/>
                  </a:cubicBezTo>
                  <a:cubicBezTo>
                    <a:pt x="0" y="108"/>
                    <a:pt x="34" y="150"/>
                    <a:pt x="75" y="150"/>
                  </a:cubicBezTo>
                  <a:lnTo>
                    <a:pt x="1079" y="258"/>
                  </a:lnTo>
                  <a:cubicBezTo>
                    <a:pt x="1079" y="208"/>
                    <a:pt x="1079" y="150"/>
                    <a:pt x="1087" y="100"/>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7738127" y="620928"/>
              <a:ext cx="60360" cy="37177"/>
            </a:xfrm>
            <a:custGeom>
              <a:rect b="b" l="l" r="r" t="t"/>
              <a:pathLst>
                <a:path extrusionOk="0" h="619" w="1005">
                  <a:moveTo>
                    <a:pt x="85" y="1"/>
                  </a:moveTo>
                  <a:cubicBezTo>
                    <a:pt x="58" y="1"/>
                    <a:pt x="34" y="18"/>
                    <a:pt x="17" y="46"/>
                  </a:cubicBezTo>
                  <a:cubicBezTo>
                    <a:pt x="0" y="79"/>
                    <a:pt x="17" y="129"/>
                    <a:pt x="50" y="145"/>
                  </a:cubicBezTo>
                  <a:lnTo>
                    <a:pt x="929" y="618"/>
                  </a:lnTo>
                  <a:cubicBezTo>
                    <a:pt x="954" y="577"/>
                    <a:pt x="979" y="527"/>
                    <a:pt x="1004" y="486"/>
                  </a:cubicBezTo>
                  <a:lnTo>
                    <a:pt x="125" y="13"/>
                  </a:lnTo>
                  <a:cubicBezTo>
                    <a:pt x="111" y="5"/>
                    <a:pt x="98" y="1"/>
                    <a:pt x="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7704372" y="688496"/>
              <a:ext cx="63664" cy="32372"/>
            </a:xfrm>
            <a:custGeom>
              <a:rect b="b" l="l" r="r" t="t"/>
              <a:pathLst>
                <a:path extrusionOk="0" h="539" w="1060">
                  <a:moveTo>
                    <a:pt x="108" y="0"/>
                  </a:moveTo>
                  <a:cubicBezTo>
                    <a:pt x="36" y="0"/>
                    <a:pt x="1" y="120"/>
                    <a:pt x="81" y="149"/>
                  </a:cubicBezTo>
                  <a:lnTo>
                    <a:pt x="1002" y="539"/>
                  </a:lnTo>
                  <a:lnTo>
                    <a:pt x="1060" y="389"/>
                  </a:lnTo>
                  <a:lnTo>
                    <a:pt x="139" y="8"/>
                  </a:lnTo>
                  <a:cubicBezTo>
                    <a:pt x="128" y="3"/>
                    <a:pt x="118"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7776866" y="553961"/>
              <a:ext cx="59459" cy="42342"/>
            </a:xfrm>
            <a:custGeom>
              <a:rect b="b" l="l" r="r" t="t"/>
              <a:pathLst>
                <a:path extrusionOk="0" h="705" w="990">
                  <a:moveTo>
                    <a:pt x="112" y="1"/>
                  </a:moveTo>
                  <a:cubicBezTo>
                    <a:pt x="44" y="1"/>
                    <a:pt x="1" y="93"/>
                    <a:pt x="69" y="140"/>
                  </a:cubicBezTo>
                  <a:lnTo>
                    <a:pt x="898" y="704"/>
                  </a:lnTo>
                  <a:lnTo>
                    <a:pt x="990" y="572"/>
                  </a:lnTo>
                  <a:lnTo>
                    <a:pt x="160" y="16"/>
                  </a:lnTo>
                  <a:cubicBezTo>
                    <a:pt x="143" y="5"/>
                    <a:pt x="127"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7824313" y="494020"/>
              <a:ext cx="53874" cy="46486"/>
            </a:xfrm>
            <a:custGeom>
              <a:rect b="b" l="l" r="r" t="t"/>
              <a:pathLst>
                <a:path extrusionOk="0" h="774" w="897">
                  <a:moveTo>
                    <a:pt x="75" y="0"/>
                  </a:moveTo>
                  <a:cubicBezTo>
                    <a:pt x="55" y="0"/>
                    <a:pt x="35" y="9"/>
                    <a:pt x="17" y="27"/>
                  </a:cubicBezTo>
                  <a:cubicBezTo>
                    <a:pt x="0" y="60"/>
                    <a:pt x="0" y="101"/>
                    <a:pt x="34" y="126"/>
                  </a:cubicBezTo>
                  <a:lnTo>
                    <a:pt x="797" y="773"/>
                  </a:lnTo>
                  <a:lnTo>
                    <a:pt x="897" y="649"/>
                  </a:lnTo>
                  <a:lnTo>
                    <a:pt x="125" y="18"/>
                  </a:lnTo>
                  <a:cubicBezTo>
                    <a:pt x="110" y="7"/>
                    <a:pt x="92"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a:off x="8938557" y="440266"/>
              <a:ext cx="50871" cy="50390"/>
            </a:xfrm>
            <a:custGeom>
              <a:rect b="b" l="l" r="r" t="t"/>
              <a:pathLst>
                <a:path extrusionOk="0" h="839" w="847">
                  <a:moveTo>
                    <a:pt x="762" y="1"/>
                  </a:moveTo>
                  <a:cubicBezTo>
                    <a:pt x="743" y="1"/>
                    <a:pt x="722" y="9"/>
                    <a:pt x="705" y="25"/>
                  </a:cubicBezTo>
                  <a:lnTo>
                    <a:pt x="0" y="731"/>
                  </a:lnTo>
                  <a:cubicBezTo>
                    <a:pt x="33" y="764"/>
                    <a:pt x="67" y="805"/>
                    <a:pt x="108" y="839"/>
                  </a:cubicBezTo>
                  <a:lnTo>
                    <a:pt x="813" y="133"/>
                  </a:lnTo>
                  <a:cubicBezTo>
                    <a:pt x="846" y="100"/>
                    <a:pt x="846" y="59"/>
                    <a:pt x="813" y="25"/>
                  </a:cubicBezTo>
                  <a:cubicBezTo>
                    <a:pt x="801" y="9"/>
                    <a:pt x="782" y="1"/>
                    <a:pt x="7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9028708" y="558525"/>
              <a:ext cx="59039" cy="42282"/>
            </a:xfrm>
            <a:custGeom>
              <a:rect b="b" l="l" r="r" t="t"/>
              <a:pathLst>
                <a:path extrusionOk="0" h="704" w="983">
                  <a:moveTo>
                    <a:pt x="873" y="0"/>
                  </a:moveTo>
                  <a:cubicBezTo>
                    <a:pt x="859" y="0"/>
                    <a:pt x="845" y="4"/>
                    <a:pt x="831" y="15"/>
                  </a:cubicBezTo>
                  <a:lnTo>
                    <a:pt x="1" y="570"/>
                  </a:lnTo>
                  <a:cubicBezTo>
                    <a:pt x="26" y="612"/>
                    <a:pt x="51" y="653"/>
                    <a:pt x="76" y="703"/>
                  </a:cubicBezTo>
                  <a:lnTo>
                    <a:pt x="914" y="147"/>
                  </a:lnTo>
                  <a:cubicBezTo>
                    <a:pt x="982" y="99"/>
                    <a:pt x="937" y="0"/>
                    <a:pt x="8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7644913" y="986935"/>
              <a:ext cx="65826" cy="9489"/>
            </a:xfrm>
            <a:custGeom>
              <a:rect b="b" l="l" r="r" t="t"/>
              <a:pathLst>
                <a:path extrusionOk="0" h="158" w="1096">
                  <a:moveTo>
                    <a:pt x="92" y="0"/>
                  </a:moveTo>
                  <a:cubicBezTo>
                    <a:pt x="1" y="17"/>
                    <a:pt x="1" y="149"/>
                    <a:pt x="92" y="158"/>
                  </a:cubicBezTo>
                  <a:lnTo>
                    <a:pt x="1096" y="158"/>
                  </a:lnTo>
                  <a:lnTo>
                    <a:pt x="1096" y="125"/>
                  </a:lnTo>
                  <a:lnTo>
                    <a:pt x="10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8985404" y="496183"/>
              <a:ext cx="54354" cy="45826"/>
            </a:xfrm>
            <a:custGeom>
              <a:rect b="b" l="l" r="r" t="t"/>
              <a:pathLst>
                <a:path extrusionOk="0" h="763" w="905">
                  <a:moveTo>
                    <a:pt x="819" y="0"/>
                  </a:moveTo>
                  <a:cubicBezTo>
                    <a:pt x="802" y="0"/>
                    <a:pt x="786" y="5"/>
                    <a:pt x="772" y="15"/>
                  </a:cubicBezTo>
                  <a:lnTo>
                    <a:pt x="0" y="646"/>
                  </a:lnTo>
                  <a:lnTo>
                    <a:pt x="91" y="762"/>
                  </a:lnTo>
                  <a:lnTo>
                    <a:pt x="863" y="132"/>
                  </a:lnTo>
                  <a:cubicBezTo>
                    <a:pt x="896" y="107"/>
                    <a:pt x="904" y="57"/>
                    <a:pt x="879" y="24"/>
                  </a:cubicBezTo>
                  <a:cubicBezTo>
                    <a:pt x="865" y="9"/>
                    <a:pt x="842" y="0"/>
                    <a:pt x="8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9095015" y="693541"/>
              <a:ext cx="62823" cy="31832"/>
            </a:xfrm>
            <a:custGeom>
              <a:rect b="b" l="l" r="r" t="t"/>
              <a:pathLst>
                <a:path extrusionOk="0" h="530" w="1046">
                  <a:moveTo>
                    <a:pt x="954" y="0"/>
                  </a:moveTo>
                  <a:cubicBezTo>
                    <a:pt x="943" y="0"/>
                    <a:pt x="932" y="2"/>
                    <a:pt x="921" y="7"/>
                  </a:cubicBezTo>
                  <a:lnTo>
                    <a:pt x="0" y="388"/>
                  </a:lnTo>
                  <a:cubicBezTo>
                    <a:pt x="25" y="438"/>
                    <a:pt x="42" y="488"/>
                    <a:pt x="58" y="529"/>
                  </a:cubicBezTo>
                  <a:lnTo>
                    <a:pt x="988" y="156"/>
                  </a:lnTo>
                  <a:cubicBezTo>
                    <a:pt x="1029" y="139"/>
                    <a:pt x="1046" y="90"/>
                    <a:pt x="1029" y="48"/>
                  </a:cubicBezTo>
                  <a:cubicBezTo>
                    <a:pt x="1017" y="17"/>
                    <a:pt x="986" y="0"/>
                    <a:pt x="9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9064084" y="623150"/>
              <a:ext cx="60360" cy="36937"/>
            </a:xfrm>
            <a:custGeom>
              <a:rect b="b" l="l" r="r" t="t"/>
              <a:pathLst>
                <a:path extrusionOk="0" h="615" w="1005">
                  <a:moveTo>
                    <a:pt x="919" y="1"/>
                  </a:moveTo>
                  <a:cubicBezTo>
                    <a:pt x="907" y="1"/>
                    <a:pt x="894" y="4"/>
                    <a:pt x="880" y="9"/>
                  </a:cubicBezTo>
                  <a:lnTo>
                    <a:pt x="1" y="482"/>
                  </a:lnTo>
                  <a:cubicBezTo>
                    <a:pt x="26" y="523"/>
                    <a:pt x="51" y="573"/>
                    <a:pt x="76" y="614"/>
                  </a:cubicBezTo>
                  <a:lnTo>
                    <a:pt x="955" y="142"/>
                  </a:lnTo>
                  <a:cubicBezTo>
                    <a:pt x="988" y="125"/>
                    <a:pt x="1005" y="75"/>
                    <a:pt x="988" y="42"/>
                  </a:cubicBezTo>
                  <a:cubicBezTo>
                    <a:pt x="971" y="14"/>
                    <a:pt x="946" y="1"/>
                    <a:pt x="9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9146847" y="914562"/>
              <a:ext cx="65345" cy="15075"/>
            </a:xfrm>
            <a:custGeom>
              <a:rect b="b" l="l" r="r" t="t"/>
              <a:pathLst>
                <a:path extrusionOk="0" h="251" w="1088">
                  <a:moveTo>
                    <a:pt x="1009" y="1"/>
                  </a:moveTo>
                  <a:cubicBezTo>
                    <a:pt x="1004" y="1"/>
                    <a:pt x="1000" y="1"/>
                    <a:pt x="996" y="2"/>
                  </a:cubicBezTo>
                  <a:lnTo>
                    <a:pt x="0" y="93"/>
                  </a:lnTo>
                  <a:cubicBezTo>
                    <a:pt x="0" y="143"/>
                    <a:pt x="8" y="201"/>
                    <a:pt x="17" y="251"/>
                  </a:cubicBezTo>
                  <a:lnTo>
                    <a:pt x="1012" y="151"/>
                  </a:lnTo>
                  <a:cubicBezTo>
                    <a:pt x="1054" y="151"/>
                    <a:pt x="1087" y="110"/>
                    <a:pt x="1079" y="68"/>
                  </a:cubicBezTo>
                  <a:cubicBezTo>
                    <a:pt x="1079" y="31"/>
                    <a:pt x="1046" y="1"/>
                    <a:pt x="10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9118919" y="764352"/>
              <a:ext cx="63844" cy="26787"/>
            </a:xfrm>
            <a:custGeom>
              <a:rect b="b" l="l" r="r" t="t"/>
              <a:pathLst>
                <a:path extrusionOk="0" h="446" w="1063">
                  <a:moveTo>
                    <a:pt x="981" y="1"/>
                  </a:moveTo>
                  <a:cubicBezTo>
                    <a:pt x="972" y="1"/>
                    <a:pt x="964" y="2"/>
                    <a:pt x="955" y="6"/>
                  </a:cubicBezTo>
                  <a:lnTo>
                    <a:pt x="1" y="296"/>
                  </a:lnTo>
                  <a:cubicBezTo>
                    <a:pt x="17" y="346"/>
                    <a:pt x="25" y="396"/>
                    <a:pt x="42" y="446"/>
                  </a:cubicBezTo>
                  <a:lnTo>
                    <a:pt x="996" y="155"/>
                  </a:lnTo>
                  <a:cubicBezTo>
                    <a:pt x="1038" y="139"/>
                    <a:pt x="1063" y="97"/>
                    <a:pt x="1054" y="56"/>
                  </a:cubicBezTo>
                  <a:cubicBezTo>
                    <a:pt x="1041" y="23"/>
                    <a:pt x="1013" y="1"/>
                    <a:pt x="9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9136337" y="840328"/>
              <a:ext cx="64865" cy="20601"/>
            </a:xfrm>
            <a:custGeom>
              <a:rect b="b" l="l" r="r" t="t"/>
              <a:pathLst>
                <a:path extrusionOk="0" h="343" w="1080">
                  <a:moveTo>
                    <a:pt x="1004" y="0"/>
                  </a:moveTo>
                  <a:cubicBezTo>
                    <a:pt x="999" y="0"/>
                    <a:pt x="994" y="1"/>
                    <a:pt x="988" y="2"/>
                  </a:cubicBezTo>
                  <a:lnTo>
                    <a:pt x="1" y="193"/>
                  </a:lnTo>
                  <a:cubicBezTo>
                    <a:pt x="18" y="242"/>
                    <a:pt x="18" y="292"/>
                    <a:pt x="34" y="342"/>
                  </a:cubicBezTo>
                  <a:lnTo>
                    <a:pt x="1013" y="151"/>
                  </a:lnTo>
                  <a:cubicBezTo>
                    <a:pt x="1055" y="143"/>
                    <a:pt x="1080" y="101"/>
                    <a:pt x="1071" y="60"/>
                  </a:cubicBezTo>
                  <a:cubicBezTo>
                    <a:pt x="1071" y="24"/>
                    <a:pt x="1040" y="0"/>
                    <a:pt x="1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8636573" y="243629"/>
              <a:ext cx="26967" cy="63183"/>
            </a:xfrm>
            <a:custGeom>
              <a:rect b="b" l="l" r="r" t="t"/>
              <a:pathLst>
                <a:path extrusionOk="0" h="1052" w="449">
                  <a:moveTo>
                    <a:pt x="356" y="0"/>
                  </a:moveTo>
                  <a:cubicBezTo>
                    <a:pt x="324" y="0"/>
                    <a:pt x="297" y="23"/>
                    <a:pt x="291" y="55"/>
                  </a:cubicBezTo>
                  <a:lnTo>
                    <a:pt x="0" y="1010"/>
                  </a:lnTo>
                  <a:cubicBezTo>
                    <a:pt x="50" y="1026"/>
                    <a:pt x="100" y="1043"/>
                    <a:pt x="141" y="1051"/>
                  </a:cubicBezTo>
                  <a:lnTo>
                    <a:pt x="440" y="97"/>
                  </a:lnTo>
                  <a:cubicBezTo>
                    <a:pt x="448" y="55"/>
                    <a:pt x="423" y="14"/>
                    <a:pt x="382" y="6"/>
                  </a:cubicBezTo>
                  <a:cubicBezTo>
                    <a:pt x="373" y="2"/>
                    <a:pt x="364"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8569305" y="225251"/>
              <a:ext cx="21441" cy="64565"/>
            </a:xfrm>
            <a:custGeom>
              <a:rect b="b" l="l" r="r" t="t"/>
              <a:pathLst>
                <a:path extrusionOk="0" h="1075" w="357">
                  <a:moveTo>
                    <a:pt x="268" y="0"/>
                  </a:moveTo>
                  <a:cubicBezTo>
                    <a:pt x="235" y="0"/>
                    <a:pt x="206" y="29"/>
                    <a:pt x="199" y="63"/>
                  </a:cubicBezTo>
                  <a:lnTo>
                    <a:pt x="0" y="1042"/>
                  </a:lnTo>
                  <a:cubicBezTo>
                    <a:pt x="50" y="1050"/>
                    <a:pt x="100" y="1067"/>
                    <a:pt x="150" y="1075"/>
                  </a:cubicBezTo>
                  <a:lnTo>
                    <a:pt x="349" y="96"/>
                  </a:lnTo>
                  <a:cubicBezTo>
                    <a:pt x="357" y="54"/>
                    <a:pt x="332" y="13"/>
                    <a:pt x="291" y="5"/>
                  </a:cubicBezTo>
                  <a:cubicBezTo>
                    <a:pt x="283" y="2"/>
                    <a:pt x="276"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8428763" y="209575"/>
              <a:ext cx="9009" cy="64805"/>
            </a:xfrm>
            <a:custGeom>
              <a:rect b="b" l="l" r="r" t="t"/>
              <a:pathLst>
                <a:path extrusionOk="0" h="1079" w="150">
                  <a:moveTo>
                    <a:pt x="75" y="0"/>
                  </a:moveTo>
                  <a:cubicBezTo>
                    <a:pt x="34" y="0"/>
                    <a:pt x="1" y="33"/>
                    <a:pt x="1" y="75"/>
                  </a:cubicBezTo>
                  <a:lnTo>
                    <a:pt x="1" y="1079"/>
                  </a:lnTo>
                  <a:lnTo>
                    <a:pt x="150" y="1079"/>
                  </a:lnTo>
                  <a:lnTo>
                    <a:pt x="150" y="75"/>
                  </a:lnTo>
                  <a:cubicBezTo>
                    <a:pt x="150" y="33"/>
                    <a:pt x="117"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8884743" y="388014"/>
              <a:ext cx="46366" cy="53814"/>
            </a:xfrm>
            <a:custGeom>
              <a:rect b="b" l="l" r="r" t="t"/>
              <a:pathLst>
                <a:path extrusionOk="0" h="896" w="772">
                  <a:moveTo>
                    <a:pt x="694" y="1"/>
                  </a:moveTo>
                  <a:cubicBezTo>
                    <a:pt x="673" y="1"/>
                    <a:pt x="653" y="10"/>
                    <a:pt x="639" y="24"/>
                  </a:cubicBezTo>
                  <a:lnTo>
                    <a:pt x="0" y="796"/>
                  </a:lnTo>
                  <a:lnTo>
                    <a:pt x="116" y="895"/>
                  </a:lnTo>
                  <a:lnTo>
                    <a:pt x="755" y="116"/>
                  </a:lnTo>
                  <a:cubicBezTo>
                    <a:pt x="772" y="91"/>
                    <a:pt x="772" y="41"/>
                    <a:pt x="738" y="16"/>
                  </a:cubicBezTo>
                  <a:cubicBezTo>
                    <a:pt x="725" y="6"/>
                    <a:pt x="709" y="1"/>
                    <a:pt x="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8498013" y="213539"/>
              <a:ext cx="15495" cy="64865"/>
            </a:xfrm>
            <a:custGeom>
              <a:rect b="b" l="l" r="r" t="t"/>
              <a:pathLst>
                <a:path extrusionOk="0" h="1080" w="258">
                  <a:moveTo>
                    <a:pt x="183" y="1"/>
                  </a:moveTo>
                  <a:cubicBezTo>
                    <a:pt x="142" y="1"/>
                    <a:pt x="109" y="25"/>
                    <a:pt x="100" y="67"/>
                  </a:cubicBezTo>
                  <a:lnTo>
                    <a:pt x="1" y="1071"/>
                  </a:lnTo>
                  <a:lnTo>
                    <a:pt x="150" y="1079"/>
                  </a:lnTo>
                  <a:lnTo>
                    <a:pt x="258" y="84"/>
                  </a:lnTo>
                  <a:cubicBezTo>
                    <a:pt x="258" y="42"/>
                    <a:pt x="225" y="9"/>
                    <a:pt x="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8829427" y="343089"/>
              <a:ext cx="42402" cy="56877"/>
            </a:xfrm>
            <a:custGeom>
              <a:rect b="b" l="l" r="r" t="t"/>
              <a:pathLst>
                <a:path extrusionOk="0" h="947" w="706">
                  <a:moveTo>
                    <a:pt x="621" y="1"/>
                  </a:moveTo>
                  <a:cubicBezTo>
                    <a:pt x="597" y="1"/>
                    <a:pt x="573" y="12"/>
                    <a:pt x="556" y="34"/>
                  </a:cubicBezTo>
                  <a:lnTo>
                    <a:pt x="0" y="864"/>
                  </a:lnTo>
                  <a:cubicBezTo>
                    <a:pt x="33" y="888"/>
                    <a:pt x="83" y="913"/>
                    <a:pt x="125" y="947"/>
                  </a:cubicBezTo>
                  <a:lnTo>
                    <a:pt x="680" y="117"/>
                  </a:lnTo>
                  <a:cubicBezTo>
                    <a:pt x="705" y="84"/>
                    <a:pt x="689" y="34"/>
                    <a:pt x="656" y="9"/>
                  </a:cubicBezTo>
                  <a:cubicBezTo>
                    <a:pt x="645" y="3"/>
                    <a:pt x="633" y="1"/>
                    <a:pt x="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8767144" y="302368"/>
              <a:ext cx="37898" cy="59700"/>
            </a:xfrm>
            <a:custGeom>
              <a:rect b="b" l="l" r="r" t="t"/>
              <a:pathLst>
                <a:path extrusionOk="0" h="994" w="631">
                  <a:moveTo>
                    <a:pt x="543" y="0"/>
                  </a:moveTo>
                  <a:cubicBezTo>
                    <a:pt x="515" y="0"/>
                    <a:pt x="485" y="16"/>
                    <a:pt x="473" y="40"/>
                  </a:cubicBezTo>
                  <a:lnTo>
                    <a:pt x="0" y="919"/>
                  </a:lnTo>
                  <a:cubicBezTo>
                    <a:pt x="42" y="944"/>
                    <a:pt x="91" y="969"/>
                    <a:pt x="133" y="994"/>
                  </a:cubicBezTo>
                  <a:lnTo>
                    <a:pt x="606" y="115"/>
                  </a:lnTo>
                  <a:cubicBezTo>
                    <a:pt x="631" y="73"/>
                    <a:pt x="614" y="32"/>
                    <a:pt x="573" y="7"/>
                  </a:cubicBezTo>
                  <a:cubicBezTo>
                    <a:pt x="564" y="2"/>
                    <a:pt x="554" y="0"/>
                    <a:pt x="5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8703840" y="269996"/>
              <a:ext cx="32913" cy="61682"/>
            </a:xfrm>
            <a:custGeom>
              <a:rect b="b" l="l" r="r" t="t"/>
              <a:pathLst>
                <a:path extrusionOk="0" h="1027" w="548">
                  <a:moveTo>
                    <a:pt x="462" y="0"/>
                  </a:moveTo>
                  <a:cubicBezTo>
                    <a:pt x="433" y="0"/>
                    <a:pt x="403" y="17"/>
                    <a:pt x="390" y="48"/>
                  </a:cubicBezTo>
                  <a:lnTo>
                    <a:pt x="0" y="969"/>
                  </a:lnTo>
                  <a:lnTo>
                    <a:pt x="150" y="1027"/>
                  </a:lnTo>
                  <a:lnTo>
                    <a:pt x="531" y="114"/>
                  </a:lnTo>
                  <a:cubicBezTo>
                    <a:pt x="548" y="73"/>
                    <a:pt x="531" y="23"/>
                    <a:pt x="490" y="6"/>
                  </a:cubicBezTo>
                  <a:cubicBezTo>
                    <a:pt x="481" y="2"/>
                    <a:pt x="472" y="0"/>
                    <a:pt x="4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8056508" y="1626757"/>
              <a:ext cx="37958" cy="59820"/>
            </a:xfrm>
            <a:custGeom>
              <a:rect b="b" l="l" r="r" t="t"/>
              <a:pathLst>
                <a:path extrusionOk="0" h="996" w="632">
                  <a:moveTo>
                    <a:pt x="499" y="0"/>
                  </a:moveTo>
                  <a:lnTo>
                    <a:pt x="26" y="880"/>
                  </a:lnTo>
                  <a:cubicBezTo>
                    <a:pt x="1" y="913"/>
                    <a:pt x="17" y="963"/>
                    <a:pt x="51" y="979"/>
                  </a:cubicBezTo>
                  <a:cubicBezTo>
                    <a:pt x="67" y="988"/>
                    <a:pt x="75" y="988"/>
                    <a:pt x="92" y="996"/>
                  </a:cubicBezTo>
                  <a:cubicBezTo>
                    <a:pt x="117" y="996"/>
                    <a:pt x="142" y="979"/>
                    <a:pt x="158" y="954"/>
                  </a:cubicBezTo>
                  <a:lnTo>
                    <a:pt x="631" y="67"/>
                  </a:lnTo>
                  <a:lnTo>
                    <a:pt x="4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8824442" y="1591862"/>
              <a:ext cx="42402" cy="56877"/>
            </a:xfrm>
            <a:custGeom>
              <a:rect b="b" l="l" r="r" t="t"/>
              <a:pathLst>
                <a:path extrusionOk="0" h="947" w="706">
                  <a:moveTo>
                    <a:pt x="133" y="0"/>
                  </a:moveTo>
                  <a:lnTo>
                    <a:pt x="0" y="83"/>
                  </a:lnTo>
                  <a:lnTo>
                    <a:pt x="556" y="913"/>
                  </a:lnTo>
                  <a:cubicBezTo>
                    <a:pt x="573" y="938"/>
                    <a:pt x="598" y="946"/>
                    <a:pt x="622" y="946"/>
                  </a:cubicBezTo>
                  <a:cubicBezTo>
                    <a:pt x="639" y="946"/>
                    <a:pt x="647" y="946"/>
                    <a:pt x="664" y="938"/>
                  </a:cubicBezTo>
                  <a:cubicBezTo>
                    <a:pt x="697" y="913"/>
                    <a:pt x="705" y="863"/>
                    <a:pt x="689" y="830"/>
                  </a:cubicBezTo>
                  <a:lnTo>
                    <a:pt x="1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8882701" y="1548498"/>
              <a:ext cx="46907" cy="54354"/>
            </a:xfrm>
            <a:custGeom>
              <a:rect b="b" l="l" r="r" t="t"/>
              <a:pathLst>
                <a:path extrusionOk="0" h="905" w="781">
                  <a:moveTo>
                    <a:pt x="125" y="1"/>
                  </a:moveTo>
                  <a:cubicBezTo>
                    <a:pt x="84" y="34"/>
                    <a:pt x="42" y="67"/>
                    <a:pt x="1" y="100"/>
                  </a:cubicBezTo>
                  <a:lnTo>
                    <a:pt x="640" y="872"/>
                  </a:lnTo>
                  <a:cubicBezTo>
                    <a:pt x="656" y="897"/>
                    <a:pt x="673" y="905"/>
                    <a:pt x="698" y="905"/>
                  </a:cubicBezTo>
                  <a:cubicBezTo>
                    <a:pt x="714" y="905"/>
                    <a:pt x="731" y="897"/>
                    <a:pt x="748" y="888"/>
                  </a:cubicBezTo>
                  <a:cubicBezTo>
                    <a:pt x="781" y="863"/>
                    <a:pt x="781" y="814"/>
                    <a:pt x="756" y="780"/>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8934533" y="1502192"/>
              <a:ext cx="51351" cy="49550"/>
            </a:xfrm>
            <a:custGeom>
              <a:rect b="b" l="l" r="r" t="t"/>
              <a:pathLst>
                <a:path extrusionOk="0" h="825" w="855">
                  <a:moveTo>
                    <a:pt x="117" y="0"/>
                  </a:moveTo>
                  <a:lnTo>
                    <a:pt x="1" y="100"/>
                  </a:lnTo>
                  <a:lnTo>
                    <a:pt x="714" y="813"/>
                  </a:lnTo>
                  <a:cubicBezTo>
                    <a:pt x="727" y="821"/>
                    <a:pt x="740" y="824"/>
                    <a:pt x="752" y="824"/>
                  </a:cubicBezTo>
                  <a:cubicBezTo>
                    <a:pt x="807" y="824"/>
                    <a:pt x="854" y="759"/>
                    <a:pt x="814" y="705"/>
                  </a:cubicBezTo>
                  <a:lnTo>
                    <a:pt x="1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8765102" y="1627718"/>
              <a:ext cx="37477" cy="59880"/>
            </a:xfrm>
            <a:custGeom>
              <a:rect b="b" l="l" r="r" t="t"/>
              <a:pathLst>
                <a:path extrusionOk="0" h="997" w="624">
                  <a:moveTo>
                    <a:pt x="134" y="1"/>
                  </a:moveTo>
                  <a:cubicBezTo>
                    <a:pt x="92" y="26"/>
                    <a:pt x="42" y="51"/>
                    <a:pt x="1" y="75"/>
                  </a:cubicBezTo>
                  <a:lnTo>
                    <a:pt x="474" y="955"/>
                  </a:lnTo>
                  <a:cubicBezTo>
                    <a:pt x="482" y="980"/>
                    <a:pt x="507" y="996"/>
                    <a:pt x="540" y="996"/>
                  </a:cubicBezTo>
                  <a:cubicBezTo>
                    <a:pt x="548" y="996"/>
                    <a:pt x="565" y="996"/>
                    <a:pt x="573" y="988"/>
                  </a:cubicBezTo>
                  <a:cubicBezTo>
                    <a:pt x="607" y="963"/>
                    <a:pt x="623" y="922"/>
                    <a:pt x="607" y="880"/>
                  </a:cubicBezTo>
                  <a:lnTo>
                    <a:pt x="1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8634050" y="1682553"/>
              <a:ext cx="26967" cy="63363"/>
            </a:xfrm>
            <a:custGeom>
              <a:rect b="b" l="l" r="r" t="t"/>
              <a:pathLst>
                <a:path extrusionOk="0" h="1055" w="449">
                  <a:moveTo>
                    <a:pt x="150" y="0"/>
                  </a:moveTo>
                  <a:cubicBezTo>
                    <a:pt x="100" y="17"/>
                    <a:pt x="51" y="34"/>
                    <a:pt x="1" y="42"/>
                  </a:cubicBezTo>
                  <a:lnTo>
                    <a:pt x="291" y="996"/>
                  </a:lnTo>
                  <a:cubicBezTo>
                    <a:pt x="299" y="1029"/>
                    <a:pt x="333" y="1054"/>
                    <a:pt x="366" y="1054"/>
                  </a:cubicBezTo>
                  <a:lnTo>
                    <a:pt x="391" y="1054"/>
                  </a:lnTo>
                  <a:cubicBezTo>
                    <a:pt x="432" y="1038"/>
                    <a:pt x="449" y="996"/>
                    <a:pt x="441" y="955"/>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8564320" y="1700511"/>
              <a:ext cx="20961" cy="64324"/>
            </a:xfrm>
            <a:custGeom>
              <a:rect b="b" l="l" r="r" t="t"/>
              <a:pathLst>
                <a:path extrusionOk="0" h="1071" w="349">
                  <a:moveTo>
                    <a:pt x="150" y="0"/>
                  </a:moveTo>
                  <a:cubicBezTo>
                    <a:pt x="100" y="8"/>
                    <a:pt x="50" y="17"/>
                    <a:pt x="0" y="25"/>
                  </a:cubicBezTo>
                  <a:lnTo>
                    <a:pt x="191" y="1004"/>
                  </a:lnTo>
                  <a:cubicBezTo>
                    <a:pt x="191" y="1037"/>
                    <a:pt x="224" y="1070"/>
                    <a:pt x="266" y="1070"/>
                  </a:cubicBezTo>
                  <a:lnTo>
                    <a:pt x="282" y="1070"/>
                  </a:lnTo>
                  <a:cubicBezTo>
                    <a:pt x="324" y="1062"/>
                    <a:pt x="349" y="1021"/>
                    <a:pt x="340" y="979"/>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8699336" y="1658649"/>
              <a:ext cx="32973" cy="62342"/>
            </a:xfrm>
            <a:custGeom>
              <a:rect b="b" l="l" r="r" t="t"/>
              <a:pathLst>
                <a:path extrusionOk="0" h="1038" w="549">
                  <a:moveTo>
                    <a:pt x="150" y="0"/>
                  </a:moveTo>
                  <a:cubicBezTo>
                    <a:pt x="100" y="25"/>
                    <a:pt x="50" y="42"/>
                    <a:pt x="1" y="58"/>
                  </a:cubicBezTo>
                  <a:lnTo>
                    <a:pt x="382" y="988"/>
                  </a:lnTo>
                  <a:cubicBezTo>
                    <a:pt x="399" y="1012"/>
                    <a:pt x="424" y="1037"/>
                    <a:pt x="457" y="1037"/>
                  </a:cubicBezTo>
                  <a:cubicBezTo>
                    <a:pt x="465" y="1037"/>
                    <a:pt x="474" y="1029"/>
                    <a:pt x="482" y="1029"/>
                  </a:cubicBezTo>
                  <a:cubicBezTo>
                    <a:pt x="523" y="1012"/>
                    <a:pt x="548" y="963"/>
                    <a:pt x="523" y="921"/>
                  </a:cubicBezTo>
                  <a:lnTo>
                    <a:pt x="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8983362" y="1448318"/>
              <a:ext cx="55916" cy="46426"/>
            </a:xfrm>
            <a:custGeom>
              <a:rect b="b" l="l" r="r" t="t"/>
              <a:pathLst>
                <a:path extrusionOk="0" h="773" w="931">
                  <a:moveTo>
                    <a:pt x="100" y="1"/>
                  </a:moveTo>
                  <a:lnTo>
                    <a:pt x="1" y="117"/>
                  </a:lnTo>
                  <a:lnTo>
                    <a:pt x="772" y="756"/>
                  </a:lnTo>
                  <a:cubicBezTo>
                    <a:pt x="789" y="764"/>
                    <a:pt x="806" y="773"/>
                    <a:pt x="822" y="773"/>
                  </a:cubicBezTo>
                  <a:cubicBezTo>
                    <a:pt x="897" y="773"/>
                    <a:pt x="930" y="681"/>
                    <a:pt x="872" y="640"/>
                  </a:cubicBezTo>
                  <a:lnTo>
                    <a:pt x="1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9146847" y="1061650"/>
              <a:ext cx="65826" cy="15495"/>
            </a:xfrm>
            <a:custGeom>
              <a:rect b="b" l="l" r="r" t="t"/>
              <a:pathLst>
                <a:path extrusionOk="0" h="258" w="1096">
                  <a:moveTo>
                    <a:pt x="8" y="1"/>
                  </a:moveTo>
                  <a:cubicBezTo>
                    <a:pt x="8" y="50"/>
                    <a:pt x="0" y="100"/>
                    <a:pt x="0" y="150"/>
                  </a:cubicBezTo>
                  <a:lnTo>
                    <a:pt x="996" y="258"/>
                  </a:lnTo>
                  <a:lnTo>
                    <a:pt x="1004" y="258"/>
                  </a:lnTo>
                  <a:cubicBezTo>
                    <a:pt x="1095" y="250"/>
                    <a:pt x="1095" y="117"/>
                    <a:pt x="1004" y="100"/>
                  </a:cubicBez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9025224" y="1392522"/>
              <a:ext cx="57898" cy="42402"/>
            </a:xfrm>
            <a:custGeom>
              <a:rect b="b" l="l" r="r" t="t"/>
              <a:pathLst>
                <a:path extrusionOk="0" h="706" w="964">
                  <a:moveTo>
                    <a:pt x="92" y="1"/>
                  </a:moveTo>
                  <a:lnTo>
                    <a:pt x="1" y="133"/>
                  </a:lnTo>
                  <a:lnTo>
                    <a:pt x="830" y="689"/>
                  </a:lnTo>
                  <a:cubicBezTo>
                    <a:pt x="847" y="698"/>
                    <a:pt x="864" y="706"/>
                    <a:pt x="872" y="706"/>
                  </a:cubicBezTo>
                  <a:cubicBezTo>
                    <a:pt x="897" y="706"/>
                    <a:pt x="922" y="689"/>
                    <a:pt x="938" y="673"/>
                  </a:cubicBezTo>
                  <a:cubicBezTo>
                    <a:pt x="963" y="631"/>
                    <a:pt x="955" y="590"/>
                    <a:pt x="922" y="565"/>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9135376" y="1132942"/>
              <a:ext cx="66667" cy="20961"/>
            </a:xfrm>
            <a:custGeom>
              <a:rect b="b" l="l" r="r" t="t"/>
              <a:pathLst>
                <a:path extrusionOk="0" h="349" w="1110">
                  <a:moveTo>
                    <a:pt x="34" y="0"/>
                  </a:moveTo>
                  <a:cubicBezTo>
                    <a:pt x="25" y="50"/>
                    <a:pt x="17" y="100"/>
                    <a:pt x="0" y="149"/>
                  </a:cubicBezTo>
                  <a:lnTo>
                    <a:pt x="979" y="349"/>
                  </a:lnTo>
                  <a:lnTo>
                    <a:pt x="996" y="349"/>
                  </a:lnTo>
                  <a:cubicBezTo>
                    <a:pt x="999" y="349"/>
                    <a:pt x="1001" y="349"/>
                    <a:pt x="1004" y="349"/>
                  </a:cubicBezTo>
                  <a:cubicBezTo>
                    <a:pt x="1096" y="349"/>
                    <a:pt x="1109" y="207"/>
                    <a:pt x="1013" y="199"/>
                  </a:cubicBezTo>
                  <a:lnTo>
                    <a:pt x="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9150811" y="992400"/>
              <a:ext cx="65826" cy="9550"/>
            </a:xfrm>
            <a:custGeom>
              <a:rect b="b" l="l" r="r" t="t"/>
              <a:pathLst>
                <a:path extrusionOk="0" h="159" w="1096">
                  <a:moveTo>
                    <a:pt x="1" y="0"/>
                  </a:moveTo>
                  <a:lnTo>
                    <a:pt x="1" y="34"/>
                  </a:lnTo>
                  <a:lnTo>
                    <a:pt x="1" y="158"/>
                  </a:lnTo>
                  <a:lnTo>
                    <a:pt x="1004" y="158"/>
                  </a:lnTo>
                  <a:cubicBezTo>
                    <a:pt x="1096" y="141"/>
                    <a:pt x="1096" y="9"/>
                    <a:pt x="1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9063123" y="1330720"/>
              <a:ext cx="60360" cy="36937"/>
            </a:xfrm>
            <a:custGeom>
              <a:rect b="b" l="l" r="r" t="t"/>
              <a:pathLst>
                <a:path extrusionOk="0" h="615" w="1005">
                  <a:moveTo>
                    <a:pt x="67" y="1"/>
                  </a:moveTo>
                  <a:cubicBezTo>
                    <a:pt x="50" y="42"/>
                    <a:pt x="25" y="92"/>
                    <a:pt x="0" y="134"/>
                  </a:cubicBezTo>
                  <a:lnTo>
                    <a:pt x="880" y="607"/>
                  </a:lnTo>
                  <a:cubicBezTo>
                    <a:pt x="888" y="615"/>
                    <a:pt x="905" y="615"/>
                    <a:pt x="913" y="615"/>
                  </a:cubicBezTo>
                  <a:cubicBezTo>
                    <a:pt x="946" y="615"/>
                    <a:pt x="971" y="598"/>
                    <a:pt x="988" y="573"/>
                  </a:cubicBezTo>
                  <a:cubicBezTo>
                    <a:pt x="1004" y="540"/>
                    <a:pt x="988" y="490"/>
                    <a:pt x="954" y="474"/>
                  </a:cubicBezTo>
                  <a:lnTo>
                    <a:pt x="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9117898" y="1200209"/>
              <a:ext cx="65345" cy="26426"/>
            </a:xfrm>
            <a:custGeom>
              <a:rect b="b" l="l" r="r" t="t"/>
              <a:pathLst>
                <a:path extrusionOk="0" h="440" w="1088">
                  <a:moveTo>
                    <a:pt x="51" y="0"/>
                  </a:moveTo>
                  <a:cubicBezTo>
                    <a:pt x="34" y="50"/>
                    <a:pt x="18" y="100"/>
                    <a:pt x="1" y="149"/>
                  </a:cubicBezTo>
                  <a:lnTo>
                    <a:pt x="955" y="440"/>
                  </a:lnTo>
                  <a:lnTo>
                    <a:pt x="980" y="440"/>
                  </a:lnTo>
                  <a:cubicBezTo>
                    <a:pt x="1063" y="432"/>
                    <a:pt x="1088" y="315"/>
                    <a:pt x="1005" y="282"/>
                  </a:cubicBezTo>
                  <a:lnTo>
                    <a:pt x="1005" y="282"/>
                  </a:lnTo>
                  <a:lnTo>
                    <a:pt x="1005" y="291"/>
                  </a:lnTo>
                  <a:lnTo>
                    <a:pt x="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9093033" y="1267957"/>
              <a:ext cx="63844" cy="32432"/>
            </a:xfrm>
            <a:custGeom>
              <a:rect b="b" l="l" r="r" t="t"/>
              <a:pathLst>
                <a:path extrusionOk="0" h="540" w="1063">
                  <a:moveTo>
                    <a:pt x="58" y="1"/>
                  </a:moveTo>
                  <a:cubicBezTo>
                    <a:pt x="42" y="50"/>
                    <a:pt x="25" y="100"/>
                    <a:pt x="0" y="142"/>
                  </a:cubicBezTo>
                  <a:lnTo>
                    <a:pt x="921" y="532"/>
                  </a:lnTo>
                  <a:cubicBezTo>
                    <a:pt x="938" y="532"/>
                    <a:pt x="946" y="540"/>
                    <a:pt x="954" y="540"/>
                  </a:cubicBezTo>
                  <a:cubicBezTo>
                    <a:pt x="1037" y="532"/>
                    <a:pt x="1062" y="415"/>
                    <a:pt x="987" y="390"/>
                  </a:cubicBezTo>
                  <a:lnTo>
                    <a:pt x="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7775484" y="1388558"/>
              <a:ext cx="57357" cy="41381"/>
            </a:xfrm>
            <a:custGeom>
              <a:rect b="b" l="l" r="r" t="t"/>
              <a:pathLst>
                <a:path extrusionOk="0" h="689" w="955">
                  <a:moveTo>
                    <a:pt x="880" y="0"/>
                  </a:moveTo>
                  <a:lnTo>
                    <a:pt x="42" y="548"/>
                  </a:lnTo>
                  <a:cubicBezTo>
                    <a:pt x="9" y="573"/>
                    <a:pt x="0" y="614"/>
                    <a:pt x="25" y="656"/>
                  </a:cubicBezTo>
                  <a:cubicBezTo>
                    <a:pt x="34" y="672"/>
                    <a:pt x="58" y="689"/>
                    <a:pt x="83" y="689"/>
                  </a:cubicBezTo>
                  <a:cubicBezTo>
                    <a:pt x="100" y="689"/>
                    <a:pt x="117" y="681"/>
                    <a:pt x="125" y="672"/>
                  </a:cubicBezTo>
                  <a:lnTo>
                    <a:pt x="955" y="125"/>
                  </a:lnTo>
                  <a:cubicBezTo>
                    <a:pt x="930" y="83"/>
                    <a:pt x="905" y="42"/>
                    <a:pt x="8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7648396" y="1059187"/>
              <a:ext cx="66366" cy="15015"/>
            </a:xfrm>
            <a:custGeom>
              <a:rect b="b" l="l" r="r" t="t"/>
              <a:pathLst>
                <a:path extrusionOk="0" h="250" w="1105">
                  <a:moveTo>
                    <a:pt x="1088" y="0"/>
                  </a:moveTo>
                  <a:lnTo>
                    <a:pt x="92" y="100"/>
                  </a:lnTo>
                  <a:cubicBezTo>
                    <a:pt x="1" y="108"/>
                    <a:pt x="9" y="249"/>
                    <a:pt x="100" y="249"/>
                  </a:cubicBezTo>
                  <a:lnTo>
                    <a:pt x="109" y="249"/>
                  </a:lnTo>
                  <a:lnTo>
                    <a:pt x="1104" y="158"/>
                  </a:lnTo>
                  <a:cubicBezTo>
                    <a:pt x="1096" y="100"/>
                    <a:pt x="1096" y="50"/>
                    <a:pt x="10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7821851" y="1446336"/>
              <a:ext cx="54354" cy="46426"/>
            </a:xfrm>
            <a:custGeom>
              <a:rect b="b" l="l" r="r" t="t"/>
              <a:pathLst>
                <a:path extrusionOk="0" h="773" w="905">
                  <a:moveTo>
                    <a:pt x="813" y="1"/>
                  </a:moveTo>
                  <a:lnTo>
                    <a:pt x="33" y="640"/>
                  </a:lnTo>
                  <a:cubicBezTo>
                    <a:pt x="8" y="665"/>
                    <a:pt x="0" y="714"/>
                    <a:pt x="25" y="747"/>
                  </a:cubicBezTo>
                  <a:cubicBezTo>
                    <a:pt x="41" y="764"/>
                    <a:pt x="58" y="772"/>
                    <a:pt x="83" y="772"/>
                  </a:cubicBezTo>
                  <a:cubicBezTo>
                    <a:pt x="100" y="772"/>
                    <a:pt x="116" y="764"/>
                    <a:pt x="133" y="756"/>
                  </a:cubicBezTo>
                  <a:lnTo>
                    <a:pt x="904" y="125"/>
                  </a:lnTo>
                  <a:lnTo>
                    <a:pt x="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7737105" y="1328738"/>
              <a:ext cx="60360" cy="36937"/>
            </a:xfrm>
            <a:custGeom>
              <a:rect b="b" l="l" r="r" t="t"/>
              <a:pathLst>
                <a:path extrusionOk="0" h="615" w="1005">
                  <a:moveTo>
                    <a:pt x="930" y="1"/>
                  </a:moveTo>
                  <a:lnTo>
                    <a:pt x="50" y="474"/>
                  </a:lnTo>
                  <a:cubicBezTo>
                    <a:pt x="9" y="490"/>
                    <a:pt x="1" y="532"/>
                    <a:pt x="17" y="573"/>
                  </a:cubicBezTo>
                  <a:cubicBezTo>
                    <a:pt x="34" y="598"/>
                    <a:pt x="59" y="615"/>
                    <a:pt x="84" y="615"/>
                  </a:cubicBezTo>
                  <a:cubicBezTo>
                    <a:pt x="100" y="615"/>
                    <a:pt x="108" y="615"/>
                    <a:pt x="125" y="606"/>
                  </a:cubicBezTo>
                  <a:lnTo>
                    <a:pt x="1004" y="133"/>
                  </a:lnTo>
                  <a:cubicBezTo>
                    <a:pt x="980" y="92"/>
                    <a:pt x="955" y="42"/>
                    <a:pt x="9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7703712" y="1263452"/>
              <a:ext cx="62342" cy="31952"/>
            </a:xfrm>
            <a:custGeom>
              <a:rect b="b" l="l" r="r" t="t"/>
              <a:pathLst>
                <a:path extrusionOk="0" h="532" w="1038">
                  <a:moveTo>
                    <a:pt x="988" y="1"/>
                  </a:moveTo>
                  <a:lnTo>
                    <a:pt x="59" y="374"/>
                  </a:lnTo>
                  <a:cubicBezTo>
                    <a:pt x="17" y="391"/>
                    <a:pt x="1" y="441"/>
                    <a:pt x="17" y="482"/>
                  </a:cubicBezTo>
                  <a:cubicBezTo>
                    <a:pt x="26" y="507"/>
                    <a:pt x="59" y="532"/>
                    <a:pt x="92" y="532"/>
                  </a:cubicBezTo>
                  <a:cubicBezTo>
                    <a:pt x="100" y="532"/>
                    <a:pt x="109" y="524"/>
                    <a:pt x="117" y="524"/>
                  </a:cubicBezTo>
                  <a:lnTo>
                    <a:pt x="1038" y="142"/>
                  </a:lnTo>
                  <a:cubicBezTo>
                    <a:pt x="1021" y="92"/>
                    <a:pt x="1005" y="42"/>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7659868" y="1127956"/>
              <a:ext cx="65345" cy="20480"/>
            </a:xfrm>
            <a:custGeom>
              <a:rect b="b" l="l" r="r" t="t"/>
              <a:pathLst>
                <a:path extrusionOk="0" h="341" w="1088">
                  <a:moveTo>
                    <a:pt x="1054" y="0"/>
                  </a:moveTo>
                  <a:lnTo>
                    <a:pt x="75" y="191"/>
                  </a:lnTo>
                  <a:cubicBezTo>
                    <a:pt x="34" y="199"/>
                    <a:pt x="1" y="232"/>
                    <a:pt x="9" y="282"/>
                  </a:cubicBezTo>
                  <a:cubicBezTo>
                    <a:pt x="17" y="315"/>
                    <a:pt x="50" y="340"/>
                    <a:pt x="92" y="340"/>
                  </a:cubicBezTo>
                  <a:lnTo>
                    <a:pt x="100" y="340"/>
                  </a:lnTo>
                  <a:lnTo>
                    <a:pt x="1087" y="149"/>
                  </a:lnTo>
                  <a:cubicBezTo>
                    <a:pt x="1071" y="100"/>
                    <a:pt x="1063" y="50"/>
                    <a:pt x="10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7678787" y="1197686"/>
              <a:ext cx="63844" cy="26486"/>
            </a:xfrm>
            <a:custGeom>
              <a:rect b="b" l="l" r="r" t="t"/>
              <a:pathLst>
                <a:path extrusionOk="0" h="441" w="1063">
                  <a:moveTo>
                    <a:pt x="1021" y="1"/>
                  </a:moveTo>
                  <a:lnTo>
                    <a:pt x="67" y="291"/>
                  </a:lnTo>
                  <a:cubicBezTo>
                    <a:pt x="26" y="308"/>
                    <a:pt x="1" y="349"/>
                    <a:pt x="9" y="391"/>
                  </a:cubicBezTo>
                  <a:cubicBezTo>
                    <a:pt x="17" y="424"/>
                    <a:pt x="51" y="440"/>
                    <a:pt x="84" y="440"/>
                  </a:cubicBezTo>
                  <a:lnTo>
                    <a:pt x="109" y="440"/>
                  </a:lnTo>
                  <a:lnTo>
                    <a:pt x="1063" y="158"/>
                  </a:lnTo>
                  <a:cubicBezTo>
                    <a:pt x="1046" y="100"/>
                    <a:pt x="1038" y="50"/>
                    <a:pt x="10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7872122" y="1498168"/>
              <a:ext cx="50931" cy="50390"/>
            </a:xfrm>
            <a:custGeom>
              <a:rect b="b" l="l" r="r" t="t"/>
              <a:pathLst>
                <a:path extrusionOk="0" h="839" w="848">
                  <a:moveTo>
                    <a:pt x="739" y="1"/>
                  </a:moveTo>
                  <a:lnTo>
                    <a:pt x="34" y="706"/>
                  </a:lnTo>
                  <a:cubicBezTo>
                    <a:pt x="1" y="739"/>
                    <a:pt x="1" y="781"/>
                    <a:pt x="34" y="814"/>
                  </a:cubicBezTo>
                  <a:cubicBezTo>
                    <a:pt x="42" y="822"/>
                    <a:pt x="67" y="830"/>
                    <a:pt x="84" y="839"/>
                  </a:cubicBezTo>
                  <a:cubicBezTo>
                    <a:pt x="109" y="839"/>
                    <a:pt x="125" y="830"/>
                    <a:pt x="142" y="814"/>
                  </a:cubicBezTo>
                  <a:lnTo>
                    <a:pt x="847" y="108"/>
                  </a:lnTo>
                  <a:cubicBezTo>
                    <a:pt x="814" y="75"/>
                    <a:pt x="781" y="42"/>
                    <a:pt x="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8423297" y="1714445"/>
              <a:ext cx="9489" cy="64805"/>
            </a:xfrm>
            <a:custGeom>
              <a:rect b="b" l="l" r="r" t="t"/>
              <a:pathLst>
                <a:path extrusionOk="0" h="1079" w="158">
                  <a:moveTo>
                    <a:pt x="0" y="0"/>
                  </a:moveTo>
                  <a:lnTo>
                    <a:pt x="0" y="1004"/>
                  </a:lnTo>
                  <a:cubicBezTo>
                    <a:pt x="0" y="1046"/>
                    <a:pt x="33" y="1079"/>
                    <a:pt x="83" y="1079"/>
                  </a:cubicBezTo>
                  <a:cubicBezTo>
                    <a:pt x="125" y="1079"/>
                    <a:pt x="158" y="1046"/>
                    <a:pt x="158" y="1004"/>
                  </a:cubicBezTo>
                  <a:lnTo>
                    <a:pt x="1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8348042" y="1710481"/>
              <a:ext cx="15495" cy="64805"/>
            </a:xfrm>
            <a:custGeom>
              <a:rect b="b" l="l" r="r" t="t"/>
              <a:pathLst>
                <a:path extrusionOk="0" h="1079" w="258">
                  <a:moveTo>
                    <a:pt x="108" y="0"/>
                  </a:moveTo>
                  <a:lnTo>
                    <a:pt x="0" y="996"/>
                  </a:lnTo>
                  <a:cubicBezTo>
                    <a:pt x="0" y="1037"/>
                    <a:pt x="34" y="1070"/>
                    <a:pt x="75" y="1079"/>
                  </a:cubicBezTo>
                  <a:lnTo>
                    <a:pt x="83" y="1079"/>
                  </a:lnTo>
                  <a:cubicBezTo>
                    <a:pt x="117" y="1079"/>
                    <a:pt x="150" y="1045"/>
                    <a:pt x="158" y="1004"/>
                  </a:cubicBezTo>
                  <a:lnTo>
                    <a:pt x="258" y="8"/>
                  </a:lnTo>
                  <a:lnTo>
                    <a:pt x="1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8270804" y="1699009"/>
              <a:ext cx="21501" cy="64324"/>
            </a:xfrm>
            <a:custGeom>
              <a:rect b="b" l="l" r="r" t="t"/>
              <a:pathLst>
                <a:path extrusionOk="0" h="1071" w="358">
                  <a:moveTo>
                    <a:pt x="208" y="0"/>
                  </a:moveTo>
                  <a:lnTo>
                    <a:pt x="9" y="979"/>
                  </a:lnTo>
                  <a:cubicBezTo>
                    <a:pt x="0" y="1021"/>
                    <a:pt x="25" y="1062"/>
                    <a:pt x="67" y="1071"/>
                  </a:cubicBezTo>
                  <a:lnTo>
                    <a:pt x="83" y="1071"/>
                  </a:lnTo>
                  <a:cubicBezTo>
                    <a:pt x="117" y="1071"/>
                    <a:pt x="150" y="1046"/>
                    <a:pt x="158" y="1012"/>
                  </a:cubicBezTo>
                  <a:lnTo>
                    <a:pt x="357" y="33"/>
                  </a:lnTo>
                  <a:lnTo>
                    <a:pt x="2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7929960" y="1547538"/>
              <a:ext cx="46907" cy="53333"/>
            </a:xfrm>
            <a:custGeom>
              <a:rect b="b" l="l" r="r" t="t"/>
              <a:pathLst>
                <a:path extrusionOk="0" h="888" w="781">
                  <a:moveTo>
                    <a:pt x="664" y="0"/>
                  </a:moveTo>
                  <a:lnTo>
                    <a:pt x="25" y="772"/>
                  </a:lnTo>
                  <a:cubicBezTo>
                    <a:pt x="0" y="796"/>
                    <a:pt x="9" y="846"/>
                    <a:pt x="34" y="871"/>
                  </a:cubicBezTo>
                  <a:cubicBezTo>
                    <a:pt x="50" y="879"/>
                    <a:pt x="67" y="888"/>
                    <a:pt x="83" y="888"/>
                  </a:cubicBezTo>
                  <a:cubicBezTo>
                    <a:pt x="108" y="888"/>
                    <a:pt x="133" y="879"/>
                    <a:pt x="141" y="863"/>
                  </a:cubicBezTo>
                  <a:lnTo>
                    <a:pt x="780" y="91"/>
                  </a:lnTo>
                  <a:lnTo>
                    <a:pt x="6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8495550" y="1710481"/>
              <a:ext cx="15495" cy="64805"/>
            </a:xfrm>
            <a:custGeom>
              <a:rect b="b" l="l" r="r" t="t"/>
              <a:pathLst>
                <a:path extrusionOk="0" h="1079" w="258">
                  <a:moveTo>
                    <a:pt x="158" y="0"/>
                  </a:moveTo>
                  <a:cubicBezTo>
                    <a:pt x="100" y="8"/>
                    <a:pt x="50" y="8"/>
                    <a:pt x="0" y="17"/>
                  </a:cubicBezTo>
                  <a:lnTo>
                    <a:pt x="100" y="1012"/>
                  </a:lnTo>
                  <a:cubicBezTo>
                    <a:pt x="100" y="1054"/>
                    <a:pt x="133" y="1079"/>
                    <a:pt x="175" y="1079"/>
                  </a:cubicBezTo>
                  <a:lnTo>
                    <a:pt x="183" y="1079"/>
                  </a:lnTo>
                  <a:cubicBezTo>
                    <a:pt x="224" y="1079"/>
                    <a:pt x="257" y="1037"/>
                    <a:pt x="249" y="996"/>
                  </a:cubicBezTo>
                  <a:lnTo>
                    <a:pt x="1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7989780" y="1588859"/>
              <a:ext cx="42883" cy="56877"/>
            </a:xfrm>
            <a:custGeom>
              <a:rect b="b" l="l" r="r" t="t"/>
              <a:pathLst>
                <a:path extrusionOk="0" h="947" w="714">
                  <a:moveTo>
                    <a:pt x="581" y="1"/>
                  </a:moveTo>
                  <a:lnTo>
                    <a:pt x="25" y="830"/>
                  </a:lnTo>
                  <a:cubicBezTo>
                    <a:pt x="0" y="864"/>
                    <a:pt x="8" y="913"/>
                    <a:pt x="42" y="938"/>
                  </a:cubicBezTo>
                  <a:cubicBezTo>
                    <a:pt x="58" y="946"/>
                    <a:pt x="75" y="946"/>
                    <a:pt x="91" y="946"/>
                  </a:cubicBezTo>
                  <a:cubicBezTo>
                    <a:pt x="116" y="946"/>
                    <a:pt x="141" y="938"/>
                    <a:pt x="149" y="913"/>
                  </a:cubicBezTo>
                  <a:lnTo>
                    <a:pt x="714" y="84"/>
                  </a:lnTo>
                  <a:lnTo>
                    <a:pt x="5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8198070" y="1682072"/>
              <a:ext cx="26967" cy="62823"/>
            </a:xfrm>
            <a:custGeom>
              <a:rect b="b" l="l" r="r" t="t"/>
              <a:pathLst>
                <a:path extrusionOk="0" h="1046" w="449">
                  <a:moveTo>
                    <a:pt x="299" y="0"/>
                  </a:moveTo>
                  <a:lnTo>
                    <a:pt x="8" y="954"/>
                  </a:lnTo>
                  <a:cubicBezTo>
                    <a:pt x="0" y="987"/>
                    <a:pt x="25" y="1037"/>
                    <a:pt x="58" y="1046"/>
                  </a:cubicBezTo>
                  <a:lnTo>
                    <a:pt x="83" y="1046"/>
                  </a:lnTo>
                  <a:cubicBezTo>
                    <a:pt x="116" y="1046"/>
                    <a:pt x="149" y="1021"/>
                    <a:pt x="158" y="996"/>
                  </a:cubicBezTo>
                  <a:lnTo>
                    <a:pt x="448" y="42"/>
                  </a:lnTo>
                  <a:cubicBezTo>
                    <a:pt x="398" y="25"/>
                    <a:pt x="349" y="8"/>
                    <a:pt x="2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5"/>
            <p:cNvSpPr/>
            <p:nvPr/>
          </p:nvSpPr>
          <p:spPr>
            <a:xfrm>
              <a:off x="8124316" y="1656667"/>
              <a:ext cx="32913" cy="62342"/>
            </a:xfrm>
            <a:custGeom>
              <a:rect b="b" l="l" r="r" t="t"/>
              <a:pathLst>
                <a:path extrusionOk="0" h="1038" w="548">
                  <a:moveTo>
                    <a:pt x="407" y="0"/>
                  </a:moveTo>
                  <a:lnTo>
                    <a:pt x="17" y="921"/>
                  </a:lnTo>
                  <a:cubicBezTo>
                    <a:pt x="0" y="962"/>
                    <a:pt x="17" y="1012"/>
                    <a:pt x="58" y="1029"/>
                  </a:cubicBezTo>
                  <a:cubicBezTo>
                    <a:pt x="67" y="1029"/>
                    <a:pt x="75" y="1037"/>
                    <a:pt x="91" y="1037"/>
                  </a:cubicBezTo>
                  <a:cubicBezTo>
                    <a:pt x="116" y="1037"/>
                    <a:pt x="150" y="1012"/>
                    <a:pt x="158" y="987"/>
                  </a:cubicBezTo>
                  <a:lnTo>
                    <a:pt x="548" y="66"/>
                  </a:lnTo>
                  <a:cubicBezTo>
                    <a:pt x="498" y="50"/>
                    <a:pt x="448" y="25"/>
                    <a:pt x="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5"/>
            <p:cNvSpPr/>
            <p:nvPr/>
          </p:nvSpPr>
          <p:spPr>
            <a:xfrm>
              <a:off x="8026117" y="319846"/>
              <a:ext cx="67327" cy="104564"/>
            </a:xfrm>
            <a:custGeom>
              <a:rect b="b" l="l" r="r" t="t"/>
              <a:pathLst>
                <a:path extrusionOk="0" h="1741" w="1121">
                  <a:moveTo>
                    <a:pt x="90" y="0"/>
                  </a:moveTo>
                  <a:cubicBezTo>
                    <a:pt x="77" y="0"/>
                    <a:pt x="63" y="5"/>
                    <a:pt x="50" y="14"/>
                  </a:cubicBezTo>
                  <a:cubicBezTo>
                    <a:pt x="9" y="31"/>
                    <a:pt x="1" y="81"/>
                    <a:pt x="17" y="114"/>
                  </a:cubicBezTo>
                  <a:lnTo>
                    <a:pt x="988" y="1740"/>
                  </a:lnTo>
                  <a:lnTo>
                    <a:pt x="1121" y="1665"/>
                  </a:lnTo>
                  <a:lnTo>
                    <a:pt x="150" y="39"/>
                  </a:lnTo>
                  <a:cubicBezTo>
                    <a:pt x="134" y="13"/>
                    <a:pt x="112"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7961372" y="363149"/>
              <a:ext cx="76276" cy="98619"/>
            </a:xfrm>
            <a:custGeom>
              <a:rect b="b" l="l" r="r" t="t"/>
              <a:pathLst>
                <a:path extrusionOk="0" h="1642" w="1270">
                  <a:moveTo>
                    <a:pt x="78" y="1"/>
                  </a:moveTo>
                  <a:cubicBezTo>
                    <a:pt x="62" y="1"/>
                    <a:pt x="46" y="5"/>
                    <a:pt x="33" y="15"/>
                  </a:cubicBezTo>
                  <a:cubicBezTo>
                    <a:pt x="0" y="40"/>
                    <a:pt x="0" y="82"/>
                    <a:pt x="17" y="123"/>
                  </a:cubicBezTo>
                  <a:lnTo>
                    <a:pt x="1145" y="1641"/>
                  </a:lnTo>
                  <a:lnTo>
                    <a:pt x="1270" y="1550"/>
                  </a:lnTo>
                  <a:lnTo>
                    <a:pt x="141" y="32"/>
                  </a:lnTo>
                  <a:cubicBezTo>
                    <a:pt x="126" y="12"/>
                    <a:pt x="102" y="1"/>
                    <a:pt x="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8091883" y="284410"/>
              <a:ext cx="58378" cy="109549"/>
            </a:xfrm>
            <a:custGeom>
              <a:rect b="b" l="l" r="r" t="t"/>
              <a:pathLst>
                <a:path extrusionOk="0" h="1824" w="972">
                  <a:moveTo>
                    <a:pt x="87" y="1"/>
                  </a:moveTo>
                  <a:cubicBezTo>
                    <a:pt x="77" y="1"/>
                    <a:pt x="68" y="3"/>
                    <a:pt x="59" y="7"/>
                  </a:cubicBezTo>
                  <a:cubicBezTo>
                    <a:pt x="17" y="32"/>
                    <a:pt x="1" y="73"/>
                    <a:pt x="17" y="115"/>
                  </a:cubicBezTo>
                  <a:lnTo>
                    <a:pt x="831" y="1824"/>
                  </a:lnTo>
                  <a:cubicBezTo>
                    <a:pt x="880" y="1799"/>
                    <a:pt x="922" y="1774"/>
                    <a:pt x="972" y="1758"/>
                  </a:cubicBezTo>
                  <a:lnTo>
                    <a:pt x="159" y="48"/>
                  </a:lnTo>
                  <a:cubicBezTo>
                    <a:pt x="146" y="18"/>
                    <a:pt x="116" y="1"/>
                    <a:pt x="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a:off x="7903533" y="410897"/>
              <a:ext cx="84264" cy="91712"/>
            </a:xfrm>
            <a:custGeom>
              <a:rect b="b" l="l" r="r" t="t"/>
              <a:pathLst>
                <a:path extrusionOk="0" h="1527" w="1403">
                  <a:moveTo>
                    <a:pt x="76" y="0"/>
                  </a:moveTo>
                  <a:cubicBezTo>
                    <a:pt x="57" y="0"/>
                    <a:pt x="38" y="8"/>
                    <a:pt x="26" y="25"/>
                  </a:cubicBezTo>
                  <a:cubicBezTo>
                    <a:pt x="1" y="50"/>
                    <a:pt x="1" y="91"/>
                    <a:pt x="26" y="125"/>
                  </a:cubicBezTo>
                  <a:lnTo>
                    <a:pt x="1287" y="1527"/>
                  </a:lnTo>
                  <a:cubicBezTo>
                    <a:pt x="1328" y="1493"/>
                    <a:pt x="1361" y="1460"/>
                    <a:pt x="1403" y="1427"/>
                  </a:cubicBezTo>
                  <a:lnTo>
                    <a:pt x="133" y="25"/>
                  </a:lnTo>
                  <a:cubicBezTo>
                    <a:pt x="117" y="8"/>
                    <a:pt x="9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5"/>
            <p:cNvSpPr/>
            <p:nvPr/>
          </p:nvSpPr>
          <p:spPr>
            <a:xfrm>
              <a:off x="8164136" y="254800"/>
              <a:ext cx="47928" cy="113754"/>
            </a:xfrm>
            <a:custGeom>
              <a:rect b="b" l="l" r="r" t="t"/>
              <a:pathLst>
                <a:path extrusionOk="0" h="1894" w="798">
                  <a:moveTo>
                    <a:pt x="85" y="0"/>
                  </a:moveTo>
                  <a:cubicBezTo>
                    <a:pt x="79" y="0"/>
                    <a:pt x="73" y="1"/>
                    <a:pt x="67" y="2"/>
                  </a:cubicBezTo>
                  <a:cubicBezTo>
                    <a:pt x="18" y="19"/>
                    <a:pt x="1" y="69"/>
                    <a:pt x="18" y="110"/>
                  </a:cubicBezTo>
                  <a:lnTo>
                    <a:pt x="648" y="1894"/>
                  </a:lnTo>
                  <a:cubicBezTo>
                    <a:pt x="706" y="1869"/>
                    <a:pt x="748" y="1852"/>
                    <a:pt x="797" y="1836"/>
                  </a:cubicBezTo>
                  <a:lnTo>
                    <a:pt x="159" y="52"/>
                  </a:lnTo>
                  <a:cubicBezTo>
                    <a:pt x="152" y="17"/>
                    <a:pt x="116" y="0"/>
                    <a:pt x="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8387922" y="210536"/>
              <a:ext cx="15015" cy="118679"/>
            </a:xfrm>
            <a:custGeom>
              <a:rect b="b" l="l" r="r" t="t"/>
              <a:pathLst>
                <a:path extrusionOk="0" h="1976" w="250">
                  <a:moveTo>
                    <a:pt x="75" y="1"/>
                  </a:moveTo>
                  <a:cubicBezTo>
                    <a:pt x="33" y="1"/>
                    <a:pt x="0" y="42"/>
                    <a:pt x="0" y="84"/>
                  </a:cubicBezTo>
                  <a:lnTo>
                    <a:pt x="100" y="1975"/>
                  </a:lnTo>
                  <a:lnTo>
                    <a:pt x="249" y="1967"/>
                  </a:lnTo>
                  <a:lnTo>
                    <a:pt x="158" y="75"/>
                  </a:lnTo>
                  <a:cubicBezTo>
                    <a:pt x="150" y="34"/>
                    <a:pt x="116" y="1"/>
                    <a:pt x="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8235908" y="232878"/>
              <a:ext cx="37417" cy="116276"/>
            </a:xfrm>
            <a:custGeom>
              <a:rect b="b" l="l" r="r" t="t"/>
              <a:pathLst>
                <a:path extrusionOk="0" h="1936" w="623">
                  <a:moveTo>
                    <a:pt x="83" y="1"/>
                  </a:moveTo>
                  <a:cubicBezTo>
                    <a:pt x="78" y="1"/>
                    <a:pt x="72" y="1"/>
                    <a:pt x="67" y="2"/>
                  </a:cubicBezTo>
                  <a:cubicBezTo>
                    <a:pt x="26" y="19"/>
                    <a:pt x="1" y="60"/>
                    <a:pt x="17" y="102"/>
                  </a:cubicBezTo>
                  <a:lnTo>
                    <a:pt x="474" y="1935"/>
                  </a:lnTo>
                  <a:cubicBezTo>
                    <a:pt x="523" y="1919"/>
                    <a:pt x="573" y="1910"/>
                    <a:pt x="623" y="1894"/>
                  </a:cubicBezTo>
                  <a:lnTo>
                    <a:pt x="167" y="60"/>
                  </a:lnTo>
                  <a:cubicBezTo>
                    <a:pt x="152" y="24"/>
                    <a:pt x="119"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5"/>
            <p:cNvSpPr/>
            <p:nvPr/>
          </p:nvSpPr>
          <p:spPr>
            <a:xfrm>
              <a:off x="8313146" y="217923"/>
              <a:ext cx="26006" cy="117778"/>
            </a:xfrm>
            <a:custGeom>
              <a:rect b="b" l="l" r="r" t="t"/>
              <a:pathLst>
                <a:path extrusionOk="0" h="1961" w="433">
                  <a:moveTo>
                    <a:pt x="80" y="1"/>
                  </a:moveTo>
                  <a:cubicBezTo>
                    <a:pt x="76" y="1"/>
                    <a:pt x="71" y="1"/>
                    <a:pt x="67" y="2"/>
                  </a:cubicBezTo>
                  <a:cubicBezTo>
                    <a:pt x="26" y="2"/>
                    <a:pt x="1" y="44"/>
                    <a:pt x="1" y="85"/>
                  </a:cubicBezTo>
                  <a:lnTo>
                    <a:pt x="274" y="1960"/>
                  </a:lnTo>
                  <a:lnTo>
                    <a:pt x="432" y="1935"/>
                  </a:lnTo>
                  <a:lnTo>
                    <a:pt x="158" y="69"/>
                  </a:lnTo>
                  <a:cubicBezTo>
                    <a:pt x="151" y="31"/>
                    <a:pt x="117" y="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5"/>
            <p:cNvSpPr/>
            <p:nvPr/>
          </p:nvSpPr>
          <p:spPr>
            <a:xfrm>
              <a:off x="7691279" y="726934"/>
              <a:ext cx="113634" cy="47267"/>
            </a:xfrm>
            <a:custGeom>
              <a:rect b="b" l="l" r="r" t="t"/>
              <a:pathLst>
                <a:path extrusionOk="0" h="787" w="1892">
                  <a:moveTo>
                    <a:pt x="76" y="0"/>
                  </a:moveTo>
                  <a:cubicBezTo>
                    <a:pt x="47" y="0"/>
                    <a:pt x="21" y="17"/>
                    <a:pt x="9" y="48"/>
                  </a:cubicBezTo>
                  <a:cubicBezTo>
                    <a:pt x="0" y="89"/>
                    <a:pt x="17" y="131"/>
                    <a:pt x="58" y="148"/>
                  </a:cubicBezTo>
                  <a:lnTo>
                    <a:pt x="1842" y="786"/>
                  </a:lnTo>
                  <a:cubicBezTo>
                    <a:pt x="1859" y="737"/>
                    <a:pt x="1875" y="687"/>
                    <a:pt x="1892" y="645"/>
                  </a:cubicBezTo>
                  <a:lnTo>
                    <a:pt x="108" y="7"/>
                  </a:lnTo>
                  <a:cubicBezTo>
                    <a:pt x="97" y="2"/>
                    <a:pt x="87"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7846296" y="465732"/>
              <a:ext cx="94174" cy="84745"/>
            </a:xfrm>
            <a:custGeom>
              <a:rect b="b" l="l" r="r" t="t"/>
              <a:pathLst>
                <a:path extrusionOk="0" h="1411" w="1568">
                  <a:moveTo>
                    <a:pt x="104" y="0"/>
                  </a:moveTo>
                  <a:cubicBezTo>
                    <a:pt x="46" y="0"/>
                    <a:pt x="0" y="81"/>
                    <a:pt x="58" y="132"/>
                  </a:cubicBezTo>
                  <a:lnTo>
                    <a:pt x="1460" y="1410"/>
                  </a:lnTo>
                  <a:lnTo>
                    <a:pt x="1568" y="1294"/>
                  </a:lnTo>
                  <a:lnTo>
                    <a:pt x="157" y="25"/>
                  </a:lnTo>
                  <a:cubicBezTo>
                    <a:pt x="140" y="8"/>
                    <a:pt x="122" y="0"/>
                    <a:pt x="1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5"/>
            <p:cNvSpPr/>
            <p:nvPr/>
          </p:nvSpPr>
          <p:spPr>
            <a:xfrm>
              <a:off x="7653862" y="875223"/>
              <a:ext cx="118198" cy="26066"/>
            </a:xfrm>
            <a:custGeom>
              <a:rect b="b" l="l" r="r" t="t"/>
              <a:pathLst>
                <a:path extrusionOk="0" h="434" w="1968">
                  <a:moveTo>
                    <a:pt x="80" y="0"/>
                  </a:moveTo>
                  <a:cubicBezTo>
                    <a:pt x="44" y="0"/>
                    <a:pt x="17" y="31"/>
                    <a:pt x="9" y="68"/>
                  </a:cubicBezTo>
                  <a:cubicBezTo>
                    <a:pt x="1" y="110"/>
                    <a:pt x="34" y="143"/>
                    <a:pt x="76" y="151"/>
                  </a:cubicBezTo>
                  <a:lnTo>
                    <a:pt x="1951" y="433"/>
                  </a:lnTo>
                  <a:cubicBezTo>
                    <a:pt x="1951" y="383"/>
                    <a:pt x="1959" y="325"/>
                    <a:pt x="1967" y="275"/>
                  </a:cubicBezTo>
                  <a:lnTo>
                    <a:pt x="92" y="2"/>
                  </a:lnTo>
                  <a:cubicBezTo>
                    <a:pt x="88" y="1"/>
                    <a:pt x="84" y="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5"/>
            <p:cNvSpPr/>
            <p:nvPr/>
          </p:nvSpPr>
          <p:spPr>
            <a:xfrm>
              <a:off x="7669357" y="798466"/>
              <a:ext cx="116637" cy="36997"/>
            </a:xfrm>
            <a:custGeom>
              <a:rect b="b" l="l" r="r" t="t"/>
              <a:pathLst>
                <a:path extrusionOk="0" h="616" w="1942">
                  <a:moveTo>
                    <a:pt x="92" y="0"/>
                  </a:moveTo>
                  <a:cubicBezTo>
                    <a:pt x="56" y="0"/>
                    <a:pt x="23" y="24"/>
                    <a:pt x="8" y="60"/>
                  </a:cubicBezTo>
                  <a:cubicBezTo>
                    <a:pt x="0" y="102"/>
                    <a:pt x="25" y="143"/>
                    <a:pt x="67" y="151"/>
                  </a:cubicBezTo>
                  <a:lnTo>
                    <a:pt x="1900" y="616"/>
                  </a:lnTo>
                  <a:cubicBezTo>
                    <a:pt x="1917" y="566"/>
                    <a:pt x="1925" y="516"/>
                    <a:pt x="1942" y="467"/>
                  </a:cubicBezTo>
                  <a:lnTo>
                    <a:pt x="108" y="2"/>
                  </a:lnTo>
                  <a:cubicBezTo>
                    <a:pt x="103" y="1"/>
                    <a:pt x="97" y="0"/>
                    <a:pt x="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p:nvPr/>
          </p:nvSpPr>
          <p:spPr>
            <a:xfrm>
              <a:off x="7719748" y="655222"/>
              <a:ext cx="111111" cy="57658"/>
            </a:xfrm>
            <a:custGeom>
              <a:rect b="b" l="l" r="r" t="t"/>
              <a:pathLst>
                <a:path extrusionOk="0" h="960" w="1850">
                  <a:moveTo>
                    <a:pt x="112" y="0"/>
                  </a:moveTo>
                  <a:cubicBezTo>
                    <a:pt x="44" y="0"/>
                    <a:pt x="0" y="103"/>
                    <a:pt x="74" y="147"/>
                  </a:cubicBezTo>
                  <a:lnTo>
                    <a:pt x="1783" y="960"/>
                  </a:lnTo>
                  <a:cubicBezTo>
                    <a:pt x="1808" y="910"/>
                    <a:pt x="1833" y="860"/>
                    <a:pt x="1849" y="819"/>
                  </a:cubicBezTo>
                  <a:lnTo>
                    <a:pt x="140" y="6"/>
                  </a:lnTo>
                  <a:cubicBezTo>
                    <a:pt x="131" y="2"/>
                    <a:pt x="121" y="0"/>
                    <a:pt x="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5"/>
            <p:cNvSpPr/>
            <p:nvPr/>
          </p:nvSpPr>
          <p:spPr>
            <a:xfrm>
              <a:off x="7798307" y="523570"/>
              <a:ext cx="100841" cy="76697"/>
            </a:xfrm>
            <a:custGeom>
              <a:rect b="b" l="l" r="r" t="t"/>
              <a:pathLst>
                <a:path extrusionOk="0" h="1277" w="1679">
                  <a:moveTo>
                    <a:pt x="115" y="1"/>
                  </a:moveTo>
                  <a:cubicBezTo>
                    <a:pt x="49" y="1"/>
                    <a:pt x="1" y="93"/>
                    <a:pt x="68" y="140"/>
                  </a:cubicBezTo>
                  <a:lnTo>
                    <a:pt x="1587" y="1277"/>
                  </a:lnTo>
                  <a:cubicBezTo>
                    <a:pt x="1620" y="1235"/>
                    <a:pt x="1645" y="1194"/>
                    <a:pt x="1678" y="1152"/>
                  </a:cubicBezTo>
                  <a:lnTo>
                    <a:pt x="160" y="16"/>
                  </a:lnTo>
                  <a:cubicBezTo>
                    <a:pt x="145" y="5"/>
                    <a:pt x="129"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5"/>
            <p:cNvSpPr/>
            <p:nvPr/>
          </p:nvSpPr>
          <p:spPr>
            <a:xfrm>
              <a:off x="7754943" y="588555"/>
              <a:ext cx="106787" cy="67027"/>
            </a:xfrm>
            <a:custGeom>
              <a:rect b="b" l="l" r="r" t="t"/>
              <a:pathLst>
                <a:path extrusionOk="0" h="1116" w="1778">
                  <a:moveTo>
                    <a:pt x="112" y="1"/>
                  </a:moveTo>
                  <a:cubicBezTo>
                    <a:pt x="46" y="1"/>
                    <a:pt x="0" y="96"/>
                    <a:pt x="77" y="145"/>
                  </a:cubicBezTo>
                  <a:lnTo>
                    <a:pt x="1695" y="1116"/>
                  </a:lnTo>
                  <a:cubicBezTo>
                    <a:pt x="1720" y="1074"/>
                    <a:pt x="1753" y="1033"/>
                    <a:pt x="1778" y="983"/>
                  </a:cubicBezTo>
                  <a:lnTo>
                    <a:pt x="152" y="12"/>
                  </a:lnTo>
                  <a:cubicBezTo>
                    <a:pt x="138" y="4"/>
                    <a:pt x="125"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5"/>
            <p:cNvSpPr/>
            <p:nvPr/>
          </p:nvSpPr>
          <p:spPr>
            <a:xfrm>
              <a:off x="8650987" y="254921"/>
              <a:ext cx="48468" cy="113634"/>
            </a:xfrm>
            <a:custGeom>
              <a:rect b="b" l="l" r="r" t="t"/>
              <a:pathLst>
                <a:path extrusionOk="0" h="1892" w="807">
                  <a:moveTo>
                    <a:pt x="707" y="0"/>
                  </a:moveTo>
                  <a:cubicBezTo>
                    <a:pt x="678" y="0"/>
                    <a:pt x="649" y="17"/>
                    <a:pt x="640" y="58"/>
                  </a:cubicBezTo>
                  <a:lnTo>
                    <a:pt x="1" y="1842"/>
                  </a:lnTo>
                  <a:lnTo>
                    <a:pt x="142" y="1892"/>
                  </a:lnTo>
                  <a:lnTo>
                    <a:pt x="781" y="108"/>
                  </a:lnTo>
                  <a:cubicBezTo>
                    <a:pt x="807" y="46"/>
                    <a:pt x="755"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5"/>
            <p:cNvSpPr/>
            <p:nvPr/>
          </p:nvSpPr>
          <p:spPr>
            <a:xfrm>
              <a:off x="9057117" y="728496"/>
              <a:ext cx="115555" cy="47207"/>
            </a:xfrm>
            <a:custGeom>
              <a:rect b="b" l="l" r="r" t="t"/>
              <a:pathLst>
                <a:path extrusionOk="0" h="786" w="1924">
                  <a:moveTo>
                    <a:pt x="1814" y="0"/>
                  </a:moveTo>
                  <a:cubicBezTo>
                    <a:pt x="1805" y="0"/>
                    <a:pt x="1795" y="2"/>
                    <a:pt x="1785" y="5"/>
                  </a:cubicBezTo>
                  <a:lnTo>
                    <a:pt x="1" y="636"/>
                  </a:lnTo>
                  <a:cubicBezTo>
                    <a:pt x="17" y="686"/>
                    <a:pt x="34" y="736"/>
                    <a:pt x="51" y="785"/>
                  </a:cubicBezTo>
                  <a:lnTo>
                    <a:pt x="1834" y="155"/>
                  </a:lnTo>
                  <a:cubicBezTo>
                    <a:pt x="1924" y="118"/>
                    <a:pt x="1893" y="0"/>
                    <a:pt x="1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5"/>
            <p:cNvSpPr/>
            <p:nvPr/>
          </p:nvSpPr>
          <p:spPr>
            <a:xfrm>
              <a:off x="9031231" y="656183"/>
              <a:ext cx="110150" cy="57718"/>
            </a:xfrm>
            <a:custGeom>
              <a:rect b="b" l="l" r="r" t="t"/>
              <a:pathLst>
                <a:path extrusionOk="0" h="961" w="1834">
                  <a:moveTo>
                    <a:pt x="1741" y="0"/>
                  </a:moveTo>
                  <a:cubicBezTo>
                    <a:pt x="1731" y="0"/>
                    <a:pt x="1720" y="2"/>
                    <a:pt x="1709" y="6"/>
                  </a:cubicBezTo>
                  <a:lnTo>
                    <a:pt x="0" y="819"/>
                  </a:lnTo>
                  <a:cubicBezTo>
                    <a:pt x="25" y="869"/>
                    <a:pt x="42" y="911"/>
                    <a:pt x="67" y="961"/>
                  </a:cubicBezTo>
                  <a:lnTo>
                    <a:pt x="1776" y="147"/>
                  </a:lnTo>
                  <a:cubicBezTo>
                    <a:pt x="1817" y="131"/>
                    <a:pt x="1834" y="81"/>
                    <a:pt x="1817" y="48"/>
                  </a:cubicBezTo>
                  <a:cubicBezTo>
                    <a:pt x="1799" y="17"/>
                    <a:pt x="1771" y="0"/>
                    <a:pt x="17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5"/>
            <p:cNvSpPr/>
            <p:nvPr/>
          </p:nvSpPr>
          <p:spPr>
            <a:xfrm>
              <a:off x="9000840" y="590117"/>
              <a:ext cx="106847" cy="66967"/>
            </a:xfrm>
            <a:custGeom>
              <a:rect b="b" l="l" r="r" t="t"/>
              <a:pathLst>
                <a:path extrusionOk="0" h="1115" w="1779">
                  <a:moveTo>
                    <a:pt x="1664" y="0"/>
                  </a:moveTo>
                  <a:cubicBezTo>
                    <a:pt x="1652" y="0"/>
                    <a:pt x="1639" y="4"/>
                    <a:pt x="1626" y="11"/>
                  </a:cubicBezTo>
                  <a:lnTo>
                    <a:pt x="0" y="982"/>
                  </a:lnTo>
                  <a:cubicBezTo>
                    <a:pt x="25" y="1023"/>
                    <a:pt x="50" y="1073"/>
                    <a:pt x="75" y="1115"/>
                  </a:cubicBezTo>
                  <a:lnTo>
                    <a:pt x="1701" y="144"/>
                  </a:lnTo>
                  <a:cubicBezTo>
                    <a:pt x="1778" y="102"/>
                    <a:pt x="1731"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5"/>
            <p:cNvSpPr/>
            <p:nvPr/>
          </p:nvSpPr>
          <p:spPr>
            <a:xfrm>
              <a:off x="8963422" y="525072"/>
              <a:ext cx="100841" cy="76216"/>
            </a:xfrm>
            <a:custGeom>
              <a:rect b="b" l="l" r="r" t="t"/>
              <a:pathLst>
                <a:path extrusionOk="0" h="1269" w="1679">
                  <a:moveTo>
                    <a:pt x="1564" y="1"/>
                  </a:moveTo>
                  <a:cubicBezTo>
                    <a:pt x="1550" y="1"/>
                    <a:pt x="1534" y="5"/>
                    <a:pt x="1519" y="16"/>
                  </a:cubicBezTo>
                  <a:lnTo>
                    <a:pt x="1" y="1144"/>
                  </a:lnTo>
                  <a:lnTo>
                    <a:pt x="92" y="1268"/>
                  </a:lnTo>
                  <a:lnTo>
                    <a:pt x="1611" y="140"/>
                  </a:lnTo>
                  <a:cubicBezTo>
                    <a:pt x="1678" y="93"/>
                    <a:pt x="1630" y="1"/>
                    <a:pt x="15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5"/>
            <p:cNvSpPr/>
            <p:nvPr/>
          </p:nvSpPr>
          <p:spPr>
            <a:xfrm>
              <a:off x="9095976" y="951560"/>
              <a:ext cx="119700" cy="14955"/>
            </a:xfrm>
            <a:custGeom>
              <a:rect b="b" l="l" r="r" t="t"/>
              <a:pathLst>
                <a:path extrusionOk="0" h="249" w="1993">
                  <a:moveTo>
                    <a:pt x="1901" y="0"/>
                  </a:moveTo>
                  <a:lnTo>
                    <a:pt x="9" y="91"/>
                  </a:lnTo>
                  <a:cubicBezTo>
                    <a:pt x="1" y="141"/>
                    <a:pt x="1" y="199"/>
                    <a:pt x="9" y="249"/>
                  </a:cubicBezTo>
                  <a:lnTo>
                    <a:pt x="1901" y="158"/>
                  </a:lnTo>
                  <a:cubicBezTo>
                    <a:pt x="1992" y="141"/>
                    <a:pt x="1992" y="8"/>
                    <a:pt x="19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5"/>
            <p:cNvSpPr/>
            <p:nvPr/>
          </p:nvSpPr>
          <p:spPr>
            <a:xfrm>
              <a:off x="8922100" y="466993"/>
              <a:ext cx="94294" cy="84444"/>
            </a:xfrm>
            <a:custGeom>
              <a:rect b="b" l="l" r="r" t="t"/>
              <a:pathLst>
                <a:path extrusionOk="0" h="1406" w="1570">
                  <a:moveTo>
                    <a:pt x="1459" y="0"/>
                  </a:moveTo>
                  <a:cubicBezTo>
                    <a:pt x="1443" y="0"/>
                    <a:pt x="1426" y="6"/>
                    <a:pt x="1411" y="20"/>
                  </a:cubicBezTo>
                  <a:lnTo>
                    <a:pt x="0" y="1290"/>
                  </a:lnTo>
                  <a:cubicBezTo>
                    <a:pt x="42" y="1331"/>
                    <a:pt x="75" y="1364"/>
                    <a:pt x="108" y="1406"/>
                  </a:cubicBezTo>
                  <a:lnTo>
                    <a:pt x="1510" y="136"/>
                  </a:lnTo>
                  <a:cubicBezTo>
                    <a:pt x="1569" y="84"/>
                    <a:pt x="1520" y="0"/>
                    <a:pt x="1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5"/>
            <p:cNvSpPr/>
            <p:nvPr/>
          </p:nvSpPr>
          <p:spPr>
            <a:xfrm>
              <a:off x="9076096" y="800388"/>
              <a:ext cx="118198" cy="37117"/>
            </a:xfrm>
            <a:custGeom>
              <a:rect b="b" l="l" r="r" t="t"/>
              <a:pathLst>
                <a:path extrusionOk="0" h="618" w="1968">
                  <a:moveTo>
                    <a:pt x="1855" y="0"/>
                  </a:moveTo>
                  <a:cubicBezTo>
                    <a:pt x="1849" y="0"/>
                    <a:pt x="1841" y="1"/>
                    <a:pt x="1834" y="3"/>
                  </a:cubicBezTo>
                  <a:lnTo>
                    <a:pt x="0" y="468"/>
                  </a:lnTo>
                  <a:cubicBezTo>
                    <a:pt x="8" y="509"/>
                    <a:pt x="25" y="559"/>
                    <a:pt x="42" y="617"/>
                  </a:cubicBezTo>
                  <a:lnTo>
                    <a:pt x="1875" y="152"/>
                  </a:lnTo>
                  <a:cubicBezTo>
                    <a:pt x="1967" y="129"/>
                    <a:pt x="1939"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
            <p:cNvSpPr/>
            <p:nvPr/>
          </p:nvSpPr>
          <p:spPr>
            <a:xfrm>
              <a:off x="9089549" y="876784"/>
              <a:ext cx="118138" cy="25946"/>
            </a:xfrm>
            <a:custGeom>
              <a:rect b="b" l="l" r="r" t="t"/>
              <a:pathLst>
                <a:path extrusionOk="0" h="432" w="1967">
                  <a:moveTo>
                    <a:pt x="1875" y="1"/>
                  </a:moveTo>
                  <a:lnTo>
                    <a:pt x="0" y="274"/>
                  </a:lnTo>
                  <a:cubicBezTo>
                    <a:pt x="8" y="332"/>
                    <a:pt x="17" y="382"/>
                    <a:pt x="25" y="432"/>
                  </a:cubicBezTo>
                  <a:lnTo>
                    <a:pt x="1900" y="158"/>
                  </a:lnTo>
                  <a:cubicBezTo>
                    <a:pt x="1942" y="150"/>
                    <a:pt x="1966" y="108"/>
                    <a:pt x="1958" y="67"/>
                  </a:cubicBezTo>
                  <a:cubicBezTo>
                    <a:pt x="1958" y="25"/>
                    <a:pt x="1917" y="1"/>
                    <a:pt x="18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5"/>
            <p:cNvSpPr/>
            <p:nvPr/>
          </p:nvSpPr>
          <p:spPr>
            <a:xfrm>
              <a:off x="8769607" y="320747"/>
              <a:ext cx="68408" cy="104625"/>
            </a:xfrm>
            <a:custGeom>
              <a:rect b="b" l="l" r="r" t="t"/>
              <a:pathLst>
                <a:path extrusionOk="0" h="1742" w="1139">
                  <a:moveTo>
                    <a:pt x="1034" y="1"/>
                  </a:moveTo>
                  <a:cubicBezTo>
                    <a:pt x="1010" y="1"/>
                    <a:pt x="987" y="13"/>
                    <a:pt x="971" y="41"/>
                  </a:cubicBezTo>
                  <a:lnTo>
                    <a:pt x="1" y="1659"/>
                  </a:lnTo>
                  <a:lnTo>
                    <a:pt x="133" y="1742"/>
                  </a:lnTo>
                  <a:lnTo>
                    <a:pt x="1104" y="115"/>
                  </a:lnTo>
                  <a:cubicBezTo>
                    <a:pt x="1138" y="58"/>
                    <a:pt x="1086" y="1"/>
                    <a:pt x="1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5"/>
            <p:cNvSpPr/>
            <p:nvPr/>
          </p:nvSpPr>
          <p:spPr>
            <a:xfrm>
              <a:off x="8589725" y="233359"/>
              <a:ext cx="37417" cy="116276"/>
            </a:xfrm>
            <a:custGeom>
              <a:rect b="b" l="l" r="r" t="t"/>
              <a:pathLst>
                <a:path extrusionOk="0" h="1936" w="623">
                  <a:moveTo>
                    <a:pt x="540" y="1"/>
                  </a:moveTo>
                  <a:cubicBezTo>
                    <a:pt x="505" y="1"/>
                    <a:pt x="472" y="24"/>
                    <a:pt x="465" y="60"/>
                  </a:cubicBezTo>
                  <a:lnTo>
                    <a:pt x="0" y="1894"/>
                  </a:lnTo>
                  <a:cubicBezTo>
                    <a:pt x="50" y="1911"/>
                    <a:pt x="100" y="1919"/>
                    <a:pt x="150" y="1936"/>
                  </a:cubicBezTo>
                  <a:lnTo>
                    <a:pt x="614" y="102"/>
                  </a:lnTo>
                  <a:cubicBezTo>
                    <a:pt x="623" y="60"/>
                    <a:pt x="598" y="11"/>
                    <a:pt x="556" y="2"/>
                  </a:cubicBezTo>
                  <a:cubicBezTo>
                    <a:pt x="551" y="1"/>
                    <a:pt x="546" y="1"/>
                    <a:pt x="5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5"/>
            <p:cNvSpPr/>
            <p:nvPr/>
          </p:nvSpPr>
          <p:spPr>
            <a:xfrm>
              <a:off x="8523959" y="217923"/>
              <a:ext cx="26426" cy="118258"/>
            </a:xfrm>
            <a:custGeom>
              <a:rect b="b" l="l" r="r" t="t"/>
              <a:pathLst>
                <a:path extrusionOk="0" h="1969" w="440">
                  <a:moveTo>
                    <a:pt x="352" y="1"/>
                  </a:moveTo>
                  <a:cubicBezTo>
                    <a:pt x="316" y="1"/>
                    <a:pt x="282" y="31"/>
                    <a:pt x="282" y="69"/>
                  </a:cubicBezTo>
                  <a:lnTo>
                    <a:pt x="0" y="1944"/>
                  </a:lnTo>
                  <a:lnTo>
                    <a:pt x="150" y="1969"/>
                  </a:lnTo>
                  <a:lnTo>
                    <a:pt x="432" y="93"/>
                  </a:lnTo>
                  <a:cubicBezTo>
                    <a:pt x="440" y="52"/>
                    <a:pt x="407" y="11"/>
                    <a:pt x="365" y="2"/>
                  </a:cubicBezTo>
                  <a:cubicBezTo>
                    <a:pt x="361" y="1"/>
                    <a:pt x="357"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5"/>
            <p:cNvSpPr/>
            <p:nvPr/>
          </p:nvSpPr>
          <p:spPr>
            <a:xfrm>
              <a:off x="7646414" y="949517"/>
              <a:ext cx="119159" cy="15556"/>
            </a:xfrm>
            <a:custGeom>
              <a:rect b="b" l="l" r="r" t="t"/>
              <a:pathLst>
                <a:path extrusionOk="0" h="259" w="1984">
                  <a:moveTo>
                    <a:pt x="92" y="1"/>
                  </a:moveTo>
                  <a:cubicBezTo>
                    <a:pt x="1" y="17"/>
                    <a:pt x="1" y="150"/>
                    <a:pt x="92" y="159"/>
                  </a:cubicBezTo>
                  <a:lnTo>
                    <a:pt x="84" y="159"/>
                  </a:lnTo>
                  <a:lnTo>
                    <a:pt x="1975" y="258"/>
                  </a:lnTo>
                  <a:cubicBezTo>
                    <a:pt x="1975" y="208"/>
                    <a:pt x="1975" y="150"/>
                    <a:pt x="1983" y="100"/>
                  </a:cubicBezTo>
                  <a:lnTo>
                    <a:pt x="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5"/>
            <p:cNvSpPr/>
            <p:nvPr/>
          </p:nvSpPr>
          <p:spPr>
            <a:xfrm>
              <a:off x="8825403" y="364651"/>
              <a:ext cx="76336" cy="98078"/>
            </a:xfrm>
            <a:custGeom>
              <a:rect b="b" l="l" r="r" t="t"/>
              <a:pathLst>
                <a:path extrusionOk="0" h="1633" w="1271">
                  <a:moveTo>
                    <a:pt x="1193" y="1"/>
                  </a:moveTo>
                  <a:cubicBezTo>
                    <a:pt x="1168" y="1"/>
                    <a:pt x="1144" y="12"/>
                    <a:pt x="1129" y="32"/>
                  </a:cubicBezTo>
                  <a:lnTo>
                    <a:pt x="1" y="1550"/>
                  </a:lnTo>
                  <a:lnTo>
                    <a:pt x="117" y="1633"/>
                  </a:lnTo>
                  <a:lnTo>
                    <a:pt x="1254" y="115"/>
                  </a:lnTo>
                  <a:cubicBezTo>
                    <a:pt x="1270" y="81"/>
                    <a:pt x="1262" y="40"/>
                    <a:pt x="1237" y="15"/>
                  </a:cubicBezTo>
                  <a:cubicBezTo>
                    <a:pt x="1224" y="5"/>
                    <a:pt x="1208" y="1"/>
                    <a:pt x="11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5"/>
            <p:cNvSpPr/>
            <p:nvPr/>
          </p:nvSpPr>
          <p:spPr>
            <a:xfrm>
              <a:off x="8874773" y="411798"/>
              <a:ext cx="86246" cy="92312"/>
            </a:xfrm>
            <a:custGeom>
              <a:rect b="b" l="l" r="r" t="t"/>
              <a:pathLst>
                <a:path extrusionOk="0" h="1537" w="1436">
                  <a:moveTo>
                    <a:pt x="1329" y="0"/>
                  </a:moveTo>
                  <a:cubicBezTo>
                    <a:pt x="1309" y="0"/>
                    <a:pt x="1288" y="8"/>
                    <a:pt x="1270" y="27"/>
                  </a:cubicBezTo>
                  <a:lnTo>
                    <a:pt x="0" y="1429"/>
                  </a:lnTo>
                  <a:lnTo>
                    <a:pt x="116" y="1537"/>
                  </a:lnTo>
                  <a:lnTo>
                    <a:pt x="1386" y="126"/>
                  </a:lnTo>
                  <a:cubicBezTo>
                    <a:pt x="1435" y="70"/>
                    <a:pt x="1387" y="0"/>
                    <a:pt x="13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5"/>
            <p:cNvSpPr/>
            <p:nvPr/>
          </p:nvSpPr>
          <p:spPr>
            <a:xfrm>
              <a:off x="8712789" y="285311"/>
              <a:ext cx="58378" cy="109189"/>
            </a:xfrm>
            <a:custGeom>
              <a:rect b="b" l="l" r="r" t="t"/>
              <a:pathLst>
                <a:path extrusionOk="0" h="1818" w="972">
                  <a:moveTo>
                    <a:pt x="878" y="1"/>
                  </a:moveTo>
                  <a:cubicBezTo>
                    <a:pt x="852" y="1"/>
                    <a:pt x="825" y="13"/>
                    <a:pt x="814" y="42"/>
                  </a:cubicBezTo>
                  <a:lnTo>
                    <a:pt x="1" y="1751"/>
                  </a:lnTo>
                  <a:lnTo>
                    <a:pt x="142" y="1817"/>
                  </a:lnTo>
                  <a:lnTo>
                    <a:pt x="955" y="108"/>
                  </a:lnTo>
                  <a:cubicBezTo>
                    <a:pt x="971" y="75"/>
                    <a:pt x="955" y="25"/>
                    <a:pt x="913" y="9"/>
                  </a:cubicBezTo>
                  <a:cubicBezTo>
                    <a:pt x="903" y="3"/>
                    <a:pt x="891" y="1"/>
                    <a:pt x="8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5"/>
            <p:cNvSpPr/>
            <p:nvPr/>
          </p:nvSpPr>
          <p:spPr>
            <a:xfrm>
              <a:off x="8460655" y="210536"/>
              <a:ext cx="15015" cy="118679"/>
            </a:xfrm>
            <a:custGeom>
              <a:rect b="b" l="l" r="r" t="t"/>
              <a:pathLst>
                <a:path extrusionOk="0" h="1976" w="250">
                  <a:moveTo>
                    <a:pt x="175" y="1"/>
                  </a:moveTo>
                  <a:cubicBezTo>
                    <a:pt x="133" y="1"/>
                    <a:pt x="92" y="34"/>
                    <a:pt x="92" y="75"/>
                  </a:cubicBezTo>
                  <a:lnTo>
                    <a:pt x="1" y="1967"/>
                  </a:lnTo>
                  <a:lnTo>
                    <a:pt x="150" y="1975"/>
                  </a:lnTo>
                  <a:lnTo>
                    <a:pt x="241" y="84"/>
                  </a:lnTo>
                  <a:cubicBezTo>
                    <a:pt x="249" y="42"/>
                    <a:pt x="216" y="9"/>
                    <a:pt x="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5"/>
            <p:cNvSpPr/>
            <p:nvPr/>
          </p:nvSpPr>
          <p:spPr>
            <a:xfrm>
              <a:off x="8311164" y="1652643"/>
              <a:ext cx="26486" cy="118138"/>
            </a:xfrm>
            <a:custGeom>
              <a:rect b="b" l="l" r="r" t="t"/>
              <a:pathLst>
                <a:path extrusionOk="0" h="1967" w="441">
                  <a:moveTo>
                    <a:pt x="283" y="1"/>
                  </a:moveTo>
                  <a:lnTo>
                    <a:pt x="9" y="1876"/>
                  </a:lnTo>
                  <a:cubicBezTo>
                    <a:pt x="0" y="1917"/>
                    <a:pt x="34" y="1959"/>
                    <a:pt x="75" y="1967"/>
                  </a:cubicBezTo>
                  <a:lnTo>
                    <a:pt x="83" y="1967"/>
                  </a:lnTo>
                  <a:cubicBezTo>
                    <a:pt x="125" y="1967"/>
                    <a:pt x="158" y="1934"/>
                    <a:pt x="158" y="1901"/>
                  </a:cubicBezTo>
                  <a:lnTo>
                    <a:pt x="440" y="26"/>
                  </a:lnTo>
                  <a:lnTo>
                    <a:pt x="2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p:nvPr/>
          </p:nvSpPr>
          <p:spPr>
            <a:xfrm>
              <a:off x="8823901" y="1527057"/>
              <a:ext cx="76336" cy="98739"/>
            </a:xfrm>
            <a:custGeom>
              <a:rect b="b" l="l" r="r" t="t"/>
              <a:pathLst>
                <a:path extrusionOk="0" h="1644" w="1271">
                  <a:moveTo>
                    <a:pt x="125" y="1"/>
                  </a:moveTo>
                  <a:lnTo>
                    <a:pt x="1" y="92"/>
                  </a:lnTo>
                  <a:lnTo>
                    <a:pt x="1129" y="1610"/>
                  </a:lnTo>
                  <a:cubicBezTo>
                    <a:pt x="1138" y="1627"/>
                    <a:pt x="1162" y="1644"/>
                    <a:pt x="1187" y="1644"/>
                  </a:cubicBezTo>
                  <a:cubicBezTo>
                    <a:pt x="1204" y="1644"/>
                    <a:pt x="1221" y="1635"/>
                    <a:pt x="1237" y="1627"/>
                  </a:cubicBezTo>
                  <a:cubicBezTo>
                    <a:pt x="1270" y="1602"/>
                    <a:pt x="1270" y="1552"/>
                    <a:pt x="1254" y="1519"/>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5"/>
            <p:cNvSpPr/>
            <p:nvPr/>
          </p:nvSpPr>
          <p:spPr>
            <a:xfrm>
              <a:off x="8768105" y="1564474"/>
              <a:ext cx="67808" cy="104685"/>
            </a:xfrm>
            <a:custGeom>
              <a:rect b="b" l="l" r="r" t="t"/>
              <a:pathLst>
                <a:path extrusionOk="0" h="1743" w="1129">
                  <a:moveTo>
                    <a:pt x="133" y="0"/>
                  </a:moveTo>
                  <a:cubicBezTo>
                    <a:pt x="92" y="25"/>
                    <a:pt x="42" y="50"/>
                    <a:pt x="1" y="75"/>
                  </a:cubicBezTo>
                  <a:lnTo>
                    <a:pt x="971" y="1701"/>
                  </a:lnTo>
                  <a:cubicBezTo>
                    <a:pt x="980" y="1726"/>
                    <a:pt x="1005" y="1742"/>
                    <a:pt x="1038" y="1742"/>
                  </a:cubicBezTo>
                  <a:cubicBezTo>
                    <a:pt x="1096" y="1742"/>
                    <a:pt x="1129" y="1676"/>
                    <a:pt x="1104" y="1626"/>
                  </a:cubicBezTo>
                  <a:lnTo>
                    <a:pt x="1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p:nvPr/>
          </p:nvSpPr>
          <p:spPr>
            <a:xfrm>
              <a:off x="8873752" y="1485735"/>
              <a:ext cx="84264" cy="92312"/>
            </a:xfrm>
            <a:custGeom>
              <a:rect b="b" l="l" r="r" t="t"/>
              <a:pathLst>
                <a:path extrusionOk="0" h="1537" w="1403">
                  <a:moveTo>
                    <a:pt x="117" y="0"/>
                  </a:moveTo>
                  <a:lnTo>
                    <a:pt x="1" y="108"/>
                  </a:lnTo>
                  <a:lnTo>
                    <a:pt x="1270" y="1510"/>
                  </a:lnTo>
                  <a:cubicBezTo>
                    <a:pt x="1283" y="1528"/>
                    <a:pt x="1304" y="1536"/>
                    <a:pt x="1325" y="1536"/>
                  </a:cubicBezTo>
                  <a:cubicBezTo>
                    <a:pt x="1343" y="1536"/>
                    <a:pt x="1362" y="1530"/>
                    <a:pt x="1378" y="1519"/>
                  </a:cubicBezTo>
                  <a:cubicBezTo>
                    <a:pt x="1403" y="1485"/>
                    <a:pt x="1403" y="1444"/>
                    <a:pt x="1378" y="1419"/>
                  </a:cubicBezTo>
                  <a:lnTo>
                    <a:pt x="1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5"/>
            <p:cNvSpPr/>
            <p:nvPr/>
          </p:nvSpPr>
          <p:spPr>
            <a:xfrm>
              <a:off x="8711288" y="1594865"/>
              <a:ext cx="58378" cy="109189"/>
            </a:xfrm>
            <a:custGeom>
              <a:rect b="b" l="l" r="r" t="t"/>
              <a:pathLst>
                <a:path extrusionOk="0" h="1818" w="972">
                  <a:moveTo>
                    <a:pt x="142" y="0"/>
                  </a:moveTo>
                  <a:lnTo>
                    <a:pt x="1" y="67"/>
                  </a:lnTo>
                  <a:lnTo>
                    <a:pt x="814" y="1776"/>
                  </a:lnTo>
                  <a:cubicBezTo>
                    <a:pt x="822" y="1801"/>
                    <a:pt x="847" y="1817"/>
                    <a:pt x="880" y="1817"/>
                  </a:cubicBezTo>
                  <a:cubicBezTo>
                    <a:pt x="938" y="1817"/>
                    <a:pt x="972" y="1759"/>
                    <a:pt x="947" y="1709"/>
                  </a:cubicBezTo>
                  <a:lnTo>
                    <a:pt x="1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p:nvPr/>
          </p:nvSpPr>
          <p:spPr>
            <a:xfrm>
              <a:off x="8921079" y="1438408"/>
              <a:ext cx="92733" cy="84745"/>
            </a:xfrm>
            <a:custGeom>
              <a:rect b="b" l="l" r="r" t="t"/>
              <a:pathLst>
                <a:path extrusionOk="0" h="1411" w="1544">
                  <a:moveTo>
                    <a:pt x="109" y="0"/>
                  </a:moveTo>
                  <a:lnTo>
                    <a:pt x="1" y="116"/>
                  </a:lnTo>
                  <a:lnTo>
                    <a:pt x="1403" y="1386"/>
                  </a:lnTo>
                  <a:cubicBezTo>
                    <a:pt x="1420" y="1402"/>
                    <a:pt x="1436" y="1410"/>
                    <a:pt x="1461" y="1410"/>
                  </a:cubicBezTo>
                  <a:cubicBezTo>
                    <a:pt x="1478" y="1410"/>
                    <a:pt x="1502" y="1394"/>
                    <a:pt x="1519" y="1386"/>
                  </a:cubicBezTo>
                  <a:cubicBezTo>
                    <a:pt x="1544" y="1352"/>
                    <a:pt x="1544" y="1311"/>
                    <a:pt x="1519" y="1278"/>
                  </a:cubicBezTo>
                  <a:lnTo>
                    <a:pt x="1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5"/>
            <p:cNvSpPr/>
            <p:nvPr/>
          </p:nvSpPr>
          <p:spPr>
            <a:xfrm>
              <a:off x="8588224" y="1639670"/>
              <a:ext cx="36937" cy="116216"/>
            </a:xfrm>
            <a:custGeom>
              <a:rect b="b" l="l" r="r" t="t"/>
              <a:pathLst>
                <a:path extrusionOk="0" h="1935" w="615">
                  <a:moveTo>
                    <a:pt x="150" y="1"/>
                  </a:moveTo>
                  <a:cubicBezTo>
                    <a:pt x="100" y="18"/>
                    <a:pt x="50" y="26"/>
                    <a:pt x="0" y="42"/>
                  </a:cubicBezTo>
                  <a:lnTo>
                    <a:pt x="457" y="1876"/>
                  </a:lnTo>
                  <a:cubicBezTo>
                    <a:pt x="465" y="1909"/>
                    <a:pt x="498" y="1934"/>
                    <a:pt x="531" y="1934"/>
                  </a:cubicBezTo>
                  <a:lnTo>
                    <a:pt x="548" y="1934"/>
                  </a:lnTo>
                  <a:cubicBezTo>
                    <a:pt x="590" y="1917"/>
                    <a:pt x="614" y="1876"/>
                    <a:pt x="606" y="1843"/>
                  </a:cubicBezTo>
                  <a:lnTo>
                    <a:pt x="1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p:nvPr/>
          </p:nvSpPr>
          <p:spPr>
            <a:xfrm>
              <a:off x="8649486" y="1620751"/>
              <a:ext cx="47928" cy="113153"/>
            </a:xfrm>
            <a:custGeom>
              <a:rect b="b" l="l" r="r" t="t"/>
              <a:pathLst>
                <a:path extrusionOk="0" h="1884" w="798">
                  <a:moveTo>
                    <a:pt x="142" y="1"/>
                  </a:moveTo>
                  <a:lnTo>
                    <a:pt x="1" y="50"/>
                  </a:lnTo>
                  <a:lnTo>
                    <a:pt x="632" y="1834"/>
                  </a:lnTo>
                  <a:cubicBezTo>
                    <a:pt x="648" y="1867"/>
                    <a:pt x="673" y="1884"/>
                    <a:pt x="706" y="1884"/>
                  </a:cubicBezTo>
                  <a:lnTo>
                    <a:pt x="731" y="1884"/>
                  </a:lnTo>
                  <a:cubicBezTo>
                    <a:pt x="773" y="1876"/>
                    <a:pt x="797" y="1826"/>
                    <a:pt x="781" y="1784"/>
                  </a:cubicBezTo>
                  <a:lnTo>
                    <a:pt x="1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5"/>
            <p:cNvSpPr/>
            <p:nvPr/>
          </p:nvSpPr>
          <p:spPr>
            <a:xfrm>
              <a:off x="8962461" y="1388558"/>
              <a:ext cx="98739" cy="76817"/>
            </a:xfrm>
            <a:custGeom>
              <a:rect b="b" l="l" r="r" t="t"/>
              <a:pathLst>
                <a:path extrusionOk="0" h="1279" w="1644">
                  <a:moveTo>
                    <a:pt x="92" y="0"/>
                  </a:moveTo>
                  <a:cubicBezTo>
                    <a:pt x="58" y="42"/>
                    <a:pt x="25" y="83"/>
                    <a:pt x="0" y="125"/>
                  </a:cubicBezTo>
                  <a:lnTo>
                    <a:pt x="1519" y="1261"/>
                  </a:lnTo>
                  <a:cubicBezTo>
                    <a:pt x="1527" y="1270"/>
                    <a:pt x="1544" y="1270"/>
                    <a:pt x="1560" y="1278"/>
                  </a:cubicBezTo>
                  <a:cubicBezTo>
                    <a:pt x="1585" y="1270"/>
                    <a:pt x="1610" y="1261"/>
                    <a:pt x="1627" y="1245"/>
                  </a:cubicBezTo>
                  <a:cubicBezTo>
                    <a:pt x="1643" y="1212"/>
                    <a:pt x="1643" y="1162"/>
                    <a:pt x="1610" y="1137"/>
                  </a:cubicBezTo>
                  <a:lnTo>
                    <a:pt x="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5"/>
            <p:cNvSpPr/>
            <p:nvPr/>
          </p:nvSpPr>
          <p:spPr>
            <a:xfrm>
              <a:off x="9075555" y="1153362"/>
              <a:ext cx="116697" cy="36937"/>
            </a:xfrm>
            <a:custGeom>
              <a:rect b="b" l="l" r="r" t="t"/>
              <a:pathLst>
                <a:path extrusionOk="0" h="615" w="1943">
                  <a:moveTo>
                    <a:pt x="42" y="0"/>
                  </a:moveTo>
                  <a:cubicBezTo>
                    <a:pt x="26" y="50"/>
                    <a:pt x="17" y="100"/>
                    <a:pt x="1" y="150"/>
                  </a:cubicBezTo>
                  <a:lnTo>
                    <a:pt x="1834" y="614"/>
                  </a:lnTo>
                  <a:lnTo>
                    <a:pt x="1859" y="614"/>
                  </a:lnTo>
                  <a:cubicBezTo>
                    <a:pt x="1892" y="614"/>
                    <a:pt x="1917" y="589"/>
                    <a:pt x="1934" y="556"/>
                  </a:cubicBezTo>
                  <a:cubicBezTo>
                    <a:pt x="1942" y="515"/>
                    <a:pt x="1917" y="473"/>
                    <a:pt x="1876" y="465"/>
                  </a:cubicBezTo>
                  <a:lnTo>
                    <a:pt x="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5"/>
            <p:cNvSpPr/>
            <p:nvPr/>
          </p:nvSpPr>
          <p:spPr>
            <a:xfrm>
              <a:off x="9089009" y="1087596"/>
              <a:ext cx="118198" cy="25946"/>
            </a:xfrm>
            <a:custGeom>
              <a:rect b="b" l="l" r="r" t="t"/>
              <a:pathLst>
                <a:path extrusionOk="0" h="432" w="1968">
                  <a:moveTo>
                    <a:pt x="26" y="0"/>
                  </a:moveTo>
                  <a:cubicBezTo>
                    <a:pt x="17" y="50"/>
                    <a:pt x="9" y="108"/>
                    <a:pt x="1" y="158"/>
                  </a:cubicBezTo>
                  <a:lnTo>
                    <a:pt x="1876" y="432"/>
                  </a:lnTo>
                  <a:lnTo>
                    <a:pt x="1884" y="432"/>
                  </a:lnTo>
                  <a:cubicBezTo>
                    <a:pt x="1926" y="432"/>
                    <a:pt x="1959" y="407"/>
                    <a:pt x="1967" y="365"/>
                  </a:cubicBezTo>
                  <a:cubicBezTo>
                    <a:pt x="1967" y="324"/>
                    <a:pt x="1942" y="282"/>
                    <a:pt x="1901" y="282"/>
                  </a:cubicBezTo>
                  <a:lnTo>
                    <a:pt x="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5"/>
            <p:cNvSpPr/>
            <p:nvPr/>
          </p:nvSpPr>
          <p:spPr>
            <a:xfrm>
              <a:off x="9095976" y="1023812"/>
              <a:ext cx="119700" cy="14955"/>
            </a:xfrm>
            <a:custGeom>
              <a:rect b="b" l="l" r="r" t="t"/>
              <a:pathLst>
                <a:path extrusionOk="0" h="249" w="1993">
                  <a:moveTo>
                    <a:pt x="9" y="0"/>
                  </a:moveTo>
                  <a:cubicBezTo>
                    <a:pt x="9" y="50"/>
                    <a:pt x="9" y="108"/>
                    <a:pt x="1" y="158"/>
                  </a:cubicBezTo>
                  <a:lnTo>
                    <a:pt x="1893" y="249"/>
                  </a:lnTo>
                  <a:cubicBezTo>
                    <a:pt x="1992" y="249"/>
                    <a:pt x="1992" y="100"/>
                    <a:pt x="1893" y="100"/>
                  </a:cubicBezTo>
                  <a:lnTo>
                    <a:pt x="1901" y="100"/>
                  </a:lnTo>
                  <a:lnTo>
                    <a:pt x="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5"/>
            <p:cNvSpPr/>
            <p:nvPr/>
          </p:nvSpPr>
          <p:spPr>
            <a:xfrm>
              <a:off x="9056636" y="1214623"/>
              <a:ext cx="115195" cy="46907"/>
            </a:xfrm>
            <a:custGeom>
              <a:rect b="b" l="l" r="r" t="t"/>
              <a:pathLst>
                <a:path extrusionOk="0" h="781" w="1918">
                  <a:moveTo>
                    <a:pt x="50" y="1"/>
                  </a:moveTo>
                  <a:cubicBezTo>
                    <a:pt x="34" y="51"/>
                    <a:pt x="17" y="100"/>
                    <a:pt x="0" y="142"/>
                  </a:cubicBezTo>
                  <a:lnTo>
                    <a:pt x="1784" y="781"/>
                  </a:lnTo>
                  <a:lnTo>
                    <a:pt x="1809" y="781"/>
                  </a:lnTo>
                  <a:cubicBezTo>
                    <a:pt x="1892" y="781"/>
                    <a:pt x="1917" y="665"/>
                    <a:pt x="1834" y="631"/>
                  </a:cubicBezTo>
                  <a:lnTo>
                    <a:pt x="1834" y="631"/>
                  </a:lnTo>
                  <a:lnTo>
                    <a:pt x="1834" y="640"/>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5"/>
            <p:cNvSpPr/>
            <p:nvPr/>
          </p:nvSpPr>
          <p:spPr>
            <a:xfrm>
              <a:off x="8999819" y="1333242"/>
              <a:ext cx="106186" cy="66847"/>
            </a:xfrm>
            <a:custGeom>
              <a:rect b="b" l="l" r="r" t="t"/>
              <a:pathLst>
                <a:path extrusionOk="0" h="1113" w="1768">
                  <a:moveTo>
                    <a:pt x="84" y="0"/>
                  </a:moveTo>
                  <a:cubicBezTo>
                    <a:pt x="59" y="42"/>
                    <a:pt x="26" y="83"/>
                    <a:pt x="1" y="133"/>
                  </a:cubicBezTo>
                  <a:lnTo>
                    <a:pt x="1627" y="1104"/>
                  </a:lnTo>
                  <a:cubicBezTo>
                    <a:pt x="1635" y="1112"/>
                    <a:pt x="1652" y="1112"/>
                    <a:pt x="1668" y="1112"/>
                  </a:cubicBezTo>
                  <a:cubicBezTo>
                    <a:pt x="1743" y="1112"/>
                    <a:pt x="1768" y="1013"/>
                    <a:pt x="1701" y="971"/>
                  </a:cubicBezTo>
                  <a:lnTo>
                    <a:pt x="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5"/>
            <p:cNvSpPr/>
            <p:nvPr/>
          </p:nvSpPr>
          <p:spPr>
            <a:xfrm>
              <a:off x="8522457" y="1653123"/>
              <a:ext cx="25946" cy="117658"/>
            </a:xfrm>
            <a:custGeom>
              <a:rect b="b" l="l" r="r" t="t"/>
              <a:pathLst>
                <a:path extrusionOk="0" h="1959" w="432">
                  <a:moveTo>
                    <a:pt x="150" y="1"/>
                  </a:moveTo>
                  <a:cubicBezTo>
                    <a:pt x="100" y="1"/>
                    <a:pt x="50" y="18"/>
                    <a:pt x="0" y="18"/>
                  </a:cubicBezTo>
                  <a:lnTo>
                    <a:pt x="274" y="1893"/>
                  </a:lnTo>
                  <a:cubicBezTo>
                    <a:pt x="282" y="1934"/>
                    <a:pt x="316" y="1959"/>
                    <a:pt x="349" y="1959"/>
                  </a:cubicBezTo>
                  <a:lnTo>
                    <a:pt x="365" y="1959"/>
                  </a:lnTo>
                  <a:cubicBezTo>
                    <a:pt x="407" y="1951"/>
                    <a:pt x="432" y="1917"/>
                    <a:pt x="423" y="1876"/>
                  </a:cubicBezTo>
                  <a:lnTo>
                    <a:pt x="1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5"/>
            <p:cNvSpPr/>
            <p:nvPr/>
          </p:nvSpPr>
          <p:spPr>
            <a:xfrm>
              <a:off x="9030750" y="1276425"/>
              <a:ext cx="110150" cy="57838"/>
            </a:xfrm>
            <a:custGeom>
              <a:rect b="b" l="l" r="r" t="t"/>
              <a:pathLst>
                <a:path extrusionOk="0" h="963" w="1834">
                  <a:moveTo>
                    <a:pt x="66" y="1"/>
                  </a:moveTo>
                  <a:cubicBezTo>
                    <a:pt x="50" y="50"/>
                    <a:pt x="25" y="92"/>
                    <a:pt x="0" y="142"/>
                  </a:cubicBezTo>
                  <a:lnTo>
                    <a:pt x="1709" y="955"/>
                  </a:lnTo>
                  <a:cubicBezTo>
                    <a:pt x="1717" y="955"/>
                    <a:pt x="1734" y="963"/>
                    <a:pt x="1742" y="963"/>
                  </a:cubicBezTo>
                  <a:cubicBezTo>
                    <a:pt x="1776" y="963"/>
                    <a:pt x="1800" y="946"/>
                    <a:pt x="1817" y="913"/>
                  </a:cubicBezTo>
                  <a:cubicBezTo>
                    <a:pt x="1834" y="880"/>
                    <a:pt x="1817" y="830"/>
                    <a:pt x="1776" y="814"/>
                  </a:cubicBezTo>
                  <a:lnTo>
                    <a:pt x="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a:off x="7689417" y="1213122"/>
              <a:ext cx="115015" cy="47267"/>
            </a:xfrm>
            <a:custGeom>
              <a:rect b="b" l="l" r="r" t="t"/>
              <a:pathLst>
                <a:path extrusionOk="0" h="787" w="1915">
                  <a:moveTo>
                    <a:pt x="1865" y="1"/>
                  </a:moveTo>
                  <a:lnTo>
                    <a:pt x="81" y="631"/>
                  </a:lnTo>
                  <a:cubicBezTo>
                    <a:pt x="1" y="664"/>
                    <a:pt x="14" y="781"/>
                    <a:pt x="97" y="781"/>
                  </a:cubicBezTo>
                  <a:cubicBezTo>
                    <a:pt x="100" y="781"/>
                    <a:pt x="103" y="781"/>
                    <a:pt x="106" y="781"/>
                  </a:cubicBezTo>
                  <a:cubicBezTo>
                    <a:pt x="110" y="785"/>
                    <a:pt x="114" y="787"/>
                    <a:pt x="118" y="787"/>
                  </a:cubicBezTo>
                  <a:cubicBezTo>
                    <a:pt x="123" y="787"/>
                    <a:pt x="127" y="785"/>
                    <a:pt x="131" y="781"/>
                  </a:cubicBezTo>
                  <a:lnTo>
                    <a:pt x="1915" y="150"/>
                  </a:lnTo>
                  <a:cubicBezTo>
                    <a:pt x="1898" y="100"/>
                    <a:pt x="1881" y="51"/>
                    <a:pt x="1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5"/>
            <p:cNvSpPr/>
            <p:nvPr/>
          </p:nvSpPr>
          <p:spPr>
            <a:xfrm>
              <a:off x="7754523" y="1331741"/>
              <a:ext cx="106246" cy="66847"/>
            </a:xfrm>
            <a:custGeom>
              <a:rect b="b" l="l" r="r" t="t"/>
              <a:pathLst>
                <a:path extrusionOk="0" h="1113" w="1769">
                  <a:moveTo>
                    <a:pt x="1693" y="1"/>
                  </a:moveTo>
                  <a:lnTo>
                    <a:pt x="67" y="971"/>
                  </a:lnTo>
                  <a:cubicBezTo>
                    <a:pt x="1" y="1013"/>
                    <a:pt x="26" y="1112"/>
                    <a:pt x="109" y="1112"/>
                  </a:cubicBezTo>
                  <a:cubicBezTo>
                    <a:pt x="117" y="1112"/>
                    <a:pt x="134" y="1112"/>
                    <a:pt x="142" y="1104"/>
                  </a:cubicBezTo>
                  <a:lnTo>
                    <a:pt x="1768" y="133"/>
                  </a:lnTo>
                  <a:cubicBezTo>
                    <a:pt x="1743" y="92"/>
                    <a:pt x="1718" y="42"/>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5"/>
            <p:cNvSpPr/>
            <p:nvPr/>
          </p:nvSpPr>
          <p:spPr>
            <a:xfrm>
              <a:off x="7719328" y="1274924"/>
              <a:ext cx="111051" cy="57417"/>
            </a:xfrm>
            <a:custGeom>
              <a:rect b="b" l="l" r="r" t="t"/>
              <a:pathLst>
                <a:path extrusionOk="0" h="956" w="1849">
                  <a:moveTo>
                    <a:pt x="1782" y="1"/>
                  </a:moveTo>
                  <a:lnTo>
                    <a:pt x="73" y="814"/>
                  </a:lnTo>
                  <a:cubicBezTo>
                    <a:pt x="0" y="846"/>
                    <a:pt x="21" y="955"/>
                    <a:pt x="97" y="955"/>
                  </a:cubicBezTo>
                  <a:cubicBezTo>
                    <a:pt x="100" y="955"/>
                    <a:pt x="103" y="955"/>
                    <a:pt x="106" y="955"/>
                  </a:cubicBezTo>
                  <a:cubicBezTo>
                    <a:pt x="122" y="955"/>
                    <a:pt x="131" y="955"/>
                    <a:pt x="139" y="947"/>
                  </a:cubicBezTo>
                  <a:lnTo>
                    <a:pt x="1848" y="142"/>
                  </a:lnTo>
                  <a:cubicBezTo>
                    <a:pt x="1823" y="92"/>
                    <a:pt x="1798" y="50"/>
                    <a:pt x="17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5"/>
            <p:cNvSpPr/>
            <p:nvPr/>
          </p:nvSpPr>
          <p:spPr>
            <a:xfrm>
              <a:off x="7799388" y="1387537"/>
              <a:ext cx="99219" cy="75796"/>
            </a:xfrm>
            <a:custGeom>
              <a:rect b="b" l="l" r="r" t="t"/>
              <a:pathLst>
                <a:path extrusionOk="0" h="1262" w="1652">
                  <a:moveTo>
                    <a:pt x="1552" y="1"/>
                  </a:moveTo>
                  <a:lnTo>
                    <a:pt x="34" y="1129"/>
                  </a:lnTo>
                  <a:cubicBezTo>
                    <a:pt x="1" y="1154"/>
                    <a:pt x="1" y="1195"/>
                    <a:pt x="17" y="1229"/>
                  </a:cubicBezTo>
                  <a:cubicBezTo>
                    <a:pt x="34" y="1254"/>
                    <a:pt x="59" y="1262"/>
                    <a:pt x="84" y="1262"/>
                  </a:cubicBezTo>
                  <a:cubicBezTo>
                    <a:pt x="100" y="1262"/>
                    <a:pt x="117" y="1262"/>
                    <a:pt x="125" y="1245"/>
                  </a:cubicBezTo>
                  <a:lnTo>
                    <a:pt x="1652" y="117"/>
                  </a:lnTo>
                  <a:lnTo>
                    <a:pt x="1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5"/>
            <p:cNvSpPr/>
            <p:nvPr/>
          </p:nvSpPr>
          <p:spPr>
            <a:xfrm>
              <a:off x="7653862" y="1086575"/>
              <a:ext cx="118198" cy="25465"/>
            </a:xfrm>
            <a:custGeom>
              <a:rect b="b" l="l" r="r" t="t"/>
              <a:pathLst>
                <a:path extrusionOk="0" h="424" w="1968">
                  <a:moveTo>
                    <a:pt x="1942" y="0"/>
                  </a:moveTo>
                  <a:lnTo>
                    <a:pt x="76" y="274"/>
                  </a:lnTo>
                  <a:cubicBezTo>
                    <a:pt x="34" y="274"/>
                    <a:pt x="1" y="316"/>
                    <a:pt x="9" y="357"/>
                  </a:cubicBezTo>
                  <a:cubicBezTo>
                    <a:pt x="9" y="399"/>
                    <a:pt x="42" y="424"/>
                    <a:pt x="84" y="424"/>
                  </a:cubicBezTo>
                  <a:lnTo>
                    <a:pt x="92" y="424"/>
                  </a:lnTo>
                  <a:lnTo>
                    <a:pt x="1967" y="150"/>
                  </a:lnTo>
                  <a:cubicBezTo>
                    <a:pt x="1959" y="100"/>
                    <a:pt x="1951" y="42"/>
                    <a:pt x="19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5"/>
            <p:cNvSpPr/>
            <p:nvPr/>
          </p:nvSpPr>
          <p:spPr>
            <a:xfrm>
              <a:off x="7845214" y="1437387"/>
              <a:ext cx="93754" cy="84264"/>
            </a:xfrm>
            <a:custGeom>
              <a:rect b="b" l="l" r="r" t="t"/>
              <a:pathLst>
                <a:path extrusionOk="0" h="1403" w="1561">
                  <a:moveTo>
                    <a:pt x="1461" y="0"/>
                  </a:moveTo>
                  <a:lnTo>
                    <a:pt x="59" y="1270"/>
                  </a:lnTo>
                  <a:cubicBezTo>
                    <a:pt x="1" y="1320"/>
                    <a:pt x="34" y="1403"/>
                    <a:pt x="109" y="1403"/>
                  </a:cubicBezTo>
                  <a:cubicBezTo>
                    <a:pt x="125" y="1403"/>
                    <a:pt x="142" y="1394"/>
                    <a:pt x="159" y="1386"/>
                  </a:cubicBezTo>
                  <a:lnTo>
                    <a:pt x="1561" y="117"/>
                  </a:lnTo>
                  <a:cubicBezTo>
                    <a:pt x="1528" y="75"/>
                    <a:pt x="1494" y="42"/>
                    <a:pt x="1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5"/>
            <p:cNvSpPr/>
            <p:nvPr/>
          </p:nvSpPr>
          <p:spPr>
            <a:xfrm>
              <a:off x="7668817" y="1151860"/>
              <a:ext cx="116216" cy="36456"/>
            </a:xfrm>
            <a:custGeom>
              <a:rect b="b" l="l" r="r" t="t"/>
              <a:pathLst>
                <a:path extrusionOk="0" h="607" w="1935">
                  <a:moveTo>
                    <a:pt x="1901" y="0"/>
                  </a:moveTo>
                  <a:lnTo>
                    <a:pt x="67" y="457"/>
                  </a:lnTo>
                  <a:cubicBezTo>
                    <a:pt x="26" y="465"/>
                    <a:pt x="1" y="506"/>
                    <a:pt x="9" y="548"/>
                  </a:cubicBezTo>
                  <a:cubicBezTo>
                    <a:pt x="17" y="589"/>
                    <a:pt x="51" y="606"/>
                    <a:pt x="84" y="606"/>
                  </a:cubicBezTo>
                  <a:lnTo>
                    <a:pt x="100" y="606"/>
                  </a:lnTo>
                  <a:lnTo>
                    <a:pt x="1934" y="150"/>
                  </a:lnTo>
                  <a:cubicBezTo>
                    <a:pt x="1926" y="100"/>
                    <a:pt x="1917" y="50"/>
                    <a:pt x="19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5"/>
            <p:cNvSpPr/>
            <p:nvPr/>
          </p:nvSpPr>
          <p:spPr>
            <a:xfrm>
              <a:off x="8458673" y="1659610"/>
              <a:ext cx="15015" cy="118679"/>
            </a:xfrm>
            <a:custGeom>
              <a:rect b="b" l="l" r="r" t="t"/>
              <a:pathLst>
                <a:path extrusionOk="0" h="1976" w="250">
                  <a:moveTo>
                    <a:pt x="158" y="1"/>
                  </a:moveTo>
                  <a:lnTo>
                    <a:pt x="0" y="9"/>
                  </a:lnTo>
                  <a:lnTo>
                    <a:pt x="92" y="1901"/>
                  </a:lnTo>
                  <a:cubicBezTo>
                    <a:pt x="92" y="1942"/>
                    <a:pt x="133" y="1975"/>
                    <a:pt x="175" y="1975"/>
                  </a:cubicBezTo>
                  <a:cubicBezTo>
                    <a:pt x="216" y="1975"/>
                    <a:pt x="249" y="1934"/>
                    <a:pt x="241" y="1892"/>
                  </a:cubicBezTo>
                  <a:lnTo>
                    <a:pt x="1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5"/>
            <p:cNvSpPr/>
            <p:nvPr/>
          </p:nvSpPr>
          <p:spPr>
            <a:xfrm>
              <a:off x="7645934" y="1022310"/>
              <a:ext cx="119640" cy="15015"/>
            </a:xfrm>
            <a:custGeom>
              <a:rect b="b" l="l" r="r" t="t"/>
              <a:pathLst>
                <a:path extrusionOk="0" h="250" w="1992">
                  <a:moveTo>
                    <a:pt x="1983" y="0"/>
                  </a:moveTo>
                  <a:lnTo>
                    <a:pt x="92" y="91"/>
                  </a:lnTo>
                  <a:cubicBezTo>
                    <a:pt x="0" y="108"/>
                    <a:pt x="0" y="241"/>
                    <a:pt x="92" y="249"/>
                  </a:cubicBezTo>
                  <a:lnTo>
                    <a:pt x="1983" y="158"/>
                  </a:lnTo>
                  <a:cubicBezTo>
                    <a:pt x="1991" y="108"/>
                    <a:pt x="1983" y="50"/>
                    <a:pt x="19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5"/>
            <p:cNvSpPr/>
            <p:nvPr/>
          </p:nvSpPr>
          <p:spPr>
            <a:xfrm>
              <a:off x="8234407" y="1639189"/>
              <a:ext cx="37477" cy="116156"/>
            </a:xfrm>
            <a:custGeom>
              <a:rect b="b" l="l" r="r" t="t"/>
              <a:pathLst>
                <a:path extrusionOk="0" h="1934" w="624">
                  <a:moveTo>
                    <a:pt x="474" y="1"/>
                  </a:moveTo>
                  <a:lnTo>
                    <a:pt x="9" y="1834"/>
                  </a:lnTo>
                  <a:cubicBezTo>
                    <a:pt x="1" y="1876"/>
                    <a:pt x="26" y="1917"/>
                    <a:pt x="67" y="1934"/>
                  </a:cubicBezTo>
                  <a:lnTo>
                    <a:pt x="84" y="1934"/>
                  </a:lnTo>
                  <a:cubicBezTo>
                    <a:pt x="117" y="1934"/>
                    <a:pt x="150" y="1909"/>
                    <a:pt x="158" y="1876"/>
                  </a:cubicBezTo>
                  <a:lnTo>
                    <a:pt x="623" y="42"/>
                  </a:lnTo>
                  <a:lnTo>
                    <a:pt x="4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5"/>
            <p:cNvSpPr/>
            <p:nvPr/>
          </p:nvSpPr>
          <p:spPr>
            <a:xfrm>
              <a:off x="8162695" y="1620270"/>
              <a:ext cx="47868" cy="113153"/>
            </a:xfrm>
            <a:custGeom>
              <a:rect b="b" l="l" r="r" t="t"/>
              <a:pathLst>
                <a:path extrusionOk="0" h="1884" w="797">
                  <a:moveTo>
                    <a:pt x="647" y="0"/>
                  </a:moveTo>
                  <a:lnTo>
                    <a:pt x="17" y="1784"/>
                  </a:lnTo>
                  <a:cubicBezTo>
                    <a:pt x="0" y="1817"/>
                    <a:pt x="17" y="1867"/>
                    <a:pt x="58" y="1884"/>
                  </a:cubicBezTo>
                  <a:lnTo>
                    <a:pt x="83" y="1884"/>
                  </a:lnTo>
                  <a:cubicBezTo>
                    <a:pt x="116" y="1884"/>
                    <a:pt x="149" y="1867"/>
                    <a:pt x="158" y="1834"/>
                  </a:cubicBezTo>
                  <a:lnTo>
                    <a:pt x="797" y="50"/>
                  </a:lnTo>
                  <a:cubicBezTo>
                    <a:pt x="747" y="34"/>
                    <a:pt x="697" y="17"/>
                    <a:pt x="6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5"/>
            <p:cNvSpPr/>
            <p:nvPr/>
          </p:nvSpPr>
          <p:spPr>
            <a:xfrm>
              <a:off x="7901551" y="1485195"/>
              <a:ext cx="85285" cy="91772"/>
            </a:xfrm>
            <a:custGeom>
              <a:rect b="b" l="l" r="r" t="t"/>
              <a:pathLst>
                <a:path extrusionOk="0" h="1528" w="1420">
                  <a:moveTo>
                    <a:pt x="1303" y="1"/>
                  </a:moveTo>
                  <a:lnTo>
                    <a:pt x="34" y="1403"/>
                  </a:lnTo>
                  <a:cubicBezTo>
                    <a:pt x="1" y="1428"/>
                    <a:pt x="9" y="1478"/>
                    <a:pt x="34" y="1503"/>
                  </a:cubicBezTo>
                  <a:cubicBezTo>
                    <a:pt x="50" y="1519"/>
                    <a:pt x="67" y="1528"/>
                    <a:pt x="92" y="1528"/>
                  </a:cubicBezTo>
                  <a:cubicBezTo>
                    <a:pt x="108" y="1528"/>
                    <a:pt x="133" y="1511"/>
                    <a:pt x="142" y="1503"/>
                  </a:cubicBezTo>
                  <a:lnTo>
                    <a:pt x="1419" y="92"/>
                  </a:lnTo>
                  <a:lnTo>
                    <a:pt x="13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5"/>
            <p:cNvSpPr/>
            <p:nvPr/>
          </p:nvSpPr>
          <p:spPr>
            <a:xfrm>
              <a:off x="8385880" y="1659610"/>
              <a:ext cx="15015" cy="118198"/>
            </a:xfrm>
            <a:custGeom>
              <a:rect b="b" l="l" r="r" t="t"/>
              <a:pathLst>
                <a:path extrusionOk="0" h="1968" w="250">
                  <a:moveTo>
                    <a:pt x="101" y="1"/>
                  </a:moveTo>
                  <a:lnTo>
                    <a:pt x="1" y="1892"/>
                  </a:lnTo>
                  <a:cubicBezTo>
                    <a:pt x="1" y="1934"/>
                    <a:pt x="34" y="1967"/>
                    <a:pt x="76" y="1967"/>
                  </a:cubicBezTo>
                  <a:cubicBezTo>
                    <a:pt x="117" y="1967"/>
                    <a:pt x="150" y="1942"/>
                    <a:pt x="159" y="1901"/>
                  </a:cubicBezTo>
                  <a:lnTo>
                    <a:pt x="250" y="9"/>
                  </a:lnTo>
                  <a:lnTo>
                    <a:pt x="1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5"/>
            <p:cNvSpPr/>
            <p:nvPr/>
          </p:nvSpPr>
          <p:spPr>
            <a:xfrm>
              <a:off x="8089901" y="1594324"/>
              <a:ext cx="58859" cy="109189"/>
            </a:xfrm>
            <a:custGeom>
              <a:rect b="b" l="l" r="r" t="t"/>
              <a:pathLst>
                <a:path extrusionOk="0" h="1818" w="980">
                  <a:moveTo>
                    <a:pt x="839" y="1"/>
                  </a:moveTo>
                  <a:lnTo>
                    <a:pt x="26" y="1710"/>
                  </a:lnTo>
                  <a:cubicBezTo>
                    <a:pt x="1" y="1760"/>
                    <a:pt x="42" y="1818"/>
                    <a:pt x="100" y="1818"/>
                  </a:cubicBezTo>
                  <a:cubicBezTo>
                    <a:pt x="125" y="1818"/>
                    <a:pt x="150" y="1801"/>
                    <a:pt x="167" y="1776"/>
                  </a:cubicBezTo>
                  <a:lnTo>
                    <a:pt x="980" y="67"/>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5"/>
            <p:cNvSpPr/>
            <p:nvPr/>
          </p:nvSpPr>
          <p:spPr>
            <a:xfrm>
              <a:off x="7958309" y="1526096"/>
              <a:ext cx="77838" cy="98679"/>
            </a:xfrm>
            <a:custGeom>
              <a:rect b="b" l="l" r="r" t="t"/>
              <a:pathLst>
                <a:path extrusionOk="0" h="1643" w="1296">
                  <a:moveTo>
                    <a:pt x="1179" y="0"/>
                  </a:moveTo>
                  <a:lnTo>
                    <a:pt x="43" y="1519"/>
                  </a:lnTo>
                  <a:cubicBezTo>
                    <a:pt x="1" y="1578"/>
                    <a:pt x="54" y="1643"/>
                    <a:pt x="109" y="1643"/>
                  </a:cubicBezTo>
                  <a:cubicBezTo>
                    <a:pt x="130" y="1643"/>
                    <a:pt x="151" y="1633"/>
                    <a:pt x="167" y="1610"/>
                  </a:cubicBezTo>
                  <a:lnTo>
                    <a:pt x="1296" y="92"/>
                  </a:lnTo>
                  <a:lnTo>
                    <a:pt x="117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5"/>
            <p:cNvSpPr/>
            <p:nvPr/>
          </p:nvSpPr>
          <p:spPr>
            <a:xfrm>
              <a:off x="8024615" y="1563453"/>
              <a:ext cx="67327" cy="104685"/>
            </a:xfrm>
            <a:custGeom>
              <a:rect b="b" l="l" r="r" t="t"/>
              <a:pathLst>
                <a:path extrusionOk="0" h="1743" w="1121">
                  <a:moveTo>
                    <a:pt x="988" y="1"/>
                  </a:moveTo>
                  <a:lnTo>
                    <a:pt x="17" y="1627"/>
                  </a:lnTo>
                  <a:cubicBezTo>
                    <a:pt x="1" y="1660"/>
                    <a:pt x="9" y="1710"/>
                    <a:pt x="42" y="1726"/>
                  </a:cubicBezTo>
                  <a:cubicBezTo>
                    <a:pt x="59" y="1735"/>
                    <a:pt x="67" y="1743"/>
                    <a:pt x="84" y="1743"/>
                  </a:cubicBezTo>
                  <a:cubicBezTo>
                    <a:pt x="109" y="1743"/>
                    <a:pt x="134" y="1726"/>
                    <a:pt x="150" y="1701"/>
                  </a:cubicBezTo>
                  <a:lnTo>
                    <a:pt x="1121" y="75"/>
                  </a:lnTo>
                  <a:lnTo>
                    <a:pt x="9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5"/>
            <p:cNvSpPr/>
            <p:nvPr/>
          </p:nvSpPr>
          <p:spPr>
            <a:xfrm>
              <a:off x="7785454" y="396422"/>
              <a:ext cx="1243302" cy="1195975"/>
            </a:xfrm>
            <a:custGeom>
              <a:rect b="b" l="l" r="r" t="t"/>
              <a:pathLst>
                <a:path extrusionOk="0" h="19913" w="20701">
                  <a:moveTo>
                    <a:pt x="10745" y="249"/>
                  </a:moveTo>
                  <a:cubicBezTo>
                    <a:pt x="16104" y="258"/>
                    <a:pt x="20444" y="4597"/>
                    <a:pt x="20452" y="9957"/>
                  </a:cubicBezTo>
                  <a:cubicBezTo>
                    <a:pt x="20452" y="13881"/>
                    <a:pt x="18087" y="17424"/>
                    <a:pt x="14462" y="18925"/>
                  </a:cubicBezTo>
                  <a:cubicBezTo>
                    <a:pt x="13259" y="19423"/>
                    <a:pt x="11997" y="19664"/>
                    <a:pt x="10746" y="19664"/>
                  </a:cubicBezTo>
                  <a:cubicBezTo>
                    <a:pt x="8217" y="19664"/>
                    <a:pt x="5734" y="18677"/>
                    <a:pt x="3875" y="16818"/>
                  </a:cubicBezTo>
                  <a:cubicBezTo>
                    <a:pt x="1096" y="14047"/>
                    <a:pt x="266" y="9865"/>
                    <a:pt x="1768" y="6240"/>
                  </a:cubicBezTo>
                  <a:cubicBezTo>
                    <a:pt x="3278" y="2614"/>
                    <a:pt x="6812" y="249"/>
                    <a:pt x="10745" y="249"/>
                  </a:cubicBezTo>
                  <a:close/>
                  <a:moveTo>
                    <a:pt x="10748" y="0"/>
                  </a:moveTo>
                  <a:cubicBezTo>
                    <a:pt x="8155" y="0"/>
                    <a:pt x="5605" y="1011"/>
                    <a:pt x="3701" y="2921"/>
                  </a:cubicBezTo>
                  <a:cubicBezTo>
                    <a:pt x="855" y="5767"/>
                    <a:pt x="0" y="10048"/>
                    <a:pt x="1544" y="13765"/>
                  </a:cubicBezTo>
                  <a:cubicBezTo>
                    <a:pt x="3087" y="17490"/>
                    <a:pt x="6712" y="19913"/>
                    <a:pt x="10745" y="19913"/>
                  </a:cubicBezTo>
                  <a:cubicBezTo>
                    <a:pt x="16237" y="19904"/>
                    <a:pt x="20693" y="15449"/>
                    <a:pt x="20701" y="9957"/>
                  </a:cubicBezTo>
                  <a:cubicBezTo>
                    <a:pt x="20701" y="5933"/>
                    <a:pt x="18270" y="2299"/>
                    <a:pt x="14553" y="755"/>
                  </a:cubicBezTo>
                  <a:cubicBezTo>
                    <a:pt x="13323" y="248"/>
                    <a:pt x="12030" y="0"/>
                    <a:pt x="107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5"/>
            <p:cNvSpPr/>
            <p:nvPr/>
          </p:nvSpPr>
          <p:spPr>
            <a:xfrm>
              <a:off x="7832782" y="396422"/>
              <a:ext cx="1226906" cy="1195975"/>
            </a:xfrm>
            <a:custGeom>
              <a:rect b="b" l="l" r="r" t="t"/>
              <a:pathLst>
                <a:path extrusionOk="0" h="19913" w="20428">
                  <a:moveTo>
                    <a:pt x="9957" y="0"/>
                  </a:moveTo>
                  <a:lnTo>
                    <a:pt x="9957" y="249"/>
                  </a:lnTo>
                  <a:cubicBezTo>
                    <a:pt x="13881" y="249"/>
                    <a:pt x="17424" y="2614"/>
                    <a:pt x="18926" y="6240"/>
                  </a:cubicBezTo>
                  <a:cubicBezTo>
                    <a:pt x="20427" y="9865"/>
                    <a:pt x="19598" y="14047"/>
                    <a:pt x="16818" y="16818"/>
                  </a:cubicBezTo>
                  <a:cubicBezTo>
                    <a:pt x="14964" y="18677"/>
                    <a:pt x="12479" y="19664"/>
                    <a:pt x="9952" y="19664"/>
                  </a:cubicBezTo>
                  <a:cubicBezTo>
                    <a:pt x="8701" y="19664"/>
                    <a:pt x="7440" y="19423"/>
                    <a:pt x="6240" y="18925"/>
                  </a:cubicBezTo>
                  <a:cubicBezTo>
                    <a:pt x="2614" y="17424"/>
                    <a:pt x="249" y="13881"/>
                    <a:pt x="249" y="9957"/>
                  </a:cubicBezTo>
                  <a:lnTo>
                    <a:pt x="1" y="9957"/>
                  </a:lnTo>
                  <a:cubicBezTo>
                    <a:pt x="9" y="15449"/>
                    <a:pt x="4456" y="19904"/>
                    <a:pt x="9957" y="19913"/>
                  </a:cubicBezTo>
                  <a:cubicBezTo>
                    <a:pt x="15457" y="19913"/>
                    <a:pt x="19913" y="15457"/>
                    <a:pt x="19913" y="9957"/>
                  </a:cubicBezTo>
                  <a:cubicBezTo>
                    <a:pt x="19913" y="4456"/>
                    <a:pt x="15457" y="0"/>
                    <a:pt x="99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5"/>
            <p:cNvSpPr/>
            <p:nvPr/>
          </p:nvSpPr>
          <p:spPr>
            <a:xfrm>
              <a:off x="8236389" y="802310"/>
              <a:ext cx="70330" cy="68048"/>
            </a:xfrm>
            <a:custGeom>
              <a:rect b="b" l="l" r="r" t="t"/>
              <a:pathLst>
                <a:path extrusionOk="0" h="1133" w="1171">
                  <a:moveTo>
                    <a:pt x="115" y="0"/>
                  </a:moveTo>
                  <a:cubicBezTo>
                    <a:pt x="54" y="0"/>
                    <a:pt x="1" y="79"/>
                    <a:pt x="59" y="137"/>
                  </a:cubicBezTo>
                  <a:lnTo>
                    <a:pt x="1063" y="1133"/>
                  </a:lnTo>
                  <a:cubicBezTo>
                    <a:pt x="1096" y="1100"/>
                    <a:pt x="1138" y="1058"/>
                    <a:pt x="1171" y="1033"/>
                  </a:cubicBezTo>
                  <a:lnTo>
                    <a:pt x="167" y="21"/>
                  </a:lnTo>
                  <a:cubicBezTo>
                    <a:pt x="151" y="6"/>
                    <a:pt x="133" y="0"/>
                    <a:pt x="1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5"/>
            <p:cNvSpPr/>
            <p:nvPr/>
          </p:nvSpPr>
          <p:spPr>
            <a:xfrm>
              <a:off x="8071102" y="986875"/>
              <a:ext cx="179820" cy="9610"/>
            </a:xfrm>
            <a:custGeom>
              <a:rect b="b" l="l" r="r" t="t"/>
              <a:pathLst>
                <a:path extrusionOk="0" h="160" w="2994">
                  <a:moveTo>
                    <a:pt x="100" y="0"/>
                  </a:moveTo>
                  <a:cubicBezTo>
                    <a:pt x="1" y="0"/>
                    <a:pt x="3" y="159"/>
                    <a:pt x="107" y="159"/>
                  </a:cubicBezTo>
                  <a:cubicBezTo>
                    <a:pt x="109" y="159"/>
                    <a:pt x="112" y="159"/>
                    <a:pt x="115" y="159"/>
                  </a:cubicBezTo>
                  <a:lnTo>
                    <a:pt x="2994" y="159"/>
                  </a:lnTo>
                  <a:cubicBezTo>
                    <a:pt x="2994" y="142"/>
                    <a:pt x="2985" y="134"/>
                    <a:pt x="2985" y="126"/>
                  </a:cubicBezTo>
                  <a:cubicBezTo>
                    <a:pt x="2985" y="84"/>
                    <a:pt x="2994" y="43"/>
                    <a:pt x="2994" y="1"/>
                  </a:cubicBezTo>
                  <a:lnTo>
                    <a:pt x="115" y="1"/>
                  </a:lnTo>
                  <a:cubicBezTo>
                    <a:pt x="110" y="0"/>
                    <a:pt x="105" y="0"/>
                    <a:pt x="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5"/>
            <p:cNvSpPr/>
            <p:nvPr/>
          </p:nvSpPr>
          <p:spPr>
            <a:xfrm>
              <a:off x="8423297" y="637084"/>
              <a:ext cx="9009" cy="177477"/>
            </a:xfrm>
            <a:custGeom>
              <a:rect b="b" l="l" r="r" t="t"/>
              <a:pathLst>
                <a:path extrusionOk="0" h="2955" w="150">
                  <a:moveTo>
                    <a:pt x="75" y="1"/>
                  </a:moveTo>
                  <a:cubicBezTo>
                    <a:pt x="38" y="1"/>
                    <a:pt x="0" y="26"/>
                    <a:pt x="0" y="75"/>
                  </a:cubicBezTo>
                  <a:lnTo>
                    <a:pt x="0" y="2954"/>
                  </a:lnTo>
                  <a:cubicBezTo>
                    <a:pt x="42" y="2954"/>
                    <a:pt x="83" y="2946"/>
                    <a:pt x="125" y="2946"/>
                  </a:cubicBezTo>
                  <a:lnTo>
                    <a:pt x="150" y="2946"/>
                  </a:lnTo>
                  <a:lnTo>
                    <a:pt x="150" y="75"/>
                  </a:lnTo>
                  <a:cubicBezTo>
                    <a:pt x="150" y="26"/>
                    <a:pt x="112" y="1"/>
                    <a:pt x="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5"/>
            <p:cNvSpPr/>
            <p:nvPr/>
          </p:nvSpPr>
          <p:spPr>
            <a:xfrm>
              <a:off x="8551827" y="802190"/>
              <a:ext cx="67868" cy="65165"/>
            </a:xfrm>
            <a:custGeom>
              <a:rect b="b" l="l" r="r" t="t"/>
              <a:pathLst>
                <a:path extrusionOk="0" h="1085" w="1130">
                  <a:moveTo>
                    <a:pt x="1003" y="1"/>
                  </a:moveTo>
                  <a:cubicBezTo>
                    <a:pt x="988" y="1"/>
                    <a:pt x="974" y="7"/>
                    <a:pt x="963" y="23"/>
                  </a:cubicBezTo>
                  <a:lnTo>
                    <a:pt x="1" y="985"/>
                  </a:lnTo>
                  <a:cubicBezTo>
                    <a:pt x="34" y="1019"/>
                    <a:pt x="75" y="1052"/>
                    <a:pt x="117" y="1085"/>
                  </a:cubicBezTo>
                  <a:lnTo>
                    <a:pt x="1071" y="131"/>
                  </a:lnTo>
                  <a:cubicBezTo>
                    <a:pt x="1130" y="92"/>
                    <a:pt x="1060" y="1"/>
                    <a:pt x="10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5"/>
            <p:cNvSpPr/>
            <p:nvPr/>
          </p:nvSpPr>
          <p:spPr>
            <a:xfrm>
              <a:off x="8610626" y="986935"/>
              <a:ext cx="172492" cy="9009"/>
            </a:xfrm>
            <a:custGeom>
              <a:rect b="b" l="l" r="r" t="t"/>
              <a:pathLst>
                <a:path extrusionOk="0" h="150" w="2872">
                  <a:moveTo>
                    <a:pt x="1" y="0"/>
                  </a:moveTo>
                  <a:cubicBezTo>
                    <a:pt x="1" y="42"/>
                    <a:pt x="9" y="75"/>
                    <a:pt x="9" y="116"/>
                  </a:cubicBezTo>
                  <a:lnTo>
                    <a:pt x="9" y="149"/>
                  </a:lnTo>
                  <a:lnTo>
                    <a:pt x="2780" y="149"/>
                  </a:lnTo>
                  <a:cubicBezTo>
                    <a:pt x="2872" y="141"/>
                    <a:pt x="2872" y="8"/>
                    <a:pt x="27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5"/>
            <p:cNvSpPr/>
            <p:nvPr/>
          </p:nvSpPr>
          <p:spPr>
            <a:xfrm>
              <a:off x="8555311" y="1118467"/>
              <a:ext cx="63844" cy="62342"/>
            </a:xfrm>
            <a:custGeom>
              <a:rect b="b" l="l" r="r" t="t"/>
              <a:pathLst>
                <a:path extrusionOk="0" h="1038" w="1063">
                  <a:moveTo>
                    <a:pt x="100" y="0"/>
                  </a:moveTo>
                  <a:cubicBezTo>
                    <a:pt x="67" y="34"/>
                    <a:pt x="34" y="67"/>
                    <a:pt x="1" y="100"/>
                  </a:cubicBezTo>
                  <a:lnTo>
                    <a:pt x="914" y="1013"/>
                  </a:lnTo>
                  <a:cubicBezTo>
                    <a:pt x="922" y="1029"/>
                    <a:pt x="947" y="1038"/>
                    <a:pt x="963" y="1038"/>
                  </a:cubicBezTo>
                  <a:cubicBezTo>
                    <a:pt x="1030" y="1038"/>
                    <a:pt x="1063" y="955"/>
                    <a:pt x="1021" y="905"/>
                  </a:cubicBezTo>
                  <a:lnTo>
                    <a:pt x="1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5"/>
            <p:cNvSpPr/>
            <p:nvPr/>
          </p:nvSpPr>
          <p:spPr>
            <a:xfrm>
              <a:off x="8423297" y="1174263"/>
              <a:ext cx="9009" cy="171892"/>
            </a:xfrm>
            <a:custGeom>
              <a:rect b="b" l="l" r="r" t="t"/>
              <a:pathLst>
                <a:path extrusionOk="0" h="2862" w="150">
                  <a:moveTo>
                    <a:pt x="0" y="1"/>
                  </a:moveTo>
                  <a:lnTo>
                    <a:pt x="0" y="2780"/>
                  </a:lnTo>
                  <a:cubicBezTo>
                    <a:pt x="0" y="2834"/>
                    <a:pt x="38" y="2861"/>
                    <a:pt x="75" y="2861"/>
                  </a:cubicBezTo>
                  <a:cubicBezTo>
                    <a:pt x="112" y="2861"/>
                    <a:pt x="150" y="2834"/>
                    <a:pt x="150" y="2780"/>
                  </a:cubicBezTo>
                  <a:lnTo>
                    <a:pt x="150" y="1"/>
                  </a:lnTo>
                  <a:lnTo>
                    <a:pt x="125" y="9"/>
                  </a:lnTo>
                  <a:cubicBezTo>
                    <a:pt x="83" y="9"/>
                    <a:pt x="42" y="9"/>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5"/>
            <p:cNvSpPr/>
            <p:nvPr/>
          </p:nvSpPr>
          <p:spPr>
            <a:xfrm>
              <a:off x="8236930" y="1115464"/>
              <a:ext cx="66847" cy="65826"/>
            </a:xfrm>
            <a:custGeom>
              <a:rect b="b" l="l" r="r" t="t"/>
              <a:pathLst>
                <a:path extrusionOk="0" h="1096" w="1113">
                  <a:moveTo>
                    <a:pt x="1012" y="1"/>
                  </a:moveTo>
                  <a:lnTo>
                    <a:pt x="50" y="963"/>
                  </a:lnTo>
                  <a:cubicBezTo>
                    <a:pt x="0" y="1013"/>
                    <a:pt x="33" y="1088"/>
                    <a:pt x="100" y="1096"/>
                  </a:cubicBezTo>
                  <a:cubicBezTo>
                    <a:pt x="125" y="1096"/>
                    <a:pt x="141" y="1088"/>
                    <a:pt x="158" y="1071"/>
                  </a:cubicBezTo>
                  <a:lnTo>
                    <a:pt x="1112" y="117"/>
                  </a:lnTo>
                  <a:cubicBezTo>
                    <a:pt x="1079" y="75"/>
                    <a:pt x="1046" y="34"/>
                    <a:pt x="10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5"/>
            <p:cNvSpPr/>
            <p:nvPr/>
          </p:nvSpPr>
          <p:spPr>
            <a:xfrm>
              <a:off x="8081913" y="501047"/>
              <a:ext cx="885585" cy="986245"/>
            </a:xfrm>
            <a:custGeom>
              <a:rect b="b" l="l" r="r" t="t"/>
              <a:pathLst>
                <a:path extrusionOk="0" h="16421" w="14745">
                  <a:moveTo>
                    <a:pt x="5809" y="1"/>
                  </a:moveTo>
                  <a:lnTo>
                    <a:pt x="5809" y="747"/>
                  </a:lnTo>
                  <a:cubicBezTo>
                    <a:pt x="11127" y="747"/>
                    <a:pt x="14744" y="6157"/>
                    <a:pt x="12712" y="11077"/>
                  </a:cubicBezTo>
                  <a:cubicBezTo>
                    <a:pt x="11749" y="13383"/>
                    <a:pt x="9708" y="15059"/>
                    <a:pt x="7261" y="15541"/>
                  </a:cubicBezTo>
                  <a:cubicBezTo>
                    <a:pt x="6775" y="15638"/>
                    <a:pt x="6287" y="15685"/>
                    <a:pt x="5803" y="15685"/>
                  </a:cubicBezTo>
                  <a:cubicBezTo>
                    <a:pt x="3843" y="15685"/>
                    <a:pt x="1941" y="14908"/>
                    <a:pt x="524" y="13491"/>
                  </a:cubicBezTo>
                  <a:lnTo>
                    <a:pt x="1" y="14022"/>
                  </a:lnTo>
                  <a:cubicBezTo>
                    <a:pt x="1529" y="15558"/>
                    <a:pt x="3607" y="16420"/>
                    <a:pt x="5778" y="16420"/>
                  </a:cubicBezTo>
                  <a:cubicBezTo>
                    <a:pt x="5788" y="16420"/>
                    <a:pt x="5798" y="16420"/>
                    <a:pt x="5809" y="16420"/>
                  </a:cubicBezTo>
                  <a:cubicBezTo>
                    <a:pt x="10339" y="16420"/>
                    <a:pt x="14014" y="12745"/>
                    <a:pt x="14014" y="8215"/>
                  </a:cubicBezTo>
                  <a:cubicBezTo>
                    <a:pt x="14014" y="3676"/>
                    <a:pt x="10339" y="1"/>
                    <a:pt x="58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5"/>
            <p:cNvSpPr/>
            <p:nvPr/>
          </p:nvSpPr>
          <p:spPr>
            <a:xfrm>
              <a:off x="7921972" y="544891"/>
              <a:ext cx="1049969" cy="892071"/>
            </a:xfrm>
            <a:custGeom>
              <a:rect b="b" l="l" r="r" t="t"/>
              <a:pathLst>
                <a:path extrusionOk="0" h="14853" w="17482">
                  <a:moveTo>
                    <a:pt x="8347" y="1"/>
                  </a:moveTo>
                  <a:cubicBezTo>
                    <a:pt x="8349" y="1"/>
                    <a:pt x="8350" y="1"/>
                    <a:pt x="8352" y="1"/>
                  </a:cubicBezTo>
                  <a:lnTo>
                    <a:pt x="8351" y="1"/>
                  </a:lnTo>
                  <a:cubicBezTo>
                    <a:pt x="8353" y="1"/>
                    <a:pt x="8354" y="1"/>
                    <a:pt x="8356" y="1"/>
                  </a:cubicBezTo>
                  <a:close/>
                  <a:moveTo>
                    <a:pt x="8351" y="1"/>
                  </a:moveTo>
                  <a:lnTo>
                    <a:pt x="8351" y="1"/>
                  </a:lnTo>
                  <a:cubicBezTo>
                    <a:pt x="7714" y="1"/>
                    <a:pt x="7076" y="84"/>
                    <a:pt x="6464" y="242"/>
                  </a:cubicBezTo>
                  <a:lnTo>
                    <a:pt x="6514" y="441"/>
                  </a:lnTo>
                  <a:cubicBezTo>
                    <a:pt x="6016" y="573"/>
                    <a:pt x="5535" y="748"/>
                    <a:pt x="5070" y="980"/>
                  </a:cubicBezTo>
                  <a:lnTo>
                    <a:pt x="4979" y="797"/>
                  </a:lnTo>
                  <a:cubicBezTo>
                    <a:pt x="1602" y="2498"/>
                    <a:pt x="1" y="6439"/>
                    <a:pt x="1245" y="10015"/>
                  </a:cubicBezTo>
                  <a:lnTo>
                    <a:pt x="1444" y="9940"/>
                  </a:lnTo>
                  <a:cubicBezTo>
                    <a:pt x="2465" y="12886"/>
                    <a:pt x="5244" y="14852"/>
                    <a:pt x="8356" y="14852"/>
                  </a:cubicBezTo>
                  <a:lnTo>
                    <a:pt x="8356" y="13732"/>
                  </a:lnTo>
                  <a:cubicBezTo>
                    <a:pt x="5410" y="13732"/>
                    <a:pt x="2871" y="11666"/>
                    <a:pt x="2282" y="8779"/>
                  </a:cubicBezTo>
                  <a:cubicBezTo>
                    <a:pt x="2199" y="8372"/>
                    <a:pt x="2158" y="7949"/>
                    <a:pt x="2158" y="7534"/>
                  </a:cubicBezTo>
                  <a:lnTo>
                    <a:pt x="1668" y="7534"/>
                  </a:lnTo>
                  <a:cubicBezTo>
                    <a:pt x="1660" y="5784"/>
                    <a:pt x="2349" y="4100"/>
                    <a:pt x="3577" y="2855"/>
                  </a:cubicBezTo>
                  <a:lnTo>
                    <a:pt x="3925" y="3195"/>
                  </a:lnTo>
                  <a:cubicBezTo>
                    <a:pt x="5080" y="1999"/>
                    <a:pt x="6668" y="1328"/>
                    <a:pt x="8325" y="1328"/>
                  </a:cubicBezTo>
                  <a:cubicBezTo>
                    <a:pt x="8335" y="1328"/>
                    <a:pt x="8345" y="1328"/>
                    <a:pt x="8356" y="1328"/>
                  </a:cubicBezTo>
                  <a:cubicBezTo>
                    <a:pt x="8745" y="1328"/>
                    <a:pt x="9135" y="1362"/>
                    <a:pt x="9517" y="1428"/>
                  </a:cubicBezTo>
                  <a:lnTo>
                    <a:pt x="9608" y="955"/>
                  </a:lnTo>
                  <a:cubicBezTo>
                    <a:pt x="10148" y="1055"/>
                    <a:pt x="10670" y="1229"/>
                    <a:pt x="11168" y="1453"/>
                  </a:cubicBezTo>
                  <a:lnTo>
                    <a:pt x="10961" y="1893"/>
                  </a:lnTo>
                  <a:cubicBezTo>
                    <a:pt x="11492" y="2141"/>
                    <a:pt x="11998" y="2473"/>
                    <a:pt x="12446" y="2863"/>
                  </a:cubicBezTo>
                  <a:lnTo>
                    <a:pt x="12761" y="2498"/>
                  </a:lnTo>
                  <a:cubicBezTo>
                    <a:pt x="14985" y="4456"/>
                    <a:pt x="15665" y="7642"/>
                    <a:pt x="14421" y="10330"/>
                  </a:cubicBezTo>
                  <a:lnTo>
                    <a:pt x="15184" y="10679"/>
                  </a:lnTo>
                  <a:cubicBezTo>
                    <a:pt x="17481" y="5694"/>
                    <a:pt x="13842" y="4"/>
                    <a:pt x="8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5"/>
            <p:cNvSpPr/>
            <p:nvPr/>
          </p:nvSpPr>
          <p:spPr>
            <a:xfrm>
              <a:off x="8172605" y="737745"/>
              <a:ext cx="538738" cy="522282"/>
            </a:xfrm>
            <a:custGeom>
              <a:rect b="b" l="l" r="r" t="t"/>
              <a:pathLst>
                <a:path extrusionOk="0" h="8696" w="8970">
                  <a:moveTo>
                    <a:pt x="5535" y="1"/>
                  </a:moveTo>
                  <a:lnTo>
                    <a:pt x="5369" y="523"/>
                  </a:lnTo>
                  <a:cubicBezTo>
                    <a:pt x="7012" y="1030"/>
                    <a:pt x="8132" y="2540"/>
                    <a:pt x="8140" y="4257"/>
                  </a:cubicBezTo>
                  <a:cubicBezTo>
                    <a:pt x="8140" y="6174"/>
                    <a:pt x="6738" y="7816"/>
                    <a:pt x="4830" y="8098"/>
                  </a:cubicBezTo>
                  <a:cubicBezTo>
                    <a:pt x="4632" y="8129"/>
                    <a:pt x="4435" y="8143"/>
                    <a:pt x="4241" y="8143"/>
                  </a:cubicBezTo>
                  <a:cubicBezTo>
                    <a:pt x="2564" y="8143"/>
                    <a:pt x="1045" y="7053"/>
                    <a:pt x="532" y="5410"/>
                  </a:cubicBezTo>
                  <a:lnTo>
                    <a:pt x="1" y="5576"/>
                  </a:lnTo>
                  <a:cubicBezTo>
                    <a:pt x="572" y="7429"/>
                    <a:pt x="2288" y="8696"/>
                    <a:pt x="4230" y="8696"/>
                  </a:cubicBezTo>
                  <a:cubicBezTo>
                    <a:pt x="4236" y="8696"/>
                    <a:pt x="4243" y="8696"/>
                    <a:pt x="4249" y="8696"/>
                  </a:cubicBezTo>
                  <a:cubicBezTo>
                    <a:pt x="6456" y="8696"/>
                    <a:pt x="8331" y="7086"/>
                    <a:pt x="8646" y="4904"/>
                  </a:cubicBezTo>
                  <a:cubicBezTo>
                    <a:pt x="8970" y="2722"/>
                    <a:pt x="7642" y="631"/>
                    <a:pt x="55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5"/>
            <p:cNvSpPr/>
            <p:nvPr/>
          </p:nvSpPr>
          <p:spPr>
            <a:xfrm>
              <a:off x="8456691" y="906694"/>
              <a:ext cx="55375" cy="55375"/>
            </a:xfrm>
            <a:custGeom>
              <a:rect b="b" l="l" r="r" t="t"/>
              <a:pathLst>
                <a:path extrusionOk="0" h="922" w="922">
                  <a:moveTo>
                    <a:pt x="730" y="0"/>
                  </a:moveTo>
                  <a:lnTo>
                    <a:pt x="0" y="730"/>
                  </a:lnTo>
                  <a:cubicBezTo>
                    <a:pt x="75" y="780"/>
                    <a:pt x="141" y="847"/>
                    <a:pt x="199" y="921"/>
                  </a:cubicBezTo>
                  <a:lnTo>
                    <a:pt x="921" y="199"/>
                  </a:lnTo>
                  <a:lnTo>
                    <a:pt x="7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5"/>
            <p:cNvSpPr/>
            <p:nvPr/>
          </p:nvSpPr>
          <p:spPr>
            <a:xfrm>
              <a:off x="8339573" y="1025253"/>
              <a:ext cx="54354" cy="54414"/>
            </a:xfrm>
            <a:custGeom>
              <a:rect b="b" l="l" r="r" t="t"/>
              <a:pathLst>
                <a:path extrusionOk="0" h="906" w="905">
                  <a:moveTo>
                    <a:pt x="706" y="1"/>
                  </a:moveTo>
                  <a:lnTo>
                    <a:pt x="0" y="706"/>
                  </a:lnTo>
                  <a:lnTo>
                    <a:pt x="200" y="905"/>
                  </a:lnTo>
                  <a:lnTo>
                    <a:pt x="905" y="200"/>
                  </a:lnTo>
                  <a:cubicBezTo>
                    <a:pt x="822" y="142"/>
                    <a:pt x="764" y="76"/>
                    <a:pt x="7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5"/>
            <p:cNvSpPr/>
            <p:nvPr/>
          </p:nvSpPr>
          <p:spPr>
            <a:xfrm>
              <a:off x="8458193" y="1025253"/>
              <a:ext cx="53874" cy="54414"/>
            </a:xfrm>
            <a:custGeom>
              <a:rect b="b" l="l" r="r" t="t"/>
              <a:pathLst>
                <a:path extrusionOk="0" h="906" w="897">
                  <a:moveTo>
                    <a:pt x="191" y="1"/>
                  </a:moveTo>
                  <a:cubicBezTo>
                    <a:pt x="141" y="76"/>
                    <a:pt x="75" y="142"/>
                    <a:pt x="0" y="200"/>
                  </a:cubicBezTo>
                  <a:lnTo>
                    <a:pt x="705" y="905"/>
                  </a:lnTo>
                  <a:lnTo>
                    <a:pt x="896" y="706"/>
                  </a:lnTo>
                  <a:lnTo>
                    <a:pt x="1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5"/>
            <p:cNvSpPr/>
            <p:nvPr/>
          </p:nvSpPr>
          <p:spPr>
            <a:xfrm>
              <a:off x="8339573" y="907175"/>
              <a:ext cx="55375" cy="55375"/>
            </a:xfrm>
            <a:custGeom>
              <a:rect b="b" l="l" r="r" t="t"/>
              <a:pathLst>
                <a:path extrusionOk="0" h="922" w="922">
                  <a:moveTo>
                    <a:pt x="200" y="1"/>
                  </a:moveTo>
                  <a:lnTo>
                    <a:pt x="0" y="191"/>
                  </a:lnTo>
                  <a:lnTo>
                    <a:pt x="731" y="922"/>
                  </a:lnTo>
                  <a:cubicBezTo>
                    <a:pt x="780" y="847"/>
                    <a:pt x="847" y="781"/>
                    <a:pt x="921" y="722"/>
                  </a:cubicBezTo>
                  <a:lnTo>
                    <a:pt x="2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5"/>
            <p:cNvSpPr/>
            <p:nvPr/>
          </p:nvSpPr>
          <p:spPr>
            <a:xfrm>
              <a:off x="8375970" y="957505"/>
              <a:ext cx="87207" cy="74715"/>
            </a:xfrm>
            <a:custGeom>
              <a:rect b="b" l="l" r="r" t="t"/>
              <a:pathLst>
                <a:path extrusionOk="0" h="1244" w="1452">
                  <a:moveTo>
                    <a:pt x="830" y="1"/>
                  </a:moveTo>
                  <a:cubicBezTo>
                    <a:pt x="274" y="1"/>
                    <a:pt x="0" y="664"/>
                    <a:pt x="390" y="1063"/>
                  </a:cubicBezTo>
                  <a:cubicBezTo>
                    <a:pt x="515" y="1188"/>
                    <a:pt x="670" y="1244"/>
                    <a:pt x="822" y="1244"/>
                  </a:cubicBezTo>
                  <a:cubicBezTo>
                    <a:pt x="1142" y="1244"/>
                    <a:pt x="1452" y="994"/>
                    <a:pt x="1452" y="623"/>
                  </a:cubicBezTo>
                  <a:cubicBezTo>
                    <a:pt x="1452" y="274"/>
                    <a:pt x="1178" y="1"/>
                    <a:pt x="8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36"/>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Set in an alternative past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600"/>
              <a:t>fiction that is based on history and that explores what might have happened if certain historical events, figures, etc., had been different.</a:t>
            </a:r>
            <a:endParaRPr sz="4800"/>
          </a:p>
        </p:txBody>
      </p:sp>
      <p:grpSp>
        <p:nvGrpSpPr>
          <p:cNvPr id="921" name="Google Shape;921;p36"/>
          <p:cNvGrpSpPr/>
          <p:nvPr/>
        </p:nvGrpSpPr>
        <p:grpSpPr>
          <a:xfrm>
            <a:off x="457200" y="457200"/>
            <a:ext cx="1281000" cy="183000"/>
            <a:chOff x="731700" y="457200"/>
            <a:chExt cx="1281000" cy="183000"/>
          </a:xfrm>
        </p:grpSpPr>
        <p:sp>
          <p:nvSpPr>
            <p:cNvPr id="922" name="Google Shape;922;p36"/>
            <p:cNvSpPr/>
            <p:nvPr/>
          </p:nvSpPr>
          <p:spPr>
            <a:xfrm>
              <a:off x="731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6"/>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6"/>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6"/>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6"/>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37"/>
          <p:cNvSpPr txBox="1"/>
          <p:nvPr>
            <p:ph type="title"/>
          </p:nvPr>
        </p:nvSpPr>
        <p:spPr>
          <a:xfrm>
            <a:off x="713225" y="539500"/>
            <a:ext cx="77175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Voyages through space</a:t>
            </a:r>
            <a:endParaRPr/>
          </a:p>
        </p:txBody>
      </p:sp>
      <p:grpSp>
        <p:nvGrpSpPr>
          <p:cNvPr id="932" name="Google Shape;932;p37"/>
          <p:cNvGrpSpPr/>
          <p:nvPr/>
        </p:nvGrpSpPr>
        <p:grpSpPr>
          <a:xfrm>
            <a:off x="457200" y="457200"/>
            <a:ext cx="1006500" cy="183000"/>
            <a:chOff x="1006200" y="457200"/>
            <a:chExt cx="1006500" cy="183000"/>
          </a:xfrm>
        </p:grpSpPr>
        <p:sp>
          <p:nvSpPr>
            <p:cNvPr id="933" name="Google Shape;933;p37"/>
            <p:cNvSpPr/>
            <p:nvPr/>
          </p:nvSpPr>
          <p:spPr>
            <a:xfrm>
              <a:off x="1006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1280700" y="457200"/>
              <a:ext cx="1830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1829700" y="457200"/>
              <a:ext cx="183000" cy="18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1555200" y="457200"/>
              <a:ext cx="183000" cy="18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7" name="Google Shape;937;p37"/>
          <p:cNvPicPr preferRelativeResize="0"/>
          <p:nvPr/>
        </p:nvPicPr>
        <p:blipFill>
          <a:blip r:embed="rId3">
            <a:alphaModFix/>
          </a:blip>
          <a:stretch>
            <a:fillRect/>
          </a:stretch>
        </p:blipFill>
        <p:spPr>
          <a:xfrm>
            <a:off x="1418825" y="1343200"/>
            <a:ext cx="6503212" cy="365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8"/>
          <p:cNvSpPr txBox="1"/>
          <p:nvPr>
            <p:ph type="title"/>
          </p:nvPr>
        </p:nvSpPr>
        <p:spPr>
          <a:xfrm>
            <a:off x="713225" y="539500"/>
            <a:ext cx="7717500" cy="6402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Time travel</a:t>
            </a:r>
            <a:endParaRPr/>
          </a:p>
        </p:txBody>
      </p:sp>
      <p:pic>
        <p:nvPicPr>
          <p:cNvPr id="943" name="Google Shape;943;p38"/>
          <p:cNvPicPr preferRelativeResize="0"/>
          <p:nvPr/>
        </p:nvPicPr>
        <p:blipFill>
          <a:blip r:embed="rId3">
            <a:alphaModFix/>
          </a:blip>
          <a:stretch>
            <a:fillRect/>
          </a:stretch>
        </p:blipFill>
        <p:spPr>
          <a:xfrm>
            <a:off x="1319550" y="1321000"/>
            <a:ext cx="6504888" cy="3658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grpSp>
        <p:nvGrpSpPr>
          <p:cNvPr id="948" name="Google Shape;948;p39"/>
          <p:cNvGrpSpPr/>
          <p:nvPr/>
        </p:nvGrpSpPr>
        <p:grpSpPr>
          <a:xfrm>
            <a:off x="713248" y="539493"/>
            <a:ext cx="7717757" cy="4064408"/>
            <a:chOff x="549500" y="238125"/>
            <a:chExt cx="6512875" cy="5230225"/>
          </a:xfrm>
        </p:grpSpPr>
        <p:sp>
          <p:nvSpPr>
            <p:cNvPr id="949" name="Google Shape;949;p39"/>
            <p:cNvSpPr/>
            <p:nvPr/>
          </p:nvSpPr>
          <p:spPr>
            <a:xfrm>
              <a:off x="647975" y="2452371"/>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9"/>
            <p:cNvSpPr/>
            <p:nvPr/>
          </p:nvSpPr>
          <p:spPr>
            <a:xfrm>
              <a:off x="618500" y="2403521"/>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9"/>
            <p:cNvSpPr/>
            <p:nvPr/>
          </p:nvSpPr>
          <p:spPr>
            <a:xfrm>
              <a:off x="3801450" y="2665621"/>
              <a:ext cx="1293525" cy="2544000"/>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9"/>
            <p:cNvSpPr/>
            <p:nvPr/>
          </p:nvSpPr>
          <p:spPr>
            <a:xfrm>
              <a:off x="549500" y="846346"/>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9"/>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9"/>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9"/>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9"/>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7" name="Google Shape;957;p39"/>
          <p:cNvSpPr txBox="1"/>
          <p:nvPr>
            <p:ph type="title"/>
          </p:nvPr>
        </p:nvSpPr>
        <p:spPr>
          <a:xfrm>
            <a:off x="1293825" y="446832"/>
            <a:ext cx="6400800" cy="13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spaceships</a:t>
            </a:r>
            <a:endParaRPr sz="5000"/>
          </a:p>
        </p:txBody>
      </p:sp>
      <p:cxnSp>
        <p:nvCxnSpPr>
          <p:cNvPr id="958" name="Google Shape;958;p39"/>
          <p:cNvCxnSpPr/>
          <p:nvPr/>
        </p:nvCxnSpPr>
        <p:spPr>
          <a:xfrm>
            <a:off x="3224700" y="3028950"/>
            <a:ext cx="2694600" cy="0"/>
          </a:xfrm>
          <a:prstGeom prst="straightConnector1">
            <a:avLst/>
          </a:prstGeom>
          <a:noFill/>
          <a:ln cap="flat" cmpd="sng" w="19050">
            <a:solidFill>
              <a:schemeClr val="lt2"/>
            </a:solidFill>
            <a:prstDash val="solid"/>
            <a:round/>
            <a:headEnd len="med" w="med" type="diamond"/>
            <a:tailEnd len="med" w="med" type="diamond"/>
          </a:ln>
        </p:spPr>
      </p:cxnSp>
      <p:pic>
        <p:nvPicPr>
          <p:cNvPr id="959" name="Google Shape;959;p39"/>
          <p:cNvPicPr preferRelativeResize="0"/>
          <p:nvPr/>
        </p:nvPicPr>
        <p:blipFill>
          <a:blip r:embed="rId3">
            <a:alphaModFix/>
          </a:blip>
          <a:stretch>
            <a:fillRect/>
          </a:stretch>
        </p:blipFill>
        <p:spPr>
          <a:xfrm>
            <a:off x="1833738" y="1818425"/>
            <a:ext cx="5476776" cy="3080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40"/>
          <p:cNvSpPr txBox="1"/>
          <p:nvPr>
            <p:ph type="title"/>
          </p:nvPr>
        </p:nvSpPr>
        <p:spPr>
          <a:xfrm>
            <a:off x="3407575" y="539500"/>
            <a:ext cx="5023200" cy="3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Set in the future</a:t>
            </a:r>
            <a:endParaRPr/>
          </a:p>
        </p:txBody>
      </p:sp>
      <p:grpSp>
        <p:nvGrpSpPr>
          <p:cNvPr id="965" name="Google Shape;965;p40"/>
          <p:cNvGrpSpPr/>
          <p:nvPr/>
        </p:nvGrpSpPr>
        <p:grpSpPr>
          <a:xfrm>
            <a:off x="1208374" y="742928"/>
            <a:ext cx="1338290" cy="3657643"/>
            <a:chOff x="1136013" y="539500"/>
            <a:chExt cx="1483034" cy="4064500"/>
          </a:xfrm>
        </p:grpSpPr>
        <p:sp>
          <p:nvSpPr>
            <p:cNvPr id="966" name="Google Shape;966;p40"/>
            <p:cNvSpPr/>
            <p:nvPr/>
          </p:nvSpPr>
          <p:spPr>
            <a:xfrm>
              <a:off x="2341193" y="1328186"/>
              <a:ext cx="238770" cy="642852"/>
            </a:xfrm>
            <a:custGeom>
              <a:rect b="b" l="l" r="r" t="t"/>
              <a:pathLst>
                <a:path extrusionOk="0" h="10099" w="3751">
                  <a:moveTo>
                    <a:pt x="851" y="1"/>
                  </a:moveTo>
                  <a:cubicBezTo>
                    <a:pt x="823" y="1"/>
                    <a:pt x="793" y="5"/>
                    <a:pt x="764" y="14"/>
                  </a:cubicBezTo>
                  <a:lnTo>
                    <a:pt x="266" y="155"/>
                  </a:lnTo>
                  <a:cubicBezTo>
                    <a:pt x="100" y="196"/>
                    <a:pt x="1" y="370"/>
                    <a:pt x="42" y="536"/>
                  </a:cubicBezTo>
                  <a:lnTo>
                    <a:pt x="2598" y="9870"/>
                  </a:lnTo>
                  <a:cubicBezTo>
                    <a:pt x="2639" y="10007"/>
                    <a:pt x="2765" y="10099"/>
                    <a:pt x="2900" y="10099"/>
                  </a:cubicBezTo>
                  <a:cubicBezTo>
                    <a:pt x="2929" y="10099"/>
                    <a:pt x="2959" y="10095"/>
                    <a:pt x="2988" y="10086"/>
                  </a:cubicBezTo>
                  <a:lnTo>
                    <a:pt x="3486" y="9945"/>
                  </a:lnTo>
                  <a:cubicBezTo>
                    <a:pt x="3660" y="9903"/>
                    <a:pt x="3751" y="9729"/>
                    <a:pt x="3710" y="9563"/>
                  </a:cubicBezTo>
                  <a:lnTo>
                    <a:pt x="1146" y="229"/>
                  </a:lnTo>
                  <a:cubicBezTo>
                    <a:pt x="1112" y="93"/>
                    <a:pt x="987" y="1"/>
                    <a:pt x="8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0"/>
            <p:cNvSpPr/>
            <p:nvPr/>
          </p:nvSpPr>
          <p:spPr>
            <a:xfrm>
              <a:off x="1175097" y="1328186"/>
              <a:ext cx="239279" cy="642915"/>
            </a:xfrm>
            <a:custGeom>
              <a:rect b="b" l="l" r="r" t="t"/>
              <a:pathLst>
                <a:path extrusionOk="0" h="10100" w="3759">
                  <a:moveTo>
                    <a:pt x="2905" y="1"/>
                  </a:moveTo>
                  <a:cubicBezTo>
                    <a:pt x="2764" y="1"/>
                    <a:pt x="2640" y="93"/>
                    <a:pt x="2606" y="229"/>
                  </a:cubicBezTo>
                  <a:lnTo>
                    <a:pt x="50" y="9563"/>
                  </a:lnTo>
                  <a:cubicBezTo>
                    <a:pt x="1" y="9729"/>
                    <a:pt x="100" y="9903"/>
                    <a:pt x="266" y="9945"/>
                  </a:cubicBezTo>
                  <a:lnTo>
                    <a:pt x="764" y="10086"/>
                  </a:lnTo>
                  <a:cubicBezTo>
                    <a:pt x="796" y="10095"/>
                    <a:pt x="828" y="10099"/>
                    <a:pt x="859" y="10099"/>
                  </a:cubicBezTo>
                  <a:cubicBezTo>
                    <a:pt x="998" y="10099"/>
                    <a:pt x="1120" y="10013"/>
                    <a:pt x="1154" y="9870"/>
                  </a:cubicBezTo>
                  <a:lnTo>
                    <a:pt x="3709" y="536"/>
                  </a:lnTo>
                  <a:cubicBezTo>
                    <a:pt x="3759" y="370"/>
                    <a:pt x="3659" y="196"/>
                    <a:pt x="3493" y="155"/>
                  </a:cubicBezTo>
                  <a:lnTo>
                    <a:pt x="2996" y="14"/>
                  </a:lnTo>
                  <a:cubicBezTo>
                    <a:pt x="2965" y="5"/>
                    <a:pt x="2935" y="1"/>
                    <a:pt x="29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0"/>
            <p:cNvSpPr/>
            <p:nvPr/>
          </p:nvSpPr>
          <p:spPr>
            <a:xfrm>
              <a:off x="2168497" y="2691039"/>
              <a:ext cx="141632" cy="756476"/>
            </a:xfrm>
            <a:custGeom>
              <a:rect b="b" l="l" r="r" t="t"/>
              <a:pathLst>
                <a:path extrusionOk="0" h="11884" w="2225">
                  <a:moveTo>
                    <a:pt x="1187" y="1"/>
                  </a:moveTo>
                  <a:cubicBezTo>
                    <a:pt x="979" y="1"/>
                    <a:pt x="805" y="148"/>
                    <a:pt x="789" y="358"/>
                  </a:cubicBezTo>
                  <a:lnTo>
                    <a:pt x="17" y="11426"/>
                  </a:lnTo>
                  <a:cubicBezTo>
                    <a:pt x="1" y="11641"/>
                    <a:pt x="167" y="11824"/>
                    <a:pt x="382" y="11841"/>
                  </a:cubicBezTo>
                  <a:lnTo>
                    <a:pt x="1021" y="11882"/>
                  </a:lnTo>
                  <a:cubicBezTo>
                    <a:pt x="1031" y="11883"/>
                    <a:pt x="1041" y="11883"/>
                    <a:pt x="1051" y="11883"/>
                  </a:cubicBezTo>
                  <a:cubicBezTo>
                    <a:pt x="1254" y="11883"/>
                    <a:pt x="1428" y="11723"/>
                    <a:pt x="1436" y="11517"/>
                  </a:cubicBezTo>
                  <a:lnTo>
                    <a:pt x="2208" y="466"/>
                  </a:lnTo>
                  <a:cubicBezTo>
                    <a:pt x="2224" y="250"/>
                    <a:pt x="2058" y="59"/>
                    <a:pt x="1843" y="51"/>
                  </a:cubicBezTo>
                  <a:lnTo>
                    <a:pt x="1204" y="1"/>
                  </a:lnTo>
                  <a:cubicBezTo>
                    <a:pt x="1198" y="1"/>
                    <a:pt x="1192" y="1"/>
                    <a:pt x="11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0"/>
            <p:cNvSpPr/>
            <p:nvPr/>
          </p:nvSpPr>
          <p:spPr>
            <a:xfrm>
              <a:off x="1445503" y="2691039"/>
              <a:ext cx="141059" cy="756476"/>
            </a:xfrm>
            <a:custGeom>
              <a:rect b="b" l="l" r="r" t="t"/>
              <a:pathLst>
                <a:path extrusionOk="0" h="11884" w="2216">
                  <a:moveTo>
                    <a:pt x="1037" y="1"/>
                  </a:moveTo>
                  <a:cubicBezTo>
                    <a:pt x="1032" y="1"/>
                    <a:pt x="1026" y="1"/>
                    <a:pt x="1021" y="1"/>
                  </a:cubicBezTo>
                  <a:lnTo>
                    <a:pt x="374" y="51"/>
                  </a:lnTo>
                  <a:cubicBezTo>
                    <a:pt x="158" y="67"/>
                    <a:pt x="0" y="250"/>
                    <a:pt x="9" y="466"/>
                  </a:cubicBezTo>
                  <a:lnTo>
                    <a:pt x="780" y="11517"/>
                  </a:lnTo>
                  <a:cubicBezTo>
                    <a:pt x="796" y="11723"/>
                    <a:pt x="963" y="11883"/>
                    <a:pt x="1166" y="11883"/>
                  </a:cubicBezTo>
                  <a:cubicBezTo>
                    <a:pt x="1175" y="11883"/>
                    <a:pt x="1185" y="11883"/>
                    <a:pt x="1195" y="11882"/>
                  </a:cubicBezTo>
                  <a:lnTo>
                    <a:pt x="1842" y="11841"/>
                  </a:lnTo>
                  <a:cubicBezTo>
                    <a:pt x="2050" y="11824"/>
                    <a:pt x="2216" y="11641"/>
                    <a:pt x="2199" y="11426"/>
                  </a:cubicBezTo>
                  <a:lnTo>
                    <a:pt x="1436" y="358"/>
                  </a:lnTo>
                  <a:cubicBezTo>
                    <a:pt x="1412" y="148"/>
                    <a:pt x="1238" y="1"/>
                    <a:pt x="10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0"/>
            <p:cNvSpPr/>
            <p:nvPr/>
          </p:nvSpPr>
          <p:spPr>
            <a:xfrm>
              <a:off x="2218657" y="2289695"/>
              <a:ext cx="160092" cy="520825"/>
            </a:xfrm>
            <a:custGeom>
              <a:rect b="b" l="l" r="r" t="t"/>
              <a:pathLst>
                <a:path extrusionOk="0" h="8182" w="2515">
                  <a:moveTo>
                    <a:pt x="1" y="1054"/>
                  </a:moveTo>
                  <a:lnTo>
                    <a:pt x="1" y="6414"/>
                  </a:lnTo>
                  <a:lnTo>
                    <a:pt x="963" y="7982"/>
                  </a:lnTo>
                  <a:cubicBezTo>
                    <a:pt x="1080" y="8181"/>
                    <a:pt x="1387" y="8131"/>
                    <a:pt x="1436" y="7907"/>
                  </a:cubicBezTo>
                  <a:cubicBezTo>
                    <a:pt x="1793" y="6273"/>
                    <a:pt x="2515" y="1809"/>
                    <a:pt x="3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0"/>
            <p:cNvSpPr/>
            <p:nvPr/>
          </p:nvSpPr>
          <p:spPr>
            <a:xfrm>
              <a:off x="1376819" y="2289695"/>
              <a:ext cx="159583" cy="520825"/>
            </a:xfrm>
            <a:custGeom>
              <a:rect b="b" l="l" r="r" t="t"/>
              <a:pathLst>
                <a:path extrusionOk="0" h="8182" w="2507">
                  <a:moveTo>
                    <a:pt x="2507" y="1054"/>
                  </a:moveTo>
                  <a:lnTo>
                    <a:pt x="2507" y="6414"/>
                  </a:lnTo>
                  <a:lnTo>
                    <a:pt x="1552" y="7982"/>
                  </a:lnTo>
                  <a:cubicBezTo>
                    <a:pt x="1428" y="8181"/>
                    <a:pt x="1129" y="8131"/>
                    <a:pt x="1079" y="7907"/>
                  </a:cubicBezTo>
                  <a:cubicBezTo>
                    <a:pt x="723" y="6273"/>
                    <a:pt x="1" y="1809"/>
                    <a:pt x="2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0"/>
            <p:cNvSpPr/>
            <p:nvPr/>
          </p:nvSpPr>
          <p:spPr>
            <a:xfrm>
              <a:off x="1705343" y="2289695"/>
              <a:ext cx="344946" cy="87207"/>
            </a:xfrm>
            <a:custGeom>
              <a:rect b="b" l="l" r="r" t="t"/>
              <a:pathLst>
                <a:path extrusionOk="0" h="1370" w="5419">
                  <a:moveTo>
                    <a:pt x="374" y="1"/>
                  </a:moveTo>
                  <a:cubicBezTo>
                    <a:pt x="166" y="1"/>
                    <a:pt x="1" y="175"/>
                    <a:pt x="1" y="382"/>
                  </a:cubicBezTo>
                  <a:lnTo>
                    <a:pt x="1" y="996"/>
                  </a:lnTo>
                  <a:cubicBezTo>
                    <a:pt x="1" y="1204"/>
                    <a:pt x="166" y="1369"/>
                    <a:pt x="374" y="1369"/>
                  </a:cubicBezTo>
                  <a:lnTo>
                    <a:pt x="5037" y="1369"/>
                  </a:lnTo>
                  <a:cubicBezTo>
                    <a:pt x="5244" y="1369"/>
                    <a:pt x="5418" y="1204"/>
                    <a:pt x="5418" y="996"/>
                  </a:cubicBezTo>
                  <a:lnTo>
                    <a:pt x="5418" y="382"/>
                  </a:lnTo>
                  <a:cubicBezTo>
                    <a:pt x="5418" y="175"/>
                    <a:pt x="5244" y="1"/>
                    <a:pt x="50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0"/>
            <p:cNvSpPr/>
            <p:nvPr/>
          </p:nvSpPr>
          <p:spPr>
            <a:xfrm>
              <a:off x="2131577" y="1906810"/>
              <a:ext cx="87144" cy="344946"/>
            </a:xfrm>
            <a:custGeom>
              <a:rect b="b" l="l" r="r" t="t"/>
              <a:pathLst>
                <a:path extrusionOk="0" h="5419" w="1369">
                  <a:moveTo>
                    <a:pt x="373" y="0"/>
                  </a:moveTo>
                  <a:cubicBezTo>
                    <a:pt x="166" y="0"/>
                    <a:pt x="0" y="158"/>
                    <a:pt x="0" y="365"/>
                  </a:cubicBezTo>
                  <a:lnTo>
                    <a:pt x="0" y="5045"/>
                  </a:lnTo>
                  <a:cubicBezTo>
                    <a:pt x="0" y="5252"/>
                    <a:pt x="166" y="5418"/>
                    <a:pt x="373" y="5418"/>
                  </a:cubicBezTo>
                  <a:lnTo>
                    <a:pt x="996" y="5418"/>
                  </a:lnTo>
                  <a:cubicBezTo>
                    <a:pt x="1203" y="5418"/>
                    <a:pt x="1369" y="5252"/>
                    <a:pt x="1369" y="5045"/>
                  </a:cubicBezTo>
                  <a:lnTo>
                    <a:pt x="1369" y="374"/>
                  </a:lnTo>
                  <a:cubicBezTo>
                    <a:pt x="1369" y="166"/>
                    <a:pt x="1203" y="0"/>
                    <a:pt x="9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0"/>
            <p:cNvSpPr/>
            <p:nvPr/>
          </p:nvSpPr>
          <p:spPr>
            <a:xfrm>
              <a:off x="1536339" y="1906810"/>
              <a:ext cx="87207" cy="344946"/>
            </a:xfrm>
            <a:custGeom>
              <a:rect b="b" l="l" r="r" t="t"/>
              <a:pathLst>
                <a:path extrusionOk="0" h="5419" w="1370">
                  <a:moveTo>
                    <a:pt x="382" y="0"/>
                  </a:moveTo>
                  <a:cubicBezTo>
                    <a:pt x="175" y="0"/>
                    <a:pt x="1" y="166"/>
                    <a:pt x="1" y="374"/>
                  </a:cubicBezTo>
                  <a:lnTo>
                    <a:pt x="1" y="5036"/>
                  </a:lnTo>
                  <a:cubicBezTo>
                    <a:pt x="1" y="5244"/>
                    <a:pt x="175" y="5418"/>
                    <a:pt x="382" y="5418"/>
                  </a:cubicBezTo>
                  <a:lnTo>
                    <a:pt x="996" y="5418"/>
                  </a:lnTo>
                  <a:cubicBezTo>
                    <a:pt x="1204" y="5418"/>
                    <a:pt x="1370" y="5244"/>
                    <a:pt x="1370" y="5036"/>
                  </a:cubicBezTo>
                  <a:lnTo>
                    <a:pt x="1370" y="365"/>
                  </a:lnTo>
                  <a:cubicBezTo>
                    <a:pt x="1370" y="158"/>
                    <a:pt x="1204" y="0"/>
                    <a:pt x="9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0"/>
            <p:cNvSpPr/>
            <p:nvPr/>
          </p:nvSpPr>
          <p:spPr>
            <a:xfrm>
              <a:off x="1536339" y="1395596"/>
              <a:ext cx="682382" cy="473211"/>
            </a:xfrm>
            <a:custGeom>
              <a:rect b="b" l="l" r="r" t="t"/>
              <a:pathLst>
                <a:path extrusionOk="0" h="7434" w="10720">
                  <a:moveTo>
                    <a:pt x="5360" y="2456"/>
                  </a:moveTo>
                  <a:lnTo>
                    <a:pt x="7434" y="2215"/>
                  </a:lnTo>
                  <a:lnTo>
                    <a:pt x="8720" y="307"/>
                  </a:lnTo>
                  <a:cubicBezTo>
                    <a:pt x="8729" y="315"/>
                    <a:pt x="8737" y="324"/>
                    <a:pt x="8745" y="324"/>
                  </a:cubicBezTo>
                  <a:lnTo>
                    <a:pt x="9343" y="647"/>
                  </a:lnTo>
                  <a:cubicBezTo>
                    <a:pt x="9442" y="697"/>
                    <a:pt x="9567" y="680"/>
                    <a:pt x="9658" y="606"/>
                  </a:cubicBezTo>
                  <a:cubicBezTo>
                    <a:pt x="9865" y="415"/>
                    <a:pt x="10065" y="216"/>
                    <a:pt x="10255" y="0"/>
                  </a:cubicBezTo>
                  <a:cubicBezTo>
                    <a:pt x="10720" y="3377"/>
                    <a:pt x="9011" y="3709"/>
                    <a:pt x="9592" y="5932"/>
                  </a:cubicBezTo>
                  <a:cubicBezTo>
                    <a:pt x="9451" y="5841"/>
                    <a:pt x="9310" y="5758"/>
                    <a:pt x="9160" y="5683"/>
                  </a:cubicBezTo>
                  <a:cubicBezTo>
                    <a:pt x="9069" y="5634"/>
                    <a:pt x="8961" y="5658"/>
                    <a:pt x="8903" y="5733"/>
                  </a:cubicBezTo>
                  <a:lnTo>
                    <a:pt x="8546" y="6198"/>
                  </a:lnTo>
                  <a:cubicBezTo>
                    <a:pt x="8496" y="6272"/>
                    <a:pt x="8480" y="6355"/>
                    <a:pt x="8505" y="6438"/>
                  </a:cubicBezTo>
                  <a:cubicBezTo>
                    <a:pt x="8521" y="6521"/>
                    <a:pt x="8538" y="6604"/>
                    <a:pt x="8571" y="6687"/>
                  </a:cubicBezTo>
                  <a:cubicBezTo>
                    <a:pt x="6497" y="7434"/>
                    <a:pt x="4224" y="7434"/>
                    <a:pt x="2158" y="6687"/>
                  </a:cubicBezTo>
                  <a:cubicBezTo>
                    <a:pt x="2183" y="6604"/>
                    <a:pt x="2199" y="6513"/>
                    <a:pt x="2224" y="6438"/>
                  </a:cubicBezTo>
                  <a:cubicBezTo>
                    <a:pt x="2241" y="6355"/>
                    <a:pt x="2224" y="6272"/>
                    <a:pt x="2174" y="6198"/>
                  </a:cubicBezTo>
                  <a:lnTo>
                    <a:pt x="1818" y="5733"/>
                  </a:lnTo>
                  <a:cubicBezTo>
                    <a:pt x="1759" y="5658"/>
                    <a:pt x="1652" y="5634"/>
                    <a:pt x="1569" y="5683"/>
                  </a:cubicBezTo>
                  <a:cubicBezTo>
                    <a:pt x="1419" y="5758"/>
                    <a:pt x="1270" y="5841"/>
                    <a:pt x="1129" y="5932"/>
                  </a:cubicBezTo>
                  <a:cubicBezTo>
                    <a:pt x="1718" y="3709"/>
                    <a:pt x="1" y="3377"/>
                    <a:pt x="473" y="0"/>
                  </a:cubicBezTo>
                  <a:cubicBezTo>
                    <a:pt x="656" y="216"/>
                    <a:pt x="855" y="415"/>
                    <a:pt x="1071" y="606"/>
                  </a:cubicBezTo>
                  <a:cubicBezTo>
                    <a:pt x="1154" y="680"/>
                    <a:pt x="1278" y="697"/>
                    <a:pt x="1378" y="647"/>
                  </a:cubicBezTo>
                  <a:lnTo>
                    <a:pt x="1975" y="324"/>
                  </a:lnTo>
                  <a:cubicBezTo>
                    <a:pt x="1992" y="324"/>
                    <a:pt x="2000" y="315"/>
                    <a:pt x="2000" y="307"/>
                  </a:cubicBezTo>
                  <a:lnTo>
                    <a:pt x="3286" y="221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0"/>
            <p:cNvSpPr/>
            <p:nvPr/>
          </p:nvSpPr>
          <p:spPr>
            <a:xfrm>
              <a:off x="1664158" y="1345372"/>
              <a:ext cx="427316" cy="206051"/>
            </a:xfrm>
            <a:custGeom>
              <a:rect b="b" l="l" r="r" t="t"/>
              <a:pathLst>
                <a:path extrusionOk="0" h="3237" w="6713">
                  <a:moveTo>
                    <a:pt x="150" y="1"/>
                  </a:moveTo>
                  <a:lnTo>
                    <a:pt x="150" y="1"/>
                  </a:lnTo>
                  <a:cubicBezTo>
                    <a:pt x="166" y="300"/>
                    <a:pt x="158" y="607"/>
                    <a:pt x="117" y="914"/>
                  </a:cubicBezTo>
                  <a:cubicBezTo>
                    <a:pt x="108" y="988"/>
                    <a:pt x="67" y="1055"/>
                    <a:pt x="0" y="1096"/>
                  </a:cubicBezTo>
                  <a:lnTo>
                    <a:pt x="1278" y="3004"/>
                  </a:lnTo>
                  <a:lnTo>
                    <a:pt x="3352" y="3237"/>
                  </a:lnTo>
                  <a:lnTo>
                    <a:pt x="5426" y="3004"/>
                  </a:lnTo>
                  <a:lnTo>
                    <a:pt x="6712" y="1096"/>
                  </a:lnTo>
                  <a:cubicBezTo>
                    <a:pt x="6646" y="1055"/>
                    <a:pt x="6596" y="988"/>
                    <a:pt x="6588" y="914"/>
                  </a:cubicBezTo>
                  <a:cubicBezTo>
                    <a:pt x="6547" y="607"/>
                    <a:pt x="6538" y="300"/>
                    <a:pt x="6555" y="1"/>
                  </a:cubicBezTo>
                  <a:lnTo>
                    <a:pt x="6555" y="1"/>
                  </a:lnTo>
                  <a:cubicBezTo>
                    <a:pt x="6007" y="490"/>
                    <a:pt x="5385" y="914"/>
                    <a:pt x="4912" y="1113"/>
                  </a:cubicBezTo>
                  <a:cubicBezTo>
                    <a:pt x="4884" y="1123"/>
                    <a:pt x="4856" y="1127"/>
                    <a:pt x="4828" y="1127"/>
                  </a:cubicBezTo>
                  <a:cubicBezTo>
                    <a:pt x="4737" y="1127"/>
                    <a:pt x="4647" y="1079"/>
                    <a:pt x="4597" y="996"/>
                  </a:cubicBezTo>
                  <a:lnTo>
                    <a:pt x="4315" y="515"/>
                  </a:lnTo>
                  <a:cubicBezTo>
                    <a:pt x="4290" y="466"/>
                    <a:pt x="4282" y="407"/>
                    <a:pt x="4290" y="349"/>
                  </a:cubicBezTo>
                  <a:lnTo>
                    <a:pt x="4290" y="349"/>
                  </a:lnTo>
                  <a:cubicBezTo>
                    <a:pt x="4174" y="391"/>
                    <a:pt x="4049" y="416"/>
                    <a:pt x="3933" y="441"/>
                  </a:cubicBezTo>
                  <a:cubicBezTo>
                    <a:pt x="3742" y="474"/>
                    <a:pt x="3547" y="490"/>
                    <a:pt x="3352" y="490"/>
                  </a:cubicBezTo>
                  <a:cubicBezTo>
                    <a:pt x="3157" y="490"/>
                    <a:pt x="2962" y="474"/>
                    <a:pt x="2771" y="441"/>
                  </a:cubicBezTo>
                  <a:cubicBezTo>
                    <a:pt x="2655" y="416"/>
                    <a:pt x="2539" y="391"/>
                    <a:pt x="2423" y="349"/>
                  </a:cubicBezTo>
                  <a:lnTo>
                    <a:pt x="2423" y="349"/>
                  </a:lnTo>
                  <a:cubicBezTo>
                    <a:pt x="2431" y="407"/>
                    <a:pt x="2415" y="466"/>
                    <a:pt x="2390" y="515"/>
                  </a:cubicBezTo>
                  <a:lnTo>
                    <a:pt x="2108" y="996"/>
                  </a:lnTo>
                  <a:cubicBezTo>
                    <a:pt x="2057" y="1079"/>
                    <a:pt x="1968" y="1127"/>
                    <a:pt x="1877" y="1127"/>
                  </a:cubicBezTo>
                  <a:cubicBezTo>
                    <a:pt x="1849" y="1127"/>
                    <a:pt x="1820" y="1123"/>
                    <a:pt x="1792" y="1113"/>
                  </a:cubicBezTo>
                  <a:cubicBezTo>
                    <a:pt x="1320" y="914"/>
                    <a:pt x="697" y="490"/>
                    <a:pt x="1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0"/>
            <p:cNvSpPr/>
            <p:nvPr/>
          </p:nvSpPr>
          <p:spPr>
            <a:xfrm>
              <a:off x="1707953" y="1140467"/>
              <a:ext cx="339663" cy="236160"/>
            </a:xfrm>
            <a:custGeom>
              <a:rect b="b" l="l" r="r" t="t"/>
              <a:pathLst>
                <a:path extrusionOk="0" h="3710" w="5336">
                  <a:moveTo>
                    <a:pt x="1" y="1"/>
                  </a:moveTo>
                  <a:lnTo>
                    <a:pt x="1" y="1"/>
                  </a:lnTo>
                  <a:cubicBezTo>
                    <a:pt x="150" y="1154"/>
                    <a:pt x="914" y="2457"/>
                    <a:pt x="1685" y="3452"/>
                  </a:cubicBezTo>
                  <a:cubicBezTo>
                    <a:pt x="1710" y="3485"/>
                    <a:pt x="1727" y="3527"/>
                    <a:pt x="1735" y="3577"/>
                  </a:cubicBezTo>
                  <a:cubicBezTo>
                    <a:pt x="1851" y="3610"/>
                    <a:pt x="1967" y="3635"/>
                    <a:pt x="2083" y="3660"/>
                  </a:cubicBezTo>
                  <a:cubicBezTo>
                    <a:pt x="2278" y="3693"/>
                    <a:pt x="2473" y="3709"/>
                    <a:pt x="2667" y="3709"/>
                  </a:cubicBezTo>
                  <a:cubicBezTo>
                    <a:pt x="2861" y="3709"/>
                    <a:pt x="3054" y="3693"/>
                    <a:pt x="3245" y="3660"/>
                  </a:cubicBezTo>
                  <a:cubicBezTo>
                    <a:pt x="3369" y="3643"/>
                    <a:pt x="3486" y="3610"/>
                    <a:pt x="3602" y="3577"/>
                  </a:cubicBezTo>
                  <a:cubicBezTo>
                    <a:pt x="3602" y="3527"/>
                    <a:pt x="3618" y="3485"/>
                    <a:pt x="3652" y="3452"/>
                  </a:cubicBezTo>
                  <a:cubicBezTo>
                    <a:pt x="4423" y="2457"/>
                    <a:pt x="5178" y="1154"/>
                    <a:pt x="5336" y="1"/>
                  </a:cubicBezTo>
                  <a:lnTo>
                    <a:pt x="5336" y="1"/>
                  </a:lnTo>
                  <a:lnTo>
                    <a:pt x="4266" y="449"/>
                  </a:lnTo>
                  <a:lnTo>
                    <a:pt x="3735" y="1395"/>
                  </a:lnTo>
                  <a:lnTo>
                    <a:pt x="1602" y="1395"/>
                  </a:lnTo>
                  <a:lnTo>
                    <a:pt x="1063" y="44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1612407" y="850518"/>
              <a:ext cx="528209" cy="272061"/>
            </a:xfrm>
            <a:custGeom>
              <a:rect b="b" l="l" r="r" t="t"/>
              <a:pathLst>
                <a:path extrusionOk="0" h="4274" w="8298">
                  <a:moveTo>
                    <a:pt x="4165" y="1"/>
                  </a:moveTo>
                  <a:lnTo>
                    <a:pt x="0" y="1212"/>
                  </a:lnTo>
                  <a:lnTo>
                    <a:pt x="755" y="3510"/>
                  </a:lnTo>
                  <a:cubicBezTo>
                    <a:pt x="1817" y="4000"/>
                    <a:pt x="2979" y="4265"/>
                    <a:pt x="4149" y="4274"/>
                  </a:cubicBezTo>
                  <a:cubicBezTo>
                    <a:pt x="5319" y="4265"/>
                    <a:pt x="6480" y="4000"/>
                    <a:pt x="7542" y="3510"/>
                  </a:cubicBezTo>
                  <a:lnTo>
                    <a:pt x="8297" y="1212"/>
                  </a:lnTo>
                  <a:lnTo>
                    <a:pt x="41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1663076" y="1014812"/>
              <a:ext cx="430499" cy="214454"/>
            </a:xfrm>
            <a:custGeom>
              <a:rect b="b" l="l" r="r" t="t"/>
              <a:pathLst>
                <a:path extrusionOk="0" h="3369" w="6763">
                  <a:moveTo>
                    <a:pt x="6763" y="0"/>
                  </a:moveTo>
                  <a:cubicBezTo>
                    <a:pt x="6030" y="344"/>
                    <a:pt x="4870" y="756"/>
                    <a:pt x="3381" y="756"/>
                  </a:cubicBezTo>
                  <a:cubicBezTo>
                    <a:pt x="2390" y="756"/>
                    <a:pt x="1254" y="574"/>
                    <a:pt x="1" y="66"/>
                  </a:cubicBezTo>
                  <a:lnTo>
                    <a:pt x="1" y="66"/>
                  </a:lnTo>
                  <a:lnTo>
                    <a:pt x="366" y="1742"/>
                  </a:lnTo>
                  <a:cubicBezTo>
                    <a:pt x="416" y="1726"/>
                    <a:pt x="465" y="1709"/>
                    <a:pt x="515" y="1693"/>
                  </a:cubicBezTo>
                  <a:cubicBezTo>
                    <a:pt x="526" y="1690"/>
                    <a:pt x="537" y="1689"/>
                    <a:pt x="547" y="1689"/>
                  </a:cubicBezTo>
                  <a:cubicBezTo>
                    <a:pt x="618" y="1689"/>
                    <a:pt x="681" y="1737"/>
                    <a:pt x="681" y="1809"/>
                  </a:cubicBezTo>
                  <a:cubicBezTo>
                    <a:pt x="689" y="1867"/>
                    <a:pt x="698" y="1917"/>
                    <a:pt x="706" y="1975"/>
                  </a:cubicBezTo>
                  <a:lnTo>
                    <a:pt x="1768" y="2423"/>
                  </a:lnTo>
                  <a:lnTo>
                    <a:pt x="2307" y="3369"/>
                  </a:lnTo>
                  <a:lnTo>
                    <a:pt x="4440" y="3369"/>
                  </a:lnTo>
                  <a:lnTo>
                    <a:pt x="4971" y="2423"/>
                  </a:lnTo>
                  <a:lnTo>
                    <a:pt x="6041" y="1975"/>
                  </a:lnTo>
                  <a:cubicBezTo>
                    <a:pt x="6049" y="1917"/>
                    <a:pt x="6049" y="1867"/>
                    <a:pt x="6057" y="1809"/>
                  </a:cubicBezTo>
                  <a:cubicBezTo>
                    <a:pt x="6065" y="1737"/>
                    <a:pt x="6122" y="1689"/>
                    <a:pt x="6192" y="1689"/>
                  </a:cubicBezTo>
                  <a:cubicBezTo>
                    <a:pt x="6202" y="1689"/>
                    <a:pt x="6213" y="1690"/>
                    <a:pt x="6223" y="1693"/>
                  </a:cubicBezTo>
                  <a:cubicBezTo>
                    <a:pt x="6273" y="1709"/>
                    <a:pt x="6323" y="1726"/>
                    <a:pt x="6373" y="1742"/>
                  </a:cubicBezTo>
                  <a:lnTo>
                    <a:pt x="6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a:off x="1600249" y="683679"/>
              <a:ext cx="555135" cy="179062"/>
            </a:xfrm>
            <a:custGeom>
              <a:rect b="b" l="l" r="r" t="t"/>
              <a:pathLst>
                <a:path extrusionOk="0" h="2813" w="8721">
                  <a:moveTo>
                    <a:pt x="8596" y="2813"/>
                  </a:moveTo>
                  <a:cubicBezTo>
                    <a:pt x="7791" y="2389"/>
                    <a:pt x="6298" y="1958"/>
                    <a:pt x="4356" y="1958"/>
                  </a:cubicBezTo>
                  <a:cubicBezTo>
                    <a:pt x="2415" y="1958"/>
                    <a:pt x="930" y="2389"/>
                    <a:pt x="125" y="2813"/>
                  </a:cubicBezTo>
                  <a:cubicBezTo>
                    <a:pt x="25" y="2340"/>
                    <a:pt x="0" y="1850"/>
                    <a:pt x="42" y="1361"/>
                  </a:cubicBezTo>
                  <a:cubicBezTo>
                    <a:pt x="233" y="1261"/>
                    <a:pt x="415" y="1170"/>
                    <a:pt x="614" y="1087"/>
                  </a:cubicBezTo>
                  <a:cubicBezTo>
                    <a:pt x="2996" y="0"/>
                    <a:pt x="5742" y="25"/>
                    <a:pt x="8115" y="1137"/>
                  </a:cubicBezTo>
                  <a:cubicBezTo>
                    <a:pt x="8306" y="1228"/>
                    <a:pt x="8496" y="1319"/>
                    <a:pt x="8679" y="1427"/>
                  </a:cubicBezTo>
                  <a:cubicBezTo>
                    <a:pt x="8720" y="1892"/>
                    <a:pt x="8687" y="2356"/>
                    <a:pt x="8596" y="281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0"/>
            <p:cNvSpPr/>
            <p:nvPr/>
          </p:nvSpPr>
          <p:spPr>
            <a:xfrm>
              <a:off x="1602858" y="539500"/>
              <a:ext cx="549852" cy="235587"/>
            </a:xfrm>
            <a:custGeom>
              <a:rect b="b" l="l" r="r" t="t"/>
              <a:pathLst>
                <a:path extrusionOk="0" h="3701" w="8638">
                  <a:moveTo>
                    <a:pt x="8638" y="3700"/>
                  </a:moveTo>
                  <a:cubicBezTo>
                    <a:pt x="8455" y="3593"/>
                    <a:pt x="8265" y="3493"/>
                    <a:pt x="8074" y="3410"/>
                  </a:cubicBezTo>
                  <a:cubicBezTo>
                    <a:pt x="5701" y="2290"/>
                    <a:pt x="2955" y="2273"/>
                    <a:pt x="573" y="3352"/>
                  </a:cubicBezTo>
                  <a:cubicBezTo>
                    <a:pt x="374" y="3435"/>
                    <a:pt x="192" y="3534"/>
                    <a:pt x="1" y="3634"/>
                  </a:cubicBezTo>
                  <a:cubicBezTo>
                    <a:pt x="192" y="1709"/>
                    <a:pt x="1561" y="0"/>
                    <a:pt x="4315" y="0"/>
                  </a:cubicBezTo>
                  <a:cubicBezTo>
                    <a:pt x="7111" y="0"/>
                    <a:pt x="8472" y="1742"/>
                    <a:pt x="8638" y="370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0"/>
            <p:cNvSpPr/>
            <p:nvPr/>
          </p:nvSpPr>
          <p:spPr>
            <a:xfrm>
              <a:off x="2515480" y="2030937"/>
              <a:ext cx="72949" cy="491735"/>
            </a:xfrm>
            <a:custGeom>
              <a:rect b="b" l="l" r="r" t="t"/>
              <a:pathLst>
                <a:path extrusionOk="0" h="7725" w="1146">
                  <a:moveTo>
                    <a:pt x="324" y="0"/>
                  </a:moveTo>
                  <a:cubicBezTo>
                    <a:pt x="150" y="0"/>
                    <a:pt x="9" y="133"/>
                    <a:pt x="9" y="307"/>
                  </a:cubicBezTo>
                  <a:lnTo>
                    <a:pt x="9" y="7401"/>
                  </a:lnTo>
                  <a:cubicBezTo>
                    <a:pt x="1" y="7575"/>
                    <a:pt x="142" y="7724"/>
                    <a:pt x="316" y="7724"/>
                  </a:cubicBezTo>
                  <a:lnTo>
                    <a:pt x="839" y="7724"/>
                  </a:lnTo>
                  <a:cubicBezTo>
                    <a:pt x="1005" y="7724"/>
                    <a:pt x="1146" y="7583"/>
                    <a:pt x="1146" y="7409"/>
                  </a:cubicBezTo>
                  <a:lnTo>
                    <a:pt x="1146" y="315"/>
                  </a:lnTo>
                  <a:cubicBezTo>
                    <a:pt x="1146" y="149"/>
                    <a:pt x="1013" y="8"/>
                    <a:pt x="8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2467994" y="2465001"/>
              <a:ext cx="151053" cy="144751"/>
            </a:xfrm>
            <a:custGeom>
              <a:rect b="b" l="l" r="r" t="t"/>
              <a:pathLst>
                <a:path extrusionOk="0" h="2274" w="2373">
                  <a:moveTo>
                    <a:pt x="713" y="0"/>
                  </a:moveTo>
                  <a:cubicBezTo>
                    <a:pt x="606" y="0"/>
                    <a:pt x="501" y="49"/>
                    <a:pt x="440" y="134"/>
                  </a:cubicBezTo>
                  <a:lnTo>
                    <a:pt x="58" y="690"/>
                  </a:lnTo>
                  <a:cubicBezTo>
                    <a:pt x="17" y="748"/>
                    <a:pt x="0" y="822"/>
                    <a:pt x="25" y="889"/>
                  </a:cubicBezTo>
                  <a:cubicBezTo>
                    <a:pt x="133" y="1179"/>
                    <a:pt x="805" y="1951"/>
                    <a:pt x="996" y="2191"/>
                  </a:cubicBezTo>
                  <a:cubicBezTo>
                    <a:pt x="1046" y="2246"/>
                    <a:pt x="1115" y="2273"/>
                    <a:pt x="1182" y="2273"/>
                  </a:cubicBezTo>
                  <a:cubicBezTo>
                    <a:pt x="1247" y="2273"/>
                    <a:pt x="1312" y="2248"/>
                    <a:pt x="1361" y="2200"/>
                  </a:cubicBezTo>
                  <a:cubicBezTo>
                    <a:pt x="1701" y="1884"/>
                    <a:pt x="2025" y="1544"/>
                    <a:pt x="2307" y="1179"/>
                  </a:cubicBezTo>
                  <a:cubicBezTo>
                    <a:pt x="2373" y="1096"/>
                    <a:pt x="2365" y="980"/>
                    <a:pt x="2290" y="905"/>
                  </a:cubicBezTo>
                  <a:cubicBezTo>
                    <a:pt x="1975" y="615"/>
                    <a:pt x="1311" y="117"/>
                    <a:pt x="739" y="1"/>
                  </a:cubicBezTo>
                  <a:cubicBezTo>
                    <a:pt x="730" y="0"/>
                    <a:pt x="722" y="0"/>
                    <a:pt x="7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2473277" y="1925779"/>
              <a:ext cx="145770" cy="154427"/>
            </a:xfrm>
            <a:custGeom>
              <a:rect b="b" l="l" r="r" t="t"/>
              <a:pathLst>
                <a:path extrusionOk="0" h="2426" w="2290">
                  <a:moveTo>
                    <a:pt x="1828" y="0"/>
                  </a:moveTo>
                  <a:cubicBezTo>
                    <a:pt x="1821" y="0"/>
                    <a:pt x="1815" y="1"/>
                    <a:pt x="1809" y="1"/>
                  </a:cubicBezTo>
                  <a:cubicBezTo>
                    <a:pt x="1228" y="34"/>
                    <a:pt x="656" y="208"/>
                    <a:pt x="149" y="499"/>
                  </a:cubicBezTo>
                  <a:cubicBezTo>
                    <a:pt x="50" y="565"/>
                    <a:pt x="0" y="690"/>
                    <a:pt x="42" y="806"/>
                  </a:cubicBezTo>
                  <a:lnTo>
                    <a:pt x="440" y="2001"/>
                  </a:lnTo>
                  <a:cubicBezTo>
                    <a:pt x="465" y="2075"/>
                    <a:pt x="523" y="2133"/>
                    <a:pt x="597" y="2166"/>
                  </a:cubicBezTo>
                  <a:cubicBezTo>
                    <a:pt x="954" y="2299"/>
                    <a:pt x="1610" y="2391"/>
                    <a:pt x="1983" y="2424"/>
                  </a:cubicBezTo>
                  <a:cubicBezTo>
                    <a:pt x="1993" y="2425"/>
                    <a:pt x="2002" y="2425"/>
                    <a:pt x="2011" y="2425"/>
                  </a:cubicBezTo>
                  <a:cubicBezTo>
                    <a:pt x="2149" y="2425"/>
                    <a:pt x="2266" y="2315"/>
                    <a:pt x="2273" y="2175"/>
                  </a:cubicBezTo>
                  <a:cubicBezTo>
                    <a:pt x="2290" y="1727"/>
                    <a:pt x="2282" y="847"/>
                    <a:pt x="2083" y="184"/>
                  </a:cubicBezTo>
                  <a:cubicBezTo>
                    <a:pt x="2051" y="73"/>
                    <a:pt x="1945" y="0"/>
                    <a:pt x="18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1166121" y="2030937"/>
              <a:ext cx="73458" cy="491735"/>
            </a:xfrm>
            <a:custGeom>
              <a:rect b="b" l="l" r="r" t="t"/>
              <a:pathLst>
                <a:path extrusionOk="0" h="7725" w="1154">
                  <a:moveTo>
                    <a:pt x="324" y="0"/>
                  </a:moveTo>
                  <a:cubicBezTo>
                    <a:pt x="150" y="0"/>
                    <a:pt x="0" y="141"/>
                    <a:pt x="9" y="315"/>
                  </a:cubicBezTo>
                  <a:lnTo>
                    <a:pt x="9" y="7409"/>
                  </a:lnTo>
                  <a:cubicBezTo>
                    <a:pt x="9" y="7583"/>
                    <a:pt x="150" y="7724"/>
                    <a:pt x="324" y="7724"/>
                  </a:cubicBezTo>
                  <a:lnTo>
                    <a:pt x="838" y="7724"/>
                  </a:lnTo>
                  <a:cubicBezTo>
                    <a:pt x="1013" y="7724"/>
                    <a:pt x="1154" y="7575"/>
                    <a:pt x="1154" y="7401"/>
                  </a:cubicBezTo>
                  <a:lnTo>
                    <a:pt x="1154" y="307"/>
                  </a:lnTo>
                  <a:cubicBezTo>
                    <a:pt x="1145" y="141"/>
                    <a:pt x="1013" y="0"/>
                    <a:pt x="8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1136013" y="2465001"/>
              <a:ext cx="151117" cy="144751"/>
            </a:xfrm>
            <a:custGeom>
              <a:rect b="b" l="l" r="r" t="t"/>
              <a:pathLst>
                <a:path extrusionOk="0" h="2274" w="2374">
                  <a:moveTo>
                    <a:pt x="1660" y="0"/>
                  </a:moveTo>
                  <a:cubicBezTo>
                    <a:pt x="1652" y="0"/>
                    <a:pt x="1643" y="0"/>
                    <a:pt x="1635" y="1"/>
                  </a:cubicBezTo>
                  <a:cubicBezTo>
                    <a:pt x="1063" y="117"/>
                    <a:pt x="407" y="615"/>
                    <a:pt x="92" y="905"/>
                  </a:cubicBezTo>
                  <a:cubicBezTo>
                    <a:pt x="9" y="980"/>
                    <a:pt x="1" y="1096"/>
                    <a:pt x="67" y="1179"/>
                  </a:cubicBezTo>
                  <a:cubicBezTo>
                    <a:pt x="357" y="1544"/>
                    <a:pt x="673" y="1884"/>
                    <a:pt x="1013" y="2200"/>
                  </a:cubicBezTo>
                  <a:cubicBezTo>
                    <a:pt x="1066" y="2248"/>
                    <a:pt x="1132" y="2273"/>
                    <a:pt x="1199" y="2273"/>
                  </a:cubicBezTo>
                  <a:cubicBezTo>
                    <a:pt x="1267" y="2273"/>
                    <a:pt x="1335" y="2246"/>
                    <a:pt x="1386" y="2191"/>
                  </a:cubicBezTo>
                  <a:cubicBezTo>
                    <a:pt x="1577" y="1951"/>
                    <a:pt x="2249" y="1179"/>
                    <a:pt x="2357" y="889"/>
                  </a:cubicBezTo>
                  <a:cubicBezTo>
                    <a:pt x="2373" y="822"/>
                    <a:pt x="2365" y="748"/>
                    <a:pt x="2324" y="690"/>
                  </a:cubicBezTo>
                  <a:lnTo>
                    <a:pt x="1934" y="134"/>
                  </a:lnTo>
                  <a:cubicBezTo>
                    <a:pt x="1872" y="49"/>
                    <a:pt x="1768" y="0"/>
                    <a:pt x="16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1136522" y="1925779"/>
              <a:ext cx="145324" cy="154427"/>
            </a:xfrm>
            <a:custGeom>
              <a:rect b="b" l="l" r="r" t="t"/>
              <a:pathLst>
                <a:path extrusionOk="0" h="2426" w="2283">
                  <a:moveTo>
                    <a:pt x="455" y="0"/>
                  </a:moveTo>
                  <a:cubicBezTo>
                    <a:pt x="339" y="0"/>
                    <a:pt x="239" y="73"/>
                    <a:pt x="200" y="184"/>
                  </a:cubicBezTo>
                  <a:cubicBezTo>
                    <a:pt x="1" y="847"/>
                    <a:pt x="1" y="1727"/>
                    <a:pt x="9" y="2175"/>
                  </a:cubicBezTo>
                  <a:cubicBezTo>
                    <a:pt x="17" y="2315"/>
                    <a:pt x="134" y="2425"/>
                    <a:pt x="278" y="2425"/>
                  </a:cubicBezTo>
                  <a:cubicBezTo>
                    <a:pt x="288" y="2425"/>
                    <a:pt x="298" y="2425"/>
                    <a:pt x="308" y="2424"/>
                  </a:cubicBezTo>
                  <a:cubicBezTo>
                    <a:pt x="681" y="2391"/>
                    <a:pt x="1328" y="2299"/>
                    <a:pt x="1685" y="2166"/>
                  </a:cubicBezTo>
                  <a:cubicBezTo>
                    <a:pt x="1760" y="2133"/>
                    <a:pt x="1818" y="2075"/>
                    <a:pt x="1843" y="2001"/>
                  </a:cubicBezTo>
                  <a:lnTo>
                    <a:pt x="2241" y="806"/>
                  </a:lnTo>
                  <a:cubicBezTo>
                    <a:pt x="2282" y="690"/>
                    <a:pt x="2233" y="565"/>
                    <a:pt x="2133" y="499"/>
                  </a:cubicBezTo>
                  <a:cubicBezTo>
                    <a:pt x="1627" y="208"/>
                    <a:pt x="1055" y="34"/>
                    <a:pt x="474" y="1"/>
                  </a:cubicBezTo>
                  <a:cubicBezTo>
                    <a:pt x="467" y="1"/>
                    <a:pt x="461" y="0"/>
                    <a:pt x="4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2157421" y="1244352"/>
              <a:ext cx="315347" cy="160793"/>
            </a:xfrm>
            <a:custGeom>
              <a:rect b="b" l="l" r="r" t="t"/>
              <a:pathLst>
                <a:path extrusionOk="0" h="2526" w="4954">
                  <a:moveTo>
                    <a:pt x="1723" y="1"/>
                  </a:moveTo>
                  <a:cubicBezTo>
                    <a:pt x="1557" y="1"/>
                    <a:pt x="1394" y="39"/>
                    <a:pt x="1245" y="119"/>
                  </a:cubicBezTo>
                  <a:cubicBezTo>
                    <a:pt x="631" y="435"/>
                    <a:pt x="1" y="1007"/>
                    <a:pt x="100" y="2144"/>
                  </a:cubicBezTo>
                  <a:cubicBezTo>
                    <a:pt x="107" y="2212"/>
                    <a:pt x="165" y="2258"/>
                    <a:pt x="231" y="2258"/>
                  </a:cubicBezTo>
                  <a:cubicBezTo>
                    <a:pt x="245" y="2258"/>
                    <a:pt x="260" y="2256"/>
                    <a:pt x="274" y="2252"/>
                  </a:cubicBezTo>
                  <a:cubicBezTo>
                    <a:pt x="662" y="2136"/>
                    <a:pt x="1100" y="2086"/>
                    <a:pt x="1561" y="2086"/>
                  </a:cubicBezTo>
                  <a:cubicBezTo>
                    <a:pt x="2450" y="2086"/>
                    <a:pt x="3420" y="2271"/>
                    <a:pt x="4257" y="2517"/>
                  </a:cubicBezTo>
                  <a:cubicBezTo>
                    <a:pt x="4279" y="2523"/>
                    <a:pt x="4301" y="2525"/>
                    <a:pt x="4323" y="2525"/>
                  </a:cubicBezTo>
                  <a:cubicBezTo>
                    <a:pt x="4399" y="2525"/>
                    <a:pt x="4471" y="2492"/>
                    <a:pt x="4522" y="2434"/>
                  </a:cubicBezTo>
                  <a:lnTo>
                    <a:pt x="4871" y="1994"/>
                  </a:lnTo>
                  <a:cubicBezTo>
                    <a:pt x="4954" y="1895"/>
                    <a:pt x="4945" y="1754"/>
                    <a:pt x="4854" y="1663"/>
                  </a:cubicBezTo>
                  <a:cubicBezTo>
                    <a:pt x="4282" y="1049"/>
                    <a:pt x="2979" y="302"/>
                    <a:pt x="2000" y="36"/>
                  </a:cubicBezTo>
                  <a:cubicBezTo>
                    <a:pt x="1908" y="13"/>
                    <a:pt x="1815" y="1"/>
                    <a:pt x="1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1282865" y="1244352"/>
              <a:ext cx="315347" cy="160793"/>
            </a:xfrm>
            <a:custGeom>
              <a:rect b="b" l="l" r="r" t="t"/>
              <a:pathLst>
                <a:path extrusionOk="0" h="2526" w="4954">
                  <a:moveTo>
                    <a:pt x="3227" y="1"/>
                  </a:moveTo>
                  <a:cubicBezTo>
                    <a:pt x="3135" y="1"/>
                    <a:pt x="3043" y="13"/>
                    <a:pt x="2954" y="36"/>
                  </a:cubicBezTo>
                  <a:cubicBezTo>
                    <a:pt x="1975" y="302"/>
                    <a:pt x="672" y="1049"/>
                    <a:pt x="91" y="1663"/>
                  </a:cubicBezTo>
                  <a:cubicBezTo>
                    <a:pt x="8" y="1754"/>
                    <a:pt x="0" y="1895"/>
                    <a:pt x="75" y="1994"/>
                  </a:cubicBezTo>
                  <a:lnTo>
                    <a:pt x="432" y="2434"/>
                  </a:lnTo>
                  <a:cubicBezTo>
                    <a:pt x="477" y="2492"/>
                    <a:pt x="552" y="2525"/>
                    <a:pt x="630" y="2525"/>
                  </a:cubicBezTo>
                  <a:cubicBezTo>
                    <a:pt x="653" y="2525"/>
                    <a:pt x="675" y="2523"/>
                    <a:pt x="697" y="2517"/>
                  </a:cubicBezTo>
                  <a:cubicBezTo>
                    <a:pt x="1528" y="2271"/>
                    <a:pt x="2500" y="2086"/>
                    <a:pt x="3391" y="2086"/>
                  </a:cubicBezTo>
                  <a:cubicBezTo>
                    <a:pt x="3852" y="2086"/>
                    <a:pt x="4292" y="2136"/>
                    <a:pt x="4679" y="2252"/>
                  </a:cubicBezTo>
                  <a:cubicBezTo>
                    <a:pt x="4694" y="2256"/>
                    <a:pt x="4708" y="2258"/>
                    <a:pt x="4722" y="2258"/>
                  </a:cubicBezTo>
                  <a:cubicBezTo>
                    <a:pt x="4787" y="2258"/>
                    <a:pt x="4840" y="2212"/>
                    <a:pt x="4854" y="2144"/>
                  </a:cubicBezTo>
                  <a:cubicBezTo>
                    <a:pt x="4953" y="1007"/>
                    <a:pt x="4323" y="435"/>
                    <a:pt x="3709" y="119"/>
                  </a:cubicBezTo>
                  <a:cubicBezTo>
                    <a:pt x="3560" y="39"/>
                    <a:pt x="3393" y="1"/>
                    <a:pt x="32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1936665" y="1122325"/>
              <a:ext cx="217636" cy="294914"/>
            </a:xfrm>
            <a:custGeom>
              <a:rect b="b" l="l" r="r" t="t"/>
              <a:pathLst>
                <a:path extrusionOk="0" h="4633" w="3419">
                  <a:moveTo>
                    <a:pt x="1893" y="0"/>
                  </a:moveTo>
                  <a:cubicBezTo>
                    <a:pt x="1822" y="0"/>
                    <a:pt x="1759" y="48"/>
                    <a:pt x="1759" y="120"/>
                  </a:cubicBezTo>
                  <a:cubicBezTo>
                    <a:pt x="1751" y="178"/>
                    <a:pt x="1743" y="228"/>
                    <a:pt x="1735" y="286"/>
                  </a:cubicBezTo>
                  <a:cubicBezTo>
                    <a:pt x="1585" y="1439"/>
                    <a:pt x="830" y="2742"/>
                    <a:pt x="59" y="3737"/>
                  </a:cubicBezTo>
                  <a:cubicBezTo>
                    <a:pt x="25" y="3770"/>
                    <a:pt x="9" y="3812"/>
                    <a:pt x="1" y="3862"/>
                  </a:cubicBezTo>
                  <a:cubicBezTo>
                    <a:pt x="1" y="3911"/>
                    <a:pt x="9" y="3970"/>
                    <a:pt x="34" y="4019"/>
                  </a:cubicBezTo>
                  <a:lnTo>
                    <a:pt x="324" y="4509"/>
                  </a:lnTo>
                  <a:cubicBezTo>
                    <a:pt x="373" y="4589"/>
                    <a:pt x="459" y="4632"/>
                    <a:pt x="548" y="4632"/>
                  </a:cubicBezTo>
                  <a:cubicBezTo>
                    <a:pt x="579" y="4632"/>
                    <a:pt x="610" y="4627"/>
                    <a:pt x="639" y="4617"/>
                  </a:cubicBezTo>
                  <a:cubicBezTo>
                    <a:pt x="1112" y="4418"/>
                    <a:pt x="1735" y="3994"/>
                    <a:pt x="2282" y="3505"/>
                  </a:cubicBezTo>
                  <a:cubicBezTo>
                    <a:pt x="2614" y="3214"/>
                    <a:pt x="2921" y="2891"/>
                    <a:pt x="3186" y="2542"/>
                  </a:cubicBezTo>
                  <a:cubicBezTo>
                    <a:pt x="3344" y="2335"/>
                    <a:pt x="3419" y="2070"/>
                    <a:pt x="3394" y="1812"/>
                  </a:cubicBezTo>
                  <a:cubicBezTo>
                    <a:pt x="3361" y="1439"/>
                    <a:pt x="3236" y="1074"/>
                    <a:pt x="3029" y="759"/>
                  </a:cubicBezTo>
                  <a:cubicBezTo>
                    <a:pt x="2797" y="427"/>
                    <a:pt x="2465" y="178"/>
                    <a:pt x="2075" y="53"/>
                  </a:cubicBezTo>
                  <a:cubicBezTo>
                    <a:pt x="2025" y="37"/>
                    <a:pt x="1975" y="20"/>
                    <a:pt x="1925" y="4"/>
                  </a:cubicBezTo>
                  <a:cubicBezTo>
                    <a:pt x="1915" y="1"/>
                    <a:pt x="1904" y="0"/>
                    <a:pt x="18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1623483" y="1821257"/>
              <a:ext cx="508094" cy="230813"/>
            </a:xfrm>
            <a:custGeom>
              <a:rect b="b" l="l" r="r" t="t"/>
              <a:pathLst>
                <a:path extrusionOk="0" h="3626" w="7982">
                  <a:moveTo>
                    <a:pt x="789" y="0"/>
                  </a:moveTo>
                  <a:cubicBezTo>
                    <a:pt x="598" y="598"/>
                    <a:pt x="341" y="1178"/>
                    <a:pt x="1" y="1709"/>
                  </a:cubicBezTo>
                  <a:lnTo>
                    <a:pt x="1" y="3626"/>
                  </a:lnTo>
                  <a:cubicBezTo>
                    <a:pt x="1287" y="2780"/>
                    <a:pt x="2639" y="2340"/>
                    <a:pt x="3991" y="2307"/>
                  </a:cubicBezTo>
                  <a:cubicBezTo>
                    <a:pt x="5352" y="2340"/>
                    <a:pt x="6704" y="2780"/>
                    <a:pt x="7982" y="3626"/>
                  </a:cubicBezTo>
                  <a:lnTo>
                    <a:pt x="7982" y="1709"/>
                  </a:lnTo>
                  <a:cubicBezTo>
                    <a:pt x="7650" y="1178"/>
                    <a:pt x="7385" y="598"/>
                    <a:pt x="7202" y="0"/>
                  </a:cubicBezTo>
                  <a:cubicBezTo>
                    <a:pt x="6165" y="374"/>
                    <a:pt x="5078" y="560"/>
                    <a:pt x="3992" y="560"/>
                  </a:cubicBezTo>
                  <a:cubicBezTo>
                    <a:pt x="2906" y="560"/>
                    <a:pt x="1822" y="374"/>
                    <a:pt x="7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0"/>
            <p:cNvSpPr/>
            <p:nvPr/>
          </p:nvSpPr>
          <p:spPr>
            <a:xfrm>
              <a:off x="1601331" y="1122325"/>
              <a:ext cx="217636" cy="294914"/>
            </a:xfrm>
            <a:custGeom>
              <a:rect b="b" l="l" r="r" t="t"/>
              <a:pathLst>
                <a:path extrusionOk="0" h="4633" w="3419">
                  <a:moveTo>
                    <a:pt x="1517" y="0"/>
                  </a:moveTo>
                  <a:cubicBezTo>
                    <a:pt x="1507" y="0"/>
                    <a:pt x="1496" y="1"/>
                    <a:pt x="1485" y="4"/>
                  </a:cubicBezTo>
                  <a:cubicBezTo>
                    <a:pt x="1435" y="20"/>
                    <a:pt x="1386" y="37"/>
                    <a:pt x="1336" y="53"/>
                  </a:cubicBezTo>
                  <a:cubicBezTo>
                    <a:pt x="954" y="186"/>
                    <a:pt x="622" y="427"/>
                    <a:pt x="382" y="759"/>
                  </a:cubicBezTo>
                  <a:cubicBezTo>
                    <a:pt x="174" y="1074"/>
                    <a:pt x="50" y="1431"/>
                    <a:pt x="25" y="1812"/>
                  </a:cubicBezTo>
                  <a:cubicBezTo>
                    <a:pt x="0" y="2070"/>
                    <a:pt x="66" y="2335"/>
                    <a:pt x="232" y="2542"/>
                  </a:cubicBezTo>
                  <a:cubicBezTo>
                    <a:pt x="498" y="2891"/>
                    <a:pt x="805" y="3214"/>
                    <a:pt x="1137" y="3505"/>
                  </a:cubicBezTo>
                  <a:cubicBezTo>
                    <a:pt x="1684" y="3994"/>
                    <a:pt x="2307" y="4418"/>
                    <a:pt x="2779" y="4617"/>
                  </a:cubicBezTo>
                  <a:cubicBezTo>
                    <a:pt x="2809" y="4627"/>
                    <a:pt x="2840" y="4632"/>
                    <a:pt x="2871" y="4632"/>
                  </a:cubicBezTo>
                  <a:cubicBezTo>
                    <a:pt x="2959" y="4632"/>
                    <a:pt x="3045" y="4589"/>
                    <a:pt x="3095" y="4509"/>
                  </a:cubicBezTo>
                  <a:lnTo>
                    <a:pt x="3377" y="4019"/>
                  </a:lnTo>
                  <a:cubicBezTo>
                    <a:pt x="3402" y="3970"/>
                    <a:pt x="3418" y="3911"/>
                    <a:pt x="3410" y="3862"/>
                  </a:cubicBezTo>
                  <a:cubicBezTo>
                    <a:pt x="3402" y="3812"/>
                    <a:pt x="3385" y="3770"/>
                    <a:pt x="3352" y="3737"/>
                  </a:cubicBezTo>
                  <a:cubicBezTo>
                    <a:pt x="2580" y="2742"/>
                    <a:pt x="1825" y="1439"/>
                    <a:pt x="1676" y="286"/>
                  </a:cubicBezTo>
                  <a:cubicBezTo>
                    <a:pt x="1668" y="228"/>
                    <a:pt x="1659" y="178"/>
                    <a:pt x="1659" y="120"/>
                  </a:cubicBezTo>
                  <a:cubicBezTo>
                    <a:pt x="1652" y="48"/>
                    <a:pt x="1588" y="0"/>
                    <a:pt x="15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0"/>
            <p:cNvSpPr/>
            <p:nvPr/>
          </p:nvSpPr>
          <p:spPr>
            <a:xfrm>
              <a:off x="2076070" y="1755693"/>
              <a:ext cx="211844" cy="275053"/>
            </a:xfrm>
            <a:custGeom>
              <a:rect b="b" l="l" r="r" t="t"/>
              <a:pathLst>
                <a:path extrusionOk="0" h="4321" w="3328">
                  <a:moveTo>
                    <a:pt x="581" y="0"/>
                  </a:moveTo>
                  <a:cubicBezTo>
                    <a:pt x="520" y="0"/>
                    <a:pt x="462" y="28"/>
                    <a:pt x="424" y="76"/>
                  </a:cubicBezTo>
                  <a:lnTo>
                    <a:pt x="67" y="549"/>
                  </a:lnTo>
                  <a:cubicBezTo>
                    <a:pt x="17" y="615"/>
                    <a:pt x="1" y="698"/>
                    <a:pt x="26" y="781"/>
                  </a:cubicBezTo>
                  <a:cubicBezTo>
                    <a:pt x="42" y="864"/>
                    <a:pt x="59" y="947"/>
                    <a:pt x="92" y="1030"/>
                  </a:cubicBezTo>
                  <a:cubicBezTo>
                    <a:pt x="275" y="1628"/>
                    <a:pt x="540" y="2208"/>
                    <a:pt x="872" y="2739"/>
                  </a:cubicBezTo>
                  <a:cubicBezTo>
                    <a:pt x="1204" y="3287"/>
                    <a:pt x="1594" y="3793"/>
                    <a:pt x="2034" y="4249"/>
                  </a:cubicBezTo>
                  <a:cubicBezTo>
                    <a:pt x="2080" y="4296"/>
                    <a:pt x="2137" y="4321"/>
                    <a:pt x="2195" y="4321"/>
                  </a:cubicBezTo>
                  <a:cubicBezTo>
                    <a:pt x="2211" y="4321"/>
                    <a:pt x="2226" y="4319"/>
                    <a:pt x="2241" y="4316"/>
                  </a:cubicBezTo>
                  <a:cubicBezTo>
                    <a:pt x="2258" y="4316"/>
                    <a:pt x="2266" y="4316"/>
                    <a:pt x="2282" y="4308"/>
                  </a:cubicBezTo>
                  <a:cubicBezTo>
                    <a:pt x="2565" y="4158"/>
                    <a:pt x="3220" y="3677"/>
                    <a:pt x="3320" y="2399"/>
                  </a:cubicBezTo>
                  <a:cubicBezTo>
                    <a:pt x="3328" y="2325"/>
                    <a:pt x="3303" y="2242"/>
                    <a:pt x="3253" y="2175"/>
                  </a:cubicBezTo>
                  <a:cubicBezTo>
                    <a:pt x="2648" y="1437"/>
                    <a:pt x="1926" y="790"/>
                    <a:pt x="1113" y="275"/>
                  </a:cubicBezTo>
                  <a:cubicBezTo>
                    <a:pt x="972" y="192"/>
                    <a:pt x="831" y="101"/>
                    <a:pt x="681" y="26"/>
                  </a:cubicBezTo>
                  <a:cubicBezTo>
                    <a:pt x="649" y="9"/>
                    <a:pt x="614" y="0"/>
                    <a:pt x="5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1467655" y="1755693"/>
              <a:ext cx="211335" cy="275053"/>
            </a:xfrm>
            <a:custGeom>
              <a:rect b="b" l="l" r="r" t="t"/>
              <a:pathLst>
                <a:path extrusionOk="0" h="4321" w="3320">
                  <a:moveTo>
                    <a:pt x="2742" y="0"/>
                  </a:moveTo>
                  <a:cubicBezTo>
                    <a:pt x="2710" y="0"/>
                    <a:pt x="2677" y="9"/>
                    <a:pt x="2648" y="26"/>
                  </a:cubicBezTo>
                  <a:cubicBezTo>
                    <a:pt x="2498" y="101"/>
                    <a:pt x="2349" y="192"/>
                    <a:pt x="2216" y="275"/>
                  </a:cubicBezTo>
                  <a:cubicBezTo>
                    <a:pt x="1403" y="790"/>
                    <a:pt x="681" y="1437"/>
                    <a:pt x="76" y="2175"/>
                  </a:cubicBezTo>
                  <a:cubicBezTo>
                    <a:pt x="26" y="2242"/>
                    <a:pt x="1" y="2325"/>
                    <a:pt x="9" y="2399"/>
                  </a:cubicBezTo>
                  <a:cubicBezTo>
                    <a:pt x="109" y="3685"/>
                    <a:pt x="756" y="4158"/>
                    <a:pt x="1046" y="4308"/>
                  </a:cubicBezTo>
                  <a:cubicBezTo>
                    <a:pt x="1055" y="4308"/>
                    <a:pt x="1071" y="4316"/>
                    <a:pt x="1088" y="4316"/>
                  </a:cubicBezTo>
                  <a:cubicBezTo>
                    <a:pt x="1103" y="4319"/>
                    <a:pt x="1118" y="4321"/>
                    <a:pt x="1133" y="4321"/>
                  </a:cubicBezTo>
                  <a:cubicBezTo>
                    <a:pt x="1192" y="4321"/>
                    <a:pt x="1249" y="4296"/>
                    <a:pt x="1295" y="4249"/>
                  </a:cubicBezTo>
                  <a:cubicBezTo>
                    <a:pt x="1727" y="3793"/>
                    <a:pt x="2117" y="3287"/>
                    <a:pt x="2449" y="2739"/>
                  </a:cubicBezTo>
                  <a:cubicBezTo>
                    <a:pt x="2789" y="2208"/>
                    <a:pt x="3046" y="1628"/>
                    <a:pt x="3237" y="1030"/>
                  </a:cubicBezTo>
                  <a:cubicBezTo>
                    <a:pt x="3262" y="947"/>
                    <a:pt x="3278" y="864"/>
                    <a:pt x="3303" y="781"/>
                  </a:cubicBezTo>
                  <a:cubicBezTo>
                    <a:pt x="3320" y="698"/>
                    <a:pt x="3303" y="615"/>
                    <a:pt x="3262" y="549"/>
                  </a:cubicBezTo>
                  <a:lnTo>
                    <a:pt x="2897" y="76"/>
                  </a:lnTo>
                  <a:cubicBezTo>
                    <a:pt x="2859" y="28"/>
                    <a:pt x="2801" y="0"/>
                    <a:pt x="27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2080844" y="1143586"/>
              <a:ext cx="202868" cy="295232"/>
            </a:xfrm>
            <a:custGeom>
              <a:rect b="b" l="l" r="r" t="t"/>
              <a:pathLst>
                <a:path extrusionOk="0" h="4638" w="3187">
                  <a:moveTo>
                    <a:pt x="1164" y="1"/>
                  </a:moveTo>
                  <a:cubicBezTo>
                    <a:pt x="1064" y="1"/>
                    <a:pt x="968" y="50"/>
                    <a:pt x="921" y="134"/>
                  </a:cubicBezTo>
                  <a:cubicBezTo>
                    <a:pt x="872" y="209"/>
                    <a:pt x="822" y="308"/>
                    <a:pt x="772" y="433"/>
                  </a:cubicBezTo>
                  <a:cubicBezTo>
                    <a:pt x="349" y="1288"/>
                    <a:pt x="92" y="2217"/>
                    <a:pt x="17" y="3171"/>
                  </a:cubicBezTo>
                  <a:cubicBezTo>
                    <a:pt x="1" y="3478"/>
                    <a:pt x="9" y="3785"/>
                    <a:pt x="50" y="4084"/>
                  </a:cubicBezTo>
                  <a:cubicBezTo>
                    <a:pt x="59" y="4158"/>
                    <a:pt x="100" y="4233"/>
                    <a:pt x="166" y="4274"/>
                  </a:cubicBezTo>
                  <a:cubicBezTo>
                    <a:pt x="175" y="4283"/>
                    <a:pt x="183" y="4283"/>
                    <a:pt x="191" y="4291"/>
                  </a:cubicBezTo>
                  <a:lnTo>
                    <a:pt x="789" y="4606"/>
                  </a:lnTo>
                  <a:cubicBezTo>
                    <a:pt x="830" y="4627"/>
                    <a:pt x="876" y="4638"/>
                    <a:pt x="922" y="4638"/>
                  </a:cubicBezTo>
                  <a:cubicBezTo>
                    <a:pt x="986" y="4638"/>
                    <a:pt x="1051" y="4617"/>
                    <a:pt x="1104" y="4573"/>
                  </a:cubicBezTo>
                  <a:cubicBezTo>
                    <a:pt x="1311" y="4382"/>
                    <a:pt x="1511" y="4183"/>
                    <a:pt x="1701" y="3967"/>
                  </a:cubicBezTo>
                  <a:cubicBezTo>
                    <a:pt x="1768" y="3893"/>
                    <a:pt x="1826" y="3818"/>
                    <a:pt x="1884" y="3752"/>
                  </a:cubicBezTo>
                  <a:cubicBezTo>
                    <a:pt x="2407" y="3121"/>
                    <a:pt x="2838" y="2424"/>
                    <a:pt x="3153" y="1677"/>
                  </a:cubicBezTo>
                  <a:cubicBezTo>
                    <a:pt x="3162" y="1653"/>
                    <a:pt x="3170" y="1636"/>
                    <a:pt x="3170" y="1619"/>
                  </a:cubicBezTo>
                  <a:cubicBezTo>
                    <a:pt x="3187" y="1561"/>
                    <a:pt x="3178" y="1495"/>
                    <a:pt x="3145" y="1445"/>
                  </a:cubicBezTo>
                  <a:cubicBezTo>
                    <a:pt x="2506" y="275"/>
                    <a:pt x="1569" y="51"/>
                    <a:pt x="1187" y="2"/>
                  </a:cubicBezTo>
                  <a:cubicBezTo>
                    <a:pt x="1179" y="1"/>
                    <a:pt x="1171" y="1"/>
                    <a:pt x="11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1471920" y="1143459"/>
              <a:ext cx="202868" cy="295168"/>
            </a:xfrm>
            <a:custGeom>
              <a:rect b="b" l="l" r="r" t="t"/>
              <a:pathLst>
                <a:path extrusionOk="0" h="4637" w="3187">
                  <a:moveTo>
                    <a:pt x="2037" y="1"/>
                  </a:moveTo>
                  <a:cubicBezTo>
                    <a:pt x="2025" y="1"/>
                    <a:pt x="2012" y="2"/>
                    <a:pt x="2000" y="4"/>
                  </a:cubicBezTo>
                  <a:cubicBezTo>
                    <a:pt x="1618" y="45"/>
                    <a:pt x="672" y="277"/>
                    <a:pt x="34" y="1439"/>
                  </a:cubicBezTo>
                  <a:cubicBezTo>
                    <a:pt x="9" y="1497"/>
                    <a:pt x="0" y="1563"/>
                    <a:pt x="9" y="1621"/>
                  </a:cubicBezTo>
                  <a:cubicBezTo>
                    <a:pt x="9" y="1638"/>
                    <a:pt x="17" y="1655"/>
                    <a:pt x="25" y="1679"/>
                  </a:cubicBezTo>
                  <a:cubicBezTo>
                    <a:pt x="349" y="2426"/>
                    <a:pt x="772" y="3123"/>
                    <a:pt x="1295" y="3754"/>
                  </a:cubicBezTo>
                  <a:cubicBezTo>
                    <a:pt x="1353" y="3820"/>
                    <a:pt x="1411" y="3895"/>
                    <a:pt x="1477" y="3961"/>
                  </a:cubicBezTo>
                  <a:cubicBezTo>
                    <a:pt x="1668" y="4177"/>
                    <a:pt x="1867" y="4376"/>
                    <a:pt x="2083" y="4567"/>
                  </a:cubicBezTo>
                  <a:cubicBezTo>
                    <a:pt x="2134" y="4613"/>
                    <a:pt x="2201" y="4637"/>
                    <a:pt x="2268" y="4637"/>
                  </a:cubicBezTo>
                  <a:cubicBezTo>
                    <a:pt x="2310" y="4637"/>
                    <a:pt x="2352" y="4627"/>
                    <a:pt x="2390" y="4608"/>
                  </a:cubicBezTo>
                  <a:lnTo>
                    <a:pt x="2995" y="4293"/>
                  </a:lnTo>
                  <a:cubicBezTo>
                    <a:pt x="3004" y="4285"/>
                    <a:pt x="3012" y="4276"/>
                    <a:pt x="3020" y="4268"/>
                  </a:cubicBezTo>
                  <a:cubicBezTo>
                    <a:pt x="3087" y="4227"/>
                    <a:pt x="3128" y="4160"/>
                    <a:pt x="3137" y="4086"/>
                  </a:cubicBezTo>
                  <a:cubicBezTo>
                    <a:pt x="3178" y="3779"/>
                    <a:pt x="3186" y="3472"/>
                    <a:pt x="3161" y="3173"/>
                  </a:cubicBezTo>
                  <a:cubicBezTo>
                    <a:pt x="3095" y="2053"/>
                    <a:pt x="2697" y="999"/>
                    <a:pt x="2415" y="427"/>
                  </a:cubicBezTo>
                  <a:cubicBezTo>
                    <a:pt x="2357" y="302"/>
                    <a:pt x="2307" y="211"/>
                    <a:pt x="2265" y="136"/>
                  </a:cubicBezTo>
                  <a:cubicBezTo>
                    <a:pt x="2221" y="55"/>
                    <a:pt x="2132" y="1"/>
                    <a:pt x="20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1662567" y="830467"/>
              <a:ext cx="429990" cy="191856"/>
            </a:xfrm>
            <a:custGeom>
              <a:rect b="b" l="l" r="r" t="t"/>
              <a:pathLst>
                <a:path extrusionOk="0" h="3014" w="6755">
                  <a:moveTo>
                    <a:pt x="3377" y="1"/>
                  </a:moveTo>
                  <a:cubicBezTo>
                    <a:pt x="1336" y="1"/>
                    <a:pt x="50" y="507"/>
                    <a:pt x="0" y="515"/>
                  </a:cubicBezTo>
                  <a:cubicBezTo>
                    <a:pt x="166" y="1212"/>
                    <a:pt x="482" y="2083"/>
                    <a:pt x="955" y="2730"/>
                  </a:cubicBezTo>
                  <a:cubicBezTo>
                    <a:pt x="1079" y="2763"/>
                    <a:pt x="1204" y="2797"/>
                    <a:pt x="1345" y="2830"/>
                  </a:cubicBezTo>
                  <a:cubicBezTo>
                    <a:pt x="1486" y="2871"/>
                    <a:pt x="1643" y="2896"/>
                    <a:pt x="1809" y="2921"/>
                  </a:cubicBezTo>
                  <a:lnTo>
                    <a:pt x="2091" y="2962"/>
                  </a:lnTo>
                  <a:cubicBezTo>
                    <a:pt x="2191" y="2971"/>
                    <a:pt x="2290" y="2979"/>
                    <a:pt x="2415" y="2987"/>
                  </a:cubicBezTo>
                  <a:cubicBezTo>
                    <a:pt x="2531" y="2996"/>
                    <a:pt x="2664" y="3012"/>
                    <a:pt x="2788" y="3012"/>
                  </a:cubicBezTo>
                  <a:cubicBezTo>
                    <a:pt x="2795" y="3013"/>
                    <a:pt x="2801" y="3013"/>
                    <a:pt x="2807" y="3013"/>
                  </a:cubicBezTo>
                  <a:cubicBezTo>
                    <a:pt x="2873" y="3013"/>
                    <a:pt x="2925" y="2974"/>
                    <a:pt x="2962" y="2921"/>
                  </a:cubicBezTo>
                  <a:cubicBezTo>
                    <a:pt x="3058" y="2772"/>
                    <a:pt x="3215" y="2697"/>
                    <a:pt x="3374" y="2697"/>
                  </a:cubicBezTo>
                  <a:cubicBezTo>
                    <a:pt x="3533" y="2697"/>
                    <a:pt x="3693" y="2772"/>
                    <a:pt x="3792" y="2921"/>
                  </a:cubicBezTo>
                  <a:cubicBezTo>
                    <a:pt x="3822" y="2974"/>
                    <a:pt x="3881" y="3013"/>
                    <a:pt x="3941" y="3013"/>
                  </a:cubicBezTo>
                  <a:cubicBezTo>
                    <a:pt x="3947" y="3013"/>
                    <a:pt x="3952" y="3013"/>
                    <a:pt x="3958" y="3012"/>
                  </a:cubicBezTo>
                  <a:cubicBezTo>
                    <a:pt x="4248" y="3004"/>
                    <a:pt x="4506" y="2979"/>
                    <a:pt x="4746" y="2954"/>
                  </a:cubicBezTo>
                  <a:cubicBezTo>
                    <a:pt x="4788" y="2946"/>
                    <a:pt x="4846" y="2938"/>
                    <a:pt x="4896" y="2929"/>
                  </a:cubicBezTo>
                  <a:cubicBezTo>
                    <a:pt x="4970" y="2921"/>
                    <a:pt x="5028" y="2904"/>
                    <a:pt x="5103" y="2896"/>
                  </a:cubicBezTo>
                  <a:cubicBezTo>
                    <a:pt x="5178" y="2880"/>
                    <a:pt x="5244" y="2871"/>
                    <a:pt x="5310" y="2855"/>
                  </a:cubicBezTo>
                  <a:cubicBezTo>
                    <a:pt x="5476" y="2821"/>
                    <a:pt x="5634" y="2780"/>
                    <a:pt x="5792" y="2730"/>
                  </a:cubicBezTo>
                  <a:cubicBezTo>
                    <a:pt x="6124" y="2266"/>
                    <a:pt x="6372" y="1751"/>
                    <a:pt x="6547" y="1212"/>
                  </a:cubicBezTo>
                  <a:cubicBezTo>
                    <a:pt x="6596" y="1079"/>
                    <a:pt x="6638" y="946"/>
                    <a:pt x="6679" y="822"/>
                  </a:cubicBezTo>
                  <a:cubicBezTo>
                    <a:pt x="6704" y="714"/>
                    <a:pt x="6729" y="614"/>
                    <a:pt x="6754" y="523"/>
                  </a:cubicBezTo>
                  <a:cubicBezTo>
                    <a:pt x="6746" y="515"/>
                    <a:pt x="6737" y="515"/>
                    <a:pt x="6729" y="515"/>
                  </a:cubicBezTo>
                  <a:lnTo>
                    <a:pt x="6621" y="473"/>
                  </a:lnTo>
                  <a:cubicBezTo>
                    <a:pt x="5974" y="266"/>
                    <a:pt x="5302" y="125"/>
                    <a:pt x="4630" y="59"/>
                  </a:cubicBezTo>
                  <a:lnTo>
                    <a:pt x="4298" y="34"/>
                  </a:lnTo>
                  <a:lnTo>
                    <a:pt x="4008" y="9"/>
                  </a:lnTo>
                  <a:cubicBezTo>
                    <a:pt x="3834" y="1"/>
                    <a:pt x="3659" y="1"/>
                    <a:pt x="34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1748628" y="830467"/>
              <a:ext cx="169068" cy="185936"/>
            </a:xfrm>
            <a:custGeom>
              <a:rect b="b" l="l" r="r" t="t"/>
              <a:pathLst>
                <a:path extrusionOk="0" h="2921" w="2656">
                  <a:moveTo>
                    <a:pt x="2141" y="1"/>
                  </a:moveTo>
                  <a:lnTo>
                    <a:pt x="1" y="2838"/>
                  </a:lnTo>
                  <a:cubicBezTo>
                    <a:pt x="142" y="2871"/>
                    <a:pt x="291" y="2896"/>
                    <a:pt x="457" y="2921"/>
                  </a:cubicBezTo>
                  <a:lnTo>
                    <a:pt x="2656" y="17"/>
                  </a:lnTo>
                  <a:cubicBezTo>
                    <a:pt x="2490" y="9"/>
                    <a:pt x="2316" y="9"/>
                    <a:pt x="2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1795669" y="832568"/>
              <a:ext cx="161684" cy="188610"/>
            </a:xfrm>
            <a:custGeom>
              <a:rect b="b" l="l" r="r" t="t"/>
              <a:pathLst>
                <a:path extrusionOk="0" h="2963" w="2540">
                  <a:moveTo>
                    <a:pt x="2216" y="1"/>
                  </a:moveTo>
                  <a:lnTo>
                    <a:pt x="0" y="2929"/>
                  </a:lnTo>
                  <a:cubicBezTo>
                    <a:pt x="108" y="2938"/>
                    <a:pt x="216" y="2954"/>
                    <a:pt x="324" y="2963"/>
                  </a:cubicBezTo>
                  <a:lnTo>
                    <a:pt x="2539" y="34"/>
                  </a:lnTo>
                  <a:lnTo>
                    <a:pt x="2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1986825" y="882728"/>
              <a:ext cx="100957" cy="132148"/>
            </a:xfrm>
            <a:custGeom>
              <a:rect b="b" l="l" r="r" t="t"/>
              <a:pathLst>
                <a:path extrusionOk="0" h="2076" w="1586">
                  <a:moveTo>
                    <a:pt x="1585" y="1"/>
                  </a:moveTo>
                  <a:lnTo>
                    <a:pt x="1" y="2075"/>
                  </a:lnTo>
                  <a:cubicBezTo>
                    <a:pt x="75" y="2067"/>
                    <a:pt x="150" y="2050"/>
                    <a:pt x="208" y="2034"/>
                  </a:cubicBezTo>
                  <a:lnTo>
                    <a:pt x="1453" y="399"/>
                  </a:lnTo>
                  <a:cubicBezTo>
                    <a:pt x="1502" y="266"/>
                    <a:pt x="1544" y="125"/>
                    <a:pt x="15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1964673" y="860576"/>
              <a:ext cx="126292" cy="157992"/>
            </a:xfrm>
            <a:custGeom>
              <a:rect b="b" l="l" r="r" t="t"/>
              <a:pathLst>
                <a:path extrusionOk="0" h="2482" w="1984">
                  <a:moveTo>
                    <a:pt x="1875" y="0"/>
                  </a:moveTo>
                  <a:lnTo>
                    <a:pt x="0" y="2481"/>
                  </a:lnTo>
                  <a:cubicBezTo>
                    <a:pt x="50" y="2473"/>
                    <a:pt x="100" y="2465"/>
                    <a:pt x="150" y="2456"/>
                  </a:cubicBezTo>
                  <a:lnTo>
                    <a:pt x="1983" y="34"/>
                  </a:lnTo>
                  <a:lnTo>
                    <a:pt x="18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1587581" y="808824"/>
              <a:ext cx="579961" cy="195994"/>
            </a:xfrm>
            <a:custGeom>
              <a:rect b="b" l="l" r="r" t="t"/>
              <a:pathLst>
                <a:path extrusionOk="0" h="3079" w="9111">
                  <a:moveTo>
                    <a:pt x="4564" y="0"/>
                  </a:moveTo>
                  <a:cubicBezTo>
                    <a:pt x="2622" y="0"/>
                    <a:pt x="1137" y="432"/>
                    <a:pt x="324" y="855"/>
                  </a:cubicBezTo>
                  <a:cubicBezTo>
                    <a:pt x="233" y="905"/>
                    <a:pt x="150" y="954"/>
                    <a:pt x="67" y="1004"/>
                  </a:cubicBezTo>
                  <a:cubicBezTo>
                    <a:pt x="25" y="1029"/>
                    <a:pt x="0" y="1087"/>
                    <a:pt x="17" y="1137"/>
                  </a:cubicBezTo>
                  <a:cubicBezTo>
                    <a:pt x="67" y="1344"/>
                    <a:pt x="199" y="1834"/>
                    <a:pt x="365" y="2075"/>
                  </a:cubicBezTo>
                  <a:cubicBezTo>
                    <a:pt x="589" y="1925"/>
                    <a:pt x="838" y="1817"/>
                    <a:pt x="1096" y="1751"/>
                  </a:cubicBezTo>
                  <a:cubicBezTo>
                    <a:pt x="1096" y="1751"/>
                    <a:pt x="1228" y="2141"/>
                    <a:pt x="1369" y="2489"/>
                  </a:cubicBezTo>
                  <a:cubicBezTo>
                    <a:pt x="1411" y="2614"/>
                    <a:pt x="1469" y="2722"/>
                    <a:pt x="1519" y="2821"/>
                  </a:cubicBezTo>
                  <a:cubicBezTo>
                    <a:pt x="1718" y="2929"/>
                    <a:pt x="1925" y="3020"/>
                    <a:pt x="2141" y="3078"/>
                  </a:cubicBezTo>
                  <a:cubicBezTo>
                    <a:pt x="1660" y="2440"/>
                    <a:pt x="1344" y="1560"/>
                    <a:pt x="1187" y="872"/>
                  </a:cubicBezTo>
                  <a:cubicBezTo>
                    <a:pt x="1237" y="855"/>
                    <a:pt x="2514" y="357"/>
                    <a:pt x="4555" y="357"/>
                  </a:cubicBezTo>
                  <a:lnTo>
                    <a:pt x="4671" y="357"/>
                  </a:lnTo>
                  <a:cubicBezTo>
                    <a:pt x="4854" y="357"/>
                    <a:pt x="5028" y="357"/>
                    <a:pt x="5186" y="365"/>
                  </a:cubicBezTo>
                  <a:lnTo>
                    <a:pt x="5485" y="382"/>
                  </a:lnTo>
                  <a:lnTo>
                    <a:pt x="5808" y="415"/>
                  </a:lnTo>
                  <a:cubicBezTo>
                    <a:pt x="6488" y="482"/>
                    <a:pt x="7152" y="614"/>
                    <a:pt x="7799" y="822"/>
                  </a:cubicBezTo>
                  <a:lnTo>
                    <a:pt x="7907" y="855"/>
                  </a:lnTo>
                  <a:cubicBezTo>
                    <a:pt x="7915" y="863"/>
                    <a:pt x="7924" y="863"/>
                    <a:pt x="7932" y="863"/>
                  </a:cubicBezTo>
                  <a:cubicBezTo>
                    <a:pt x="7907" y="963"/>
                    <a:pt x="7882" y="1062"/>
                    <a:pt x="7857" y="1170"/>
                  </a:cubicBezTo>
                  <a:cubicBezTo>
                    <a:pt x="7816" y="1295"/>
                    <a:pt x="7774" y="1427"/>
                    <a:pt x="7725" y="1560"/>
                  </a:cubicBezTo>
                  <a:cubicBezTo>
                    <a:pt x="7550" y="2099"/>
                    <a:pt x="7302" y="2614"/>
                    <a:pt x="6970" y="3078"/>
                  </a:cubicBezTo>
                  <a:cubicBezTo>
                    <a:pt x="7194" y="3012"/>
                    <a:pt x="7401" y="2921"/>
                    <a:pt x="7600" y="2813"/>
                  </a:cubicBezTo>
                  <a:cubicBezTo>
                    <a:pt x="7658" y="2697"/>
                    <a:pt x="7708" y="2589"/>
                    <a:pt x="7750" y="2481"/>
                  </a:cubicBezTo>
                  <a:cubicBezTo>
                    <a:pt x="7891" y="2133"/>
                    <a:pt x="8015" y="1743"/>
                    <a:pt x="8015" y="1743"/>
                  </a:cubicBezTo>
                  <a:cubicBezTo>
                    <a:pt x="8281" y="1809"/>
                    <a:pt x="8529" y="1917"/>
                    <a:pt x="8753" y="2066"/>
                  </a:cubicBezTo>
                  <a:cubicBezTo>
                    <a:pt x="8919" y="1817"/>
                    <a:pt x="9052" y="1336"/>
                    <a:pt x="9102" y="1129"/>
                  </a:cubicBezTo>
                  <a:cubicBezTo>
                    <a:pt x="9110" y="1079"/>
                    <a:pt x="9094" y="1029"/>
                    <a:pt x="9052" y="1004"/>
                  </a:cubicBezTo>
                  <a:cubicBezTo>
                    <a:pt x="8977" y="954"/>
                    <a:pt x="8894" y="905"/>
                    <a:pt x="8795" y="855"/>
                  </a:cubicBezTo>
                  <a:cubicBezTo>
                    <a:pt x="7990" y="432"/>
                    <a:pt x="6505" y="0"/>
                    <a:pt x="45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2020626" y="2239025"/>
              <a:ext cx="187018" cy="159519"/>
            </a:xfrm>
            <a:custGeom>
              <a:rect b="b" l="l" r="r" t="t"/>
              <a:pathLst>
                <a:path extrusionOk="0" h="2506" w="2938">
                  <a:moveTo>
                    <a:pt x="266" y="0"/>
                  </a:moveTo>
                  <a:cubicBezTo>
                    <a:pt x="117" y="0"/>
                    <a:pt x="1" y="116"/>
                    <a:pt x="1" y="266"/>
                  </a:cubicBezTo>
                  <a:lnTo>
                    <a:pt x="1" y="2240"/>
                  </a:lnTo>
                  <a:cubicBezTo>
                    <a:pt x="1" y="2381"/>
                    <a:pt x="117" y="2506"/>
                    <a:pt x="266" y="2506"/>
                  </a:cubicBezTo>
                  <a:lnTo>
                    <a:pt x="2672" y="2506"/>
                  </a:lnTo>
                  <a:cubicBezTo>
                    <a:pt x="2813" y="2506"/>
                    <a:pt x="2938" y="2381"/>
                    <a:pt x="2938" y="2240"/>
                  </a:cubicBezTo>
                  <a:lnTo>
                    <a:pt x="2938" y="266"/>
                  </a:lnTo>
                  <a:cubicBezTo>
                    <a:pt x="2938" y="116"/>
                    <a:pt x="2813" y="0"/>
                    <a:pt x="26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1547988" y="2239025"/>
              <a:ext cx="186445" cy="159519"/>
            </a:xfrm>
            <a:custGeom>
              <a:rect b="b" l="l" r="r" t="t"/>
              <a:pathLst>
                <a:path extrusionOk="0" h="2506" w="2929">
                  <a:moveTo>
                    <a:pt x="257" y="0"/>
                  </a:moveTo>
                  <a:cubicBezTo>
                    <a:pt x="116" y="0"/>
                    <a:pt x="0" y="116"/>
                    <a:pt x="0" y="266"/>
                  </a:cubicBezTo>
                  <a:lnTo>
                    <a:pt x="0" y="2240"/>
                  </a:lnTo>
                  <a:cubicBezTo>
                    <a:pt x="0" y="2381"/>
                    <a:pt x="116" y="2506"/>
                    <a:pt x="257" y="2506"/>
                  </a:cubicBezTo>
                  <a:lnTo>
                    <a:pt x="2672" y="2506"/>
                  </a:lnTo>
                  <a:cubicBezTo>
                    <a:pt x="2813" y="2506"/>
                    <a:pt x="2929" y="2381"/>
                    <a:pt x="2929" y="2240"/>
                  </a:cubicBezTo>
                  <a:lnTo>
                    <a:pt x="2929" y="266"/>
                  </a:lnTo>
                  <a:cubicBezTo>
                    <a:pt x="2929" y="116"/>
                    <a:pt x="2813" y="0"/>
                    <a:pt x="26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2169770" y="2190966"/>
              <a:ext cx="97010" cy="236287"/>
            </a:xfrm>
            <a:custGeom>
              <a:rect b="b" l="l" r="r" t="t"/>
              <a:pathLst>
                <a:path extrusionOk="0" h="3712" w="1524">
                  <a:moveTo>
                    <a:pt x="918" y="0"/>
                  </a:moveTo>
                  <a:cubicBezTo>
                    <a:pt x="860" y="0"/>
                    <a:pt x="794" y="25"/>
                    <a:pt x="752" y="66"/>
                  </a:cubicBezTo>
                  <a:lnTo>
                    <a:pt x="72" y="747"/>
                  </a:lnTo>
                  <a:cubicBezTo>
                    <a:pt x="31" y="788"/>
                    <a:pt x="6" y="855"/>
                    <a:pt x="6" y="913"/>
                  </a:cubicBezTo>
                  <a:lnTo>
                    <a:pt x="6" y="3476"/>
                  </a:lnTo>
                  <a:cubicBezTo>
                    <a:pt x="0" y="3617"/>
                    <a:pt x="113" y="3712"/>
                    <a:pt x="235" y="3712"/>
                  </a:cubicBezTo>
                  <a:cubicBezTo>
                    <a:pt x="293" y="3712"/>
                    <a:pt x="353" y="3690"/>
                    <a:pt x="404" y="3642"/>
                  </a:cubicBezTo>
                  <a:lnTo>
                    <a:pt x="1458" y="2630"/>
                  </a:lnTo>
                  <a:cubicBezTo>
                    <a:pt x="1499" y="2580"/>
                    <a:pt x="1524" y="2522"/>
                    <a:pt x="1524" y="2456"/>
                  </a:cubicBezTo>
                  <a:lnTo>
                    <a:pt x="1524" y="232"/>
                  </a:lnTo>
                  <a:cubicBezTo>
                    <a:pt x="1524" y="100"/>
                    <a:pt x="1424" y="0"/>
                    <a:pt x="1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1488279" y="2190966"/>
              <a:ext cx="96692" cy="235969"/>
            </a:xfrm>
            <a:custGeom>
              <a:rect b="b" l="l" r="r" t="t"/>
              <a:pathLst>
                <a:path extrusionOk="0" h="3707" w="1519">
                  <a:moveTo>
                    <a:pt x="233" y="0"/>
                  </a:moveTo>
                  <a:cubicBezTo>
                    <a:pt x="108" y="0"/>
                    <a:pt x="1" y="100"/>
                    <a:pt x="1" y="232"/>
                  </a:cubicBezTo>
                  <a:lnTo>
                    <a:pt x="1" y="2456"/>
                  </a:lnTo>
                  <a:cubicBezTo>
                    <a:pt x="1" y="2522"/>
                    <a:pt x="25" y="2580"/>
                    <a:pt x="75" y="2630"/>
                  </a:cubicBezTo>
                  <a:lnTo>
                    <a:pt x="1129" y="3642"/>
                  </a:lnTo>
                  <a:cubicBezTo>
                    <a:pt x="1176" y="3687"/>
                    <a:pt x="1232" y="3706"/>
                    <a:pt x="1287" y="3706"/>
                  </a:cubicBezTo>
                  <a:cubicBezTo>
                    <a:pt x="1406" y="3706"/>
                    <a:pt x="1519" y="3613"/>
                    <a:pt x="1519" y="3476"/>
                  </a:cubicBezTo>
                  <a:lnTo>
                    <a:pt x="1519" y="913"/>
                  </a:lnTo>
                  <a:cubicBezTo>
                    <a:pt x="1519" y="846"/>
                    <a:pt x="1494" y="788"/>
                    <a:pt x="1452" y="747"/>
                  </a:cubicBezTo>
                  <a:lnTo>
                    <a:pt x="772" y="66"/>
                  </a:lnTo>
                  <a:cubicBezTo>
                    <a:pt x="731" y="25"/>
                    <a:pt x="664" y="0"/>
                    <a:pt x="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1941949" y="2987863"/>
              <a:ext cx="297396" cy="103630"/>
            </a:xfrm>
            <a:custGeom>
              <a:rect b="b" l="l" r="r" t="t"/>
              <a:pathLst>
                <a:path extrusionOk="0" h="1628" w="4672">
                  <a:moveTo>
                    <a:pt x="2340" y="1"/>
                  </a:moveTo>
                  <a:cubicBezTo>
                    <a:pt x="1170" y="1"/>
                    <a:pt x="200" y="383"/>
                    <a:pt x="0" y="880"/>
                  </a:cubicBezTo>
                  <a:cubicBezTo>
                    <a:pt x="133" y="1204"/>
                    <a:pt x="573" y="1469"/>
                    <a:pt x="1170" y="1627"/>
                  </a:cubicBezTo>
                  <a:cubicBezTo>
                    <a:pt x="1556" y="1536"/>
                    <a:pt x="1948" y="1490"/>
                    <a:pt x="2339" y="1490"/>
                  </a:cubicBezTo>
                  <a:cubicBezTo>
                    <a:pt x="2730" y="1490"/>
                    <a:pt x="3120" y="1536"/>
                    <a:pt x="3502" y="1627"/>
                  </a:cubicBezTo>
                  <a:cubicBezTo>
                    <a:pt x="4099" y="1469"/>
                    <a:pt x="4547" y="1204"/>
                    <a:pt x="4672" y="880"/>
                  </a:cubicBezTo>
                  <a:cubicBezTo>
                    <a:pt x="4472" y="383"/>
                    <a:pt x="3502" y="1"/>
                    <a:pt x="23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1941949" y="3043879"/>
              <a:ext cx="297396" cy="150544"/>
            </a:xfrm>
            <a:custGeom>
              <a:rect b="b" l="l" r="r" t="t"/>
              <a:pathLst>
                <a:path extrusionOk="0" h="2365" w="4672">
                  <a:moveTo>
                    <a:pt x="0" y="0"/>
                  </a:moveTo>
                  <a:lnTo>
                    <a:pt x="0" y="1485"/>
                  </a:lnTo>
                  <a:cubicBezTo>
                    <a:pt x="200" y="1983"/>
                    <a:pt x="1170" y="2365"/>
                    <a:pt x="2340" y="2365"/>
                  </a:cubicBezTo>
                  <a:cubicBezTo>
                    <a:pt x="3502" y="2365"/>
                    <a:pt x="4472" y="1983"/>
                    <a:pt x="4672" y="1485"/>
                  </a:cubicBezTo>
                  <a:lnTo>
                    <a:pt x="4672" y="0"/>
                  </a:lnTo>
                  <a:cubicBezTo>
                    <a:pt x="4547" y="324"/>
                    <a:pt x="4099" y="589"/>
                    <a:pt x="3502" y="747"/>
                  </a:cubicBezTo>
                  <a:cubicBezTo>
                    <a:pt x="3120" y="838"/>
                    <a:pt x="2730" y="884"/>
                    <a:pt x="2339" y="884"/>
                  </a:cubicBezTo>
                  <a:cubicBezTo>
                    <a:pt x="1948" y="884"/>
                    <a:pt x="1556" y="838"/>
                    <a:pt x="1170" y="747"/>
                  </a:cubicBezTo>
                  <a:cubicBezTo>
                    <a:pt x="573" y="589"/>
                    <a:pt x="125" y="324"/>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1516288" y="2987863"/>
              <a:ext cx="296887" cy="103630"/>
            </a:xfrm>
            <a:custGeom>
              <a:rect b="b" l="l" r="r" t="t"/>
              <a:pathLst>
                <a:path extrusionOk="0" h="1628" w="4664">
                  <a:moveTo>
                    <a:pt x="2332" y="1"/>
                  </a:moveTo>
                  <a:cubicBezTo>
                    <a:pt x="1170" y="1"/>
                    <a:pt x="199" y="383"/>
                    <a:pt x="0" y="880"/>
                  </a:cubicBezTo>
                  <a:cubicBezTo>
                    <a:pt x="125" y="1204"/>
                    <a:pt x="564" y="1469"/>
                    <a:pt x="1170" y="1627"/>
                  </a:cubicBezTo>
                  <a:cubicBezTo>
                    <a:pt x="1552" y="1536"/>
                    <a:pt x="1942" y="1490"/>
                    <a:pt x="2332" y="1490"/>
                  </a:cubicBezTo>
                  <a:cubicBezTo>
                    <a:pt x="2722" y="1490"/>
                    <a:pt x="3112" y="1536"/>
                    <a:pt x="3493" y="1627"/>
                  </a:cubicBezTo>
                  <a:cubicBezTo>
                    <a:pt x="4099" y="1469"/>
                    <a:pt x="4539" y="1204"/>
                    <a:pt x="4663" y="880"/>
                  </a:cubicBezTo>
                  <a:cubicBezTo>
                    <a:pt x="4464" y="383"/>
                    <a:pt x="3493" y="1"/>
                    <a:pt x="23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1516288" y="3043879"/>
              <a:ext cx="297396" cy="150544"/>
            </a:xfrm>
            <a:custGeom>
              <a:rect b="b" l="l" r="r" t="t"/>
              <a:pathLst>
                <a:path extrusionOk="0" h="2365" w="4672">
                  <a:moveTo>
                    <a:pt x="0" y="0"/>
                  </a:moveTo>
                  <a:lnTo>
                    <a:pt x="0" y="1485"/>
                  </a:lnTo>
                  <a:cubicBezTo>
                    <a:pt x="199" y="1983"/>
                    <a:pt x="1162" y="2365"/>
                    <a:pt x="2332" y="2365"/>
                  </a:cubicBezTo>
                  <a:cubicBezTo>
                    <a:pt x="3493" y="2365"/>
                    <a:pt x="4464" y="1983"/>
                    <a:pt x="4671" y="1485"/>
                  </a:cubicBezTo>
                  <a:lnTo>
                    <a:pt x="4671" y="0"/>
                  </a:lnTo>
                  <a:cubicBezTo>
                    <a:pt x="4547" y="324"/>
                    <a:pt x="4099" y="589"/>
                    <a:pt x="3502" y="747"/>
                  </a:cubicBezTo>
                  <a:cubicBezTo>
                    <a:pt x="3116" y="838"/>
                    <a:pt x="2724" y="884"/>
                    <a:pt x="2333" y="884"/>
                  </a:cubicBezTo>
                  <a:cubicBezTo>
                    <a:pt x="1942" y="884"/>
                    <a:pt x="1552" y="838"/>
                    <a:pt x="1170" y="747"/>
                  </a:cubicBezTo>
                  <a:cubicBezTo>
                    <a:pt x="564" y="589"/>
                    <a:pt x="125" y="324"/>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2301599" y="1964990"/>
              <a:ext cx="186509" cy="88990"/>
            </a:xfrm>
            <a:custGeom>
              <a:rect b="b" l="l" r="r" t="t"/>
              <a:pathLst>
                <a:path extrusionOk="0" h="1398" w="2930">
                  <a:moveTo>
                    <a:pt x="2173" y="1"/>
                  </a:moveTo>
                  <a:cubicBezTo>
                    <a:pt x="1908" y="1"/>
                    <a:pt x="1601" y="48"/>
                    <a:pt x="1287" y="148"/>
                  </a:cubicBezTo>
                  <a:cubicBezTo>
                    <a:pt x="556" y="381"/>
                    <a:pt x="25" y="812"/>
                    <a:pt x="1" y="1169"/>
                  </a:cubicBezTo>
                  <a:cubicBezTo>
                    <a:pt x="124" y="1321"/>
                    <a:pt x="394" y="1398"/>
                    <a:pt x="731" y="1398"/>
                  </a:cubicBezTo>
                  <a:cubicBezTo>
                    <a:pt x="780" y="1398"/>
                    <a:pt x="829" y="1396"/>
                    <a:pt x="880" y="1393"/>
                  </a:cubicBezTo>
                  <a:cubicBezTo>
                    <a:pt x="1071" y="1202"/>
                    <a:pt x="1311" y="1061"/>
                    <a:pt x="1569" y="986"/>
                  </a:cubicBezTo>
                  <a:cubicBezTo>
                    <a:pt x="1729" y="938"/>
                    <a:pt x="1897" y="911"/>
                    <a:pt x="2065" y="911"/>
                  </a:cubicBezTo>
                  <a:cubicBezTo>
                    <a:pt x="2157" y="911"/>
                    <a:pt x="2249" y="919"/>
                    <a:pt x="2340" y="937"/>
                  </a:cubicBezTo>
                  <a:cubicBezTo>
                    <a:pt x="2689" y="721"/>
                    <a:pt x="2913" y="464"/>
                    <a:pt x="2929" y="240"/>
                  </a:cubicBezTo>
                  <a:cubicBezTo>
                    <a:pt x="2802" y="84"/>
                    <a:pt x="2524" y="1"/>
                    <a:pt x="21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1267524" y="1964990"/>
              <a:ext cx="186509" cy="88990"/>
            </a:xfrm>
            <a:custGeom>
              <a:rect b="b" l="l" r="r" t="t"/>
              <a:pathLst>
                <a:path extrusionOk="0" h="1398" w="2930">
                  <a:moveTo>
                    <a:pt x="751" y="1"/>
                  </a:moveTo>
                  <a:cubicBezTo>
                    <a:pt x="403" y="1"/>
                    <a:pt x="128" y="84"/>
                    <a:pt x="0" y="240"/>
                  </a:cubicBezTo>
                  <a:cubicBezTo>
                    <a:pt x="17" y="464"/>
                    <a:pt x="241" y="721"/>
                    <a:pt x="590" y="937"/>
                  </a:cubicBezTo>
                  <a:cubicBezTo>
                    <a:pt x="678" y="919"/>
                    <a:pt x="768" y="911"/>
                    <a:pt x="859" y="911"/>
                  </a:cubicBezTo>
                  <a:cubicBezTo>
                    <a:pt x="1024" y="911"/>
                    <a:pt x="1192" y="938"/>
                    <a:pt x="1353" y="986"/>
                  </a:cubicBezTo>
                  <a:cubicBezTo>
                    <a:pt x="1618" y="1078"/>
                    <a:pt x="1892" y="1210"/>
                    <a:pt x="2041" y="1393"/>
                  </a:cubicBezTo>
                  <a:cubicBezTo>
                    <a:pt x="2093" y="1396"/>
                    <a:pt x="2144" y="1398"/>
                    <a:pt x="2193" y="1398"/>
                  </a:cubicBezTo>
                  <a:cubicBezTo>
                    <a:pt x="2536" y="1398"/>
                    <a:pt x="2806" y="1321"/>
                    <a:pt x="2929" y="1169"/>
                  </a:cubicBezTo>
                  <a:cubicBezTo>
                    <a:pt x="2904" y="812"/>
                    <a:pt x="2365" y="381"/>
                    <a:pt x="1635" y="148"/>
                  </a:cubicBezTo>
                  <a:cubicBezTo>
                    <a:pt x="1320" y="48"/>
                    <a:pt x="1015" y="1"/>
                    <a:pt x="7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2301599" y="1980204"/>
              <a:ext cx="204969" cy="133612"/>
            </a:xfrm>
            <a:custGeom>
              <a:rect b="b" l="l" r="r" t="t"/>
              <a:pathLst>
                <a:path extrusionOk="0" h="2099" w="3220">
                  <a:moveTo>
                    <a:pt x="2929" y="1"/>
                  </a:moveTo>
                  <a:cubicBezTo>
                    <a:pt x="2913" y="225"/>
                    <a:pt x="2689" y="482"/>
                    <a:pt x="2340" y="689"/>
                  </a:cubicBezTo>
                  <a:cubicBezTo>
                    <a:pt x="1901" y="963"/>
                    <a:pt x="1394" y="1121"/>
                    <a:pt x="880" y="1154"/>
                  </a:cubicBezTo>
                  <a:cubicBezTo>
                    <a:pt x="833" y="1157"/>
                    <a:pt x="786" y="1158"/>
                    <a:pt x="741" y="1158"/>
                  </a:cubicBezTo>
                  <a:cubicBezTo>
                    <a:pt x="399" y="1158"/>
                    <a:pt x="125" y="1075"/>
                    <a:pt x="1" y="922"/>
                  </a:cubicBezTo>
                  <a:lnTo>
                    <a:pt x="1" y="922"/>
                  </a:lnTo>
                  <a:lnTo>
                    <a:pt x="291" y="1859"/>
                  </a:lnTo>
                  <a:cubicBezTo>
                    <a:pt x="418" y="2015"/>
                    <a:pt x="696" y="2098"/>
                    <a:pt x="1047" y="2098"/>
                  </a:cubicBezTo>
                  <a:cubicBezTo>
                    <a:pt x="1312" y="2098"/>
                    <a:pt x="1619" y="2050"/>
                    <a:pt x="1934" y="1950"/>
                  </a:cubicBezTo>
                  <a:cubicBezTo>
                    <a:pt x="2664" y="1718"/>
                    <a:pt x="3195" y="1287"/>
                    <a:pt x="3220" y="930"/>
                  </a:cubicBezTo>
                  <a:lnTo>
                    <a:pt x="29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1248491" y="1980204"/>
              <a:ext cx="205542" cy="133612"/>
            </a:xfrm>
            <a:custGeom>
              <a:rect b="b" l="l" r="r" t="t"/>
              <a:pathLst>
                <a:path extrusionOk="0" h="2099" w="3229">
                  <a:moveTo>
                    <a:pt x="299" y="1"/>
                  </a:moveTo>
                  <a:lnTo>
                    <a:pt x="1" y="930"/>
                  </a:lnTo>
                  <a:cubicBezTo>
                    <a:pt x="26" y="1287"/>
                    <a:pt x="557" y="1718"/>
                    <a:pt x="1295" y="1950"/>
                  </a:cubicBezTo>
                  <a:cubicBezTo>
                    <a:pt x="1610" y="2050"/>
                    <a:pt x="1915" y="2098"/>
                    <a:pt x="2179" y="2098"/>
                  </a:cubicBezTo>
                  <a:cubicBezTo>
                    <a:pt x="2527" y="2098"/>
                    <a:pt x="2802" y="2015"/>
                    <a:pt x="2930" y="1859"/>
                  </a:cubicBezTo>
                  <a:lnTo>
                    <a:pt x="3228" y="922"/>
                  </a:lnTo>
                  <a:lnTo>
                    <a:pt x="3228" y="922"/>
                  </a:lnTo>
                  <a:cubicBezTo>
                    <a:pt x="3104" y="1075"/>
                    <a:pt x="2830" y="1158"/>
                    <a:pt x="2482" y="1158"/>
                  </a:cubicBezTo>
                  <a:cubicBezTo>
                    <a:pt x="2436" y="1158"/>
                    <a:pt x="2389" y="1157"/>
                    <a:pt x="2340" y="1154"/>
                  </a:cubicBezTo>
                  <a:cubicBezTo>
                    <a:pt x="1826" y="1121"/>
                    <a:pt x="1328" y="963"/>
                    <a:pt x="889" y="689"/>
                  </a:cubicBezTo>
                  <a:cubicBezTo>
                    <a:pt x="540" y="482"/>
                    <a:pt x="316" y="225"/>
                    <a:pt x="2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2352333" y="2537376"/>
              <a:ext cx="139468" cy="122345"/>
            </a:xfrm>
            <a:custGeom>
              <a:rect b="b" l="l" r="r" t="t"/>
              <a:pathLst>
                <a:path extrusionOk="0" h="1922" w="2191">
                  <a:moveTo>
                    <a:pt x="1922" y="0"/>
                  </a:moveTo>
                  <a:cubicBezTo>
                    <a:pt x="1615" y="0"/>
                    <a:pt x="1170" y="217"/>
                    <a:pt x="772" y="581"/>
                  </a:cubicBezTo>
                  <a:cubicBezTo>
                    <a:pt x="266" y="1038"/>
                    <a:pt x="0" y="1585"/>
                    <a:pt x="108" y="1884"/>
                  </a:cubicBezTo>
                  <a:cubicBezTo>
                    <a:pt x="161" y="1909"/>
                    <a:pt x="225" y="1921"/>
                    <a:pt x="299" y="1921"/>
                  </a:cubicBezTo>
                  <a:cubicBezTo>
                    <a:pt x="468" y="1921"/>
                    <a:pt x="684" y="1856"/>
                    <a:pt x="904" y="1735"/>
                  </a:cubicBezTo>
                  <a:cubicBezTo>
                    <a:pt x="987" y="1511"/>
                    <a:pt x="1128" y="1312"/>
                    <a:pt x="1311" y="1154"/>
                  </a:cubicBezTo>
                  <a:cubicBezTo>
                    <a:pt x="1485" y="996"/>
                    <a:pt x="1684" y="880"/>
                    <a:pt x="1908" y="822"/>
                  </a:cubicBezTo>
                  <a:cubicBezTo>
                    <a:pt x="2107" y="515"/>
                    <a:pt x="2190" y="225"/>
                    <a:pt x="2124" y="42"/>
                  </a:cubicBezTo>
                  <a:cubicBezTo>
                    <a:pt x="2068" y="14"/>
                    <a:pt x="1999" y="0"/>
                    <a:pt x="19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0"/>
            <p:cNvSpPr/>
            <p:nvPr/>
          </p:nvSpPr>
          <p:spPr>
            <a:xfrm>
              <a:off x="2359144" y="2540050"/>
              <a:ext cx="172760" cy="160411"/>
            </a:xfrm>
            <a:custGeom>
              <a:rect b="b" l="l" r="r" t="t"/>
              <a:pathLst>
                <a:path extrusionOk="0" h="2520" w="2714">
                  <a:moveTo>
                    <a:pt x="2017" y="0"/>
                  </a:moveTo>
                  <a:lnTo>
                    <a:pt x="2017" y="0"/>
                  </a:lnTo>
                  <a:cubicBezTo>
                    <a:pt x="2083" y="183"/>
                    <a:pt x="2009" y="481"/>
                    <a:pt x="1801" y="780"/>
                  </a:cubicBezTo>
                  <a:cubicBezTo>
                    <a:pt x="1677" y="971"/>
                    <a:pt x="1528" y="1145"/>
                    <a:pt x="1353" y="1294"/>
                  </a:cubicBezTo>
                  <a:cubicBezTo>
                    <a:pt x="1187" y="1452"/>
                    <a:pt x="997" y="1585"/>
                    <a:pt x="797" y="1693"/>
                  </a:cubicBezTo>
                  <a:cubicBezTo>
                    <a:pt x="577" y="1814"/>
                    <a:pt x="365" y="1879"/>
                    <a:pt x="195" y="1879"/>
                  </a:cubicBezTo>
                  <a:cubicBezTo>
                    <a:pt x="122" y="1879"/>
                    <a:pt x="56" y="1867"/>
                    <a:pt x="1" y="1842"/>
                  </a:cubicBezTo>
                  <a:lnTo>
                    <a:pt x="1" y="1842"/>
                  </a:lnTo>
                  <a:lnTo>
                    <a:pt x="590" y="2481"/>
                  </a:lnTo>
                  <a:cubicBezTo>
                    <a:pt x="645" y="2507"/>
                    <a:pt x="711" y="2520"/>
                    <a:pt x="786" y="2520"/>
                  </a:cubicBezTo>
                  <a:cubicBezTo>
                    <a:pt x="1091" y="2520"/>
                    <a:pt x="1535" y="2307"/>
                    <a:pt x="1942" y="1933"/>
                  </a:cubicBezTo>
                  <a:cubicBezTo>
                    <a:pt x="2440" y="1477"/>
                    <a:pt x="2714" y="929"/>
                    <a:pt x="2598" y="639"/>
                  </a:cubicBezTo>
                  <a:lnTo>
                    <a:pt x="2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0"/>
            <p:cNvSpPr/>
            <p:nvPr/>
          </p:nvSpPr>
          <p:spPr>
            <a:xfrm>
              <a:off x="1263323" y="2537376"/>
              <a:ext cx="139977" cy="122345"/>
            </a:xfrm>
            <a:custGeom>
              <a:rect b="b" l="l" r="r" t="t"/>
              <a:pathLst>
                <a:path extrusionOk="0" h="1922" w="2199">
                  <a:moveTo>
                    <a:pt x="276" y="0"/>
                  </a:moveTo>
                  <a:cubicBezTo>
                    <a:pt x="199" y="0"/>
                    <a:pt x="131" y="14"/>
                    <a:pt x="75" y="42"/>
                  </a:cubicBezTo>
                  <a:cubicBezTo>
                    <a:pt x="0" y="225"/>
                    <a:pt x="83" y="515"/>
                    <a:pt x="282" y="822"/>
                  </a:cubicBezTo>
                  <a:cubicBezTo>
                    <a:pt x="506" y="880"/>
                    <a:pt x="714" y="996"/>
                    <a:pt x="880" y="1154"/>
                  </a:cubicBezTo>
                  <a:cubicBezTo>
                    <a:pt x="1070" y="1312"/>
                    <a:pt x="1211" y="1511"/>
                    <a:pt x="1286" y="1735"/>
                  </a:cubicBezTo>
                  <a:cubicBezTo>
                    <a:pt x="1512" y="1856"/>
                    <a:pt x="1726" y="1921"/>
                    <a:pt x="1893" y="1921"/>
                  </a:cubicBezTo>
                  <a:cubicBezTo>
                    <a:pt x="1966" y="1921"/>
                    <a:pt x="2030" y="1909"/>
                    <a:pt x="2083" y="1884"/>
                  </a:cubicBezTo>
                  <a:cubicBezTo>
                    <a:pt x="2199" y="1585"/>
                    <a:pt x="1925" y="1038"/>
                    <a:pt x="1427" y="581"/>
                  </a:cubicBezTo>
                  <a:cubicBezTo>
                    <a:pt x="1023" y="217"/>
                    <a:pt x="581" y="0"/>
                    <a:pt x="2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0"/>
            <p:cNvSpPr/>
            <p:nvPr/>
          </p:nvSpPr>
          <p:spPr>
            <a:xfrm>
              <a:off x="1223665" y="2540050"/>
              <a:ext cx="172250" cy="160411"/>
            </a:xfrm>
            <a:custGeom>
              <a:rect b="b" l="l" r="r" t="t"/>
              <a:pathLst>
                <a:path extrusionOk="0" h="2520" w="2706">
                  <a:moveTo>
                    <a:pt x="698" y="0"/>
                  </a:moveTo>
                  <a:lnTo>
                    <a:pt x="109" y="639"/>
                  </a:lnTo>
                  <a:cubicBezTo>
                    <a:pt x="1" y="929"/>
                    <a:pt x="266" y="1477"/>
                    <a:pt x="772" y="1933"/>
                  </a:cubicBezTo>
                  <a:cubicBezTo>
                    <a:pt x="1173" y="2307"/>
                    <a:pt x="1621" y="2520"/>
                    <a:pt x="1924" y="2520"/>
                  </a:cubicBezTo>
                  <a:cubicBezTo>
                    <a:pt x="1998" y="2520"/>
                    <a:pt x="2063" y="2507"/>
                    <a:pt x="2117" y="2481"/>
                  </a:cubicBezTo>
                  <a:lnTo>
                    <a:pt x="2706" y="1842"/>
                  </a:lnTo>
                  <a:lnTo>
                    <a:pt x="2706" y="1842"/>
                  </a:lnTo>
                  <a:cubicBezTo>
                    <a:pt x="2650" y="1867"/>
                    <a:pt x="2585" y="1879"/>
                    <a:pt x="2511" y="1879"/>
                  </a:cubicBezTo>
                  <a:cubicBezTo>
                    <a:pt x="2341" y="1879"/>
                    <a:pt x="2129" y="1814"/>
                    <a:pt x="1909" y="1693"/>
                  </a:cubicBezTo>
                  <a:cubicBezTo>
                    <a:pt x="1503" y="1477"/>
                    <a:pt x="1162" y="1162"/>
                    <a:pt x="905" y="780"/>
                  </a:cubicBezTo>
                  <a:cubicBezTo>
                    <a:pt x="706" y="481"/>
                    <a:pt x="623" y="183"/>
                    <a:pt x="6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0"/>
            <p:cNvSpPr/>
            <p:nvPr/>
          </p:nvSpPr>
          <p:spPr>
            <a:xfrm>
              <a:off x="2145263" y="3376604"/>
              <a:ext cx="135776" cy="765833"/>
            </a:xfrm>
            <a:custGeom>
              <a:rect b="b" l="l" r="r" t="t"/>
              <a:pathLst>
                <a:path extrusionOk="0" h="12031" w="2133">
                  <a:moveTo>
                    <a:pt x="399" y="0"/>
                  </a:moveTo>
                  <a:lnTo>
                    <a:pt x="1735" y="0"/>
                  </a:lnTo>
                  <a:cubicBezTo>
                    <a:pt x="1959" y="0"/>
                    <a:pt x="2133" y="183"/>
                    <a:pt x="2133" y="399"/>
                  </a:cubicBezTo>
                  <a:lnTo>
                    <a:pt x="2133" y="11632"/>
                  </a:lnTo>
                  <a:cubicBezTo>
                    <a:pt x="2133" y="11848"/>
                    <a:pt x="1959" y="12031"/>
                    <a:pt x="1735" y="12031"/>
                  </a:cubicBezTo>
                  <a:lnTo>
                    <a:pt x="399" y="12031"/>
                  </a:lnTo>
                  <a:cubicBezTo>
                    <a:pt x="175" y="12031"/>
                    <a:pt x="1" y="11848"/>
                    <a:pt x="1" y="11632"/>
                  </a:cubicBezTo>
                  <a:lnTo>
                    <a:pt x="1" y="399"/>
                  </a:lnTo>
                  <a:cubicBezTo>
                    <a:pt x="1" y="183"/>
                    <a:pt x="175" y="0"/>
                    <a:pt x="3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0"/>
            <p:cNvSpPr/>
            <p:nvPr/>
          </p:nvSpPr>
          <p:spPr>
            <a:xfrm>
              <a:off x="1474021" y="3376604"/>
              <a:ext cx="136349" cy="765833"/>
            </a:xfrm>
            <a:custGeom>
              <a:rect b="b" l="l" r="r" t="t"/>
              <a:pathLst>
                <a:path extrusionOk="0" h="12031" w="2142">
                  <a:moveTo>
                    <a:pt x="1743" y="12031"/>
                  </a:moveTo>
                  <a:lnTo>
                    <a:pt x="399" y="12031"/>
                  </a:lnTo>
                  <a:cubicBezTo>
                    <a:pt x="183" y="12031"/>
                    <a:pt x="1" y="11848"/>
                    <a:pt x="1" y="11632"/>
                  </a:cubicBezTo>
                  <a:lnTo>
                    <a:pt x="1" y="399"/>
                  </a:lnTo>
                  <a:cubicBezTo>
                    <a:pt x="1" y="175"/>
                    <a:pt x="183" y="0"/>
                    <a:pt x="399" y="0"/>
                  </a:cubicBezTo>
                  <a:lnTo>
                    <a:pt x="1743" y="0"/>
                  </a:lnTo>
                  <a:cubicBezTo>
                    <a:pt x="1959" y="0"/>
                    <a:pt x="2141" y="175"/>
                    <a:pt x="2141" y="399"/>
                  </a:cubicBezTo>
                  <a:lnTo>
                    <a:pt x="2141" y="11632"/>
                  </a:lnTo>
                  <a:cubicBezTo>
                    <a:pt x="2141" y="11848"/>
                    <a:pt x="1959" y="12031"/>
                    <a:pt x="1743" y="1203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2145263" y="4098516"/>
              <a:ext cx="135776" cy="186509"/>
            </a:xfrm>
            <a:custGeom>
              <a:rect b="b" l="l" r="r" t="t"/>
              <a:pathLst>
                <a:path extrusionOk="0" h="2930" w="2133">
                  <a:moveTo>
                    <a:pt x="374" y="1"/>
                  </a:moveTo>
                  <a:cubicBezTo>
                    <a:pt x="167" y="1"/>
                    <a:pt x="1" y="159"/>
                    <a:pt x="1" y="366"/>
                  </a:cubicBezTo>
                  <a:lnTo>
                    <a:pt x="1" y="2556"/>
                  </a:lnTo>
                  <a:cubicBezTo>
                    <a:pt x="1" y="2656"/>
                    <a:pt x="34" y="2756"/>
                    <a:pt x="109" y="2822"/>
                  </a:cubicBezTo>
                  <a:cubicBezTo>
                    <a:pt x="175" y="2888"/>
                    <a:pt x="275" y="2930"/>
                    <a:pt x="374" y="2930"/>
                  </a:cubicBezTo>
                  <a:lnTo>
                    <a:pt x="1760" y="2930"/>
                  </a:lnTo>
                  <a:cubicBezTo>
                    <a:pt x="1967" y="2930"/>
                    <a:pt x="2133" y="2764"/>
                    <a:pt x="2133" y="2556"/>
                  </a:cubicBezTo>
                  <a:lnTo>
                    <a:pt x="2133" y="383"/>
                  </a:lnTo>
                  <a:cubicBezTo>
                    <a:pt x="2133" y="175"/>
                    <a:pt x="1967" y="1"/>
                    <a:pt x="1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1474021" y="4098516"/>
              <a:ext cx="136349" cy="186509"/>
            </a:xfrm>
            <a:custGeom>
              <a:rect b="b" l="l" r="r" t="t"/>
              <a:pathLst>
                <a:path extrusionOk="0" h="2930" w="2142">
                  <a:moveTo>
                    <a:pt x="382" y="1"/>
                  </a:moveTo>
                  <a:cubicBezTo>
                    <a:pt x="175" y="1"/>
                    <a:pt x="1" y="175"/>
                    <a:pt x="1" y="383"/>
                  </a:cubicBezTo>
                  <a:lnTo>
                    <a:pt x="1" y="2556"/>
                  </a:lnTo>
                  <a:cubicBezTo>
                    <a:pt x="1" y="2764"/>
                    <a:pt x="175" y="2930"/>
                    <a:pt x="382" y="2930"/>
                  </a:cubicBezTo>
                  <a:lnTo>
                    <a:pt x="1768" y="2930"/>
                  </a:lnTo>
                  <a:cubicBezTo>
                    <a:pt x="1975" y="2930"/>
                    <a:pt x="2141" y="2764"/>
                    <a:pt x="2141" y="2556"/>
                  </a:cubicBezTo>
                  <a:lnTo>
                    <a:pt x="2141" y="366"/>
                  </a:lnTo>
                  <a:cubicBezTo>
                    <a:pt x="2133" y="167"/>
                    <a:pt x="1967" y="1"/>
                    <a:pt x="17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2171170" y="4183559"/>
              <a:ext cx="356022" cy="420441"/>
            </a:xfrm>
            <a:custGeom>
              <a:rect b="b" l="l" r="r" t="t"/>
              <a:pathLst>
                <a:path extrusionOk="0" h="6605" w="5593">
                  <a:moveTo>
                    <a:pt x="0" y="1"/>
                  </a:moveTo>
                  <a:lnTo>
                    <a:pt x="0" y="2191"/>
                  </a:lnTo>
                  <a:lnTo>
                    <a:pt x="1942" y="3983"/>
                  </a:lnTo>
                  <a:lnTo>
                    <a:pt x="2639" y="6605"/>
                  </a:lnTo>
                  <a:lnTo>
                    <a:pt x="5592" y="6605"/>
                  </a:lnTo>
                  <a:lnTo>
                    <a:pt x="5177" y="4232"/>
                  </a:lnTo>
                  <a:lnTo>
                    <a:pt x="3112" y="1785"/>
                  </a:lnTo>
                  <a:lnTo>
                    <a:pt x="311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1227930" y="4183559"/>
              <a:ext cx="356022" cy="420441"/>
            </a:xfrm>
            <a:custGeom>
              <a:rect b="b" l="l" r="r" t="t"/>
              <a:pathLst>
                <a:path extrusionOk="0" h="6605" w="5593">
                  <a:moveTo>
                    <a:pt x="2481" y="1"/>
                  </a:moveTo>
                  <a:lnTo>
                    <a:pt x="2481" y="1785"/>
                  </a:lnTo>
                  <a:lnTo>
                    <a:pt x="423" y="4232"/>
                  </a:lnTo>
                  <a:lnTo>
                    <a:pt x="0" y="6605"/>
                  </a:lnTo>
                  <a:lnTo>
                    <a:pt x="2962" y="6605"/>
                  </a:lnTo>
                  <a:lnTo>
                    <a:pt x="3651" y="3983"/>
                  </a:lnTo>
                  <a:lnTo>
                    <a:pt x="5592" y="2191"/>
                  </a:lnTo>
                  <a:lnTo>
                    <a:pt x="55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2339092" y="4141865"/>
              <a:ext cx="224002" cy="462135"/>
            </a:xfrm>
            <a:custGeom>
              <a:rect b="b" l="l" r="r" t="t"/>
              <a:pathLst>
                <a:path extrusionOk="0" h="7260" w="3519">
                  <a:moveTo>
                    <a:pt x="219" y="1"/>
                  </a:moveTo>
                  <a:cubicBezTo>
                    <a:pt x="107" y="1"/>
                    <a:pt x="1" y="90"/>
                    <a:pt x="1" y="224"/>
                  </a:cubicBezTo>
                  <a:lnTo>
                    <a:pt x="1" y="2506"/>
                  </a:lnTo>
                  <a:cubicBezTo>
                    <a:pt x="1" y="2680"/>
                    <a:pt x="75" y="2854"/>
                    <a:pt x="216" y="2971"/>
                  </a:cubicBezTo>
                  <a:cubicBezTo>
                    <a:pt x="847" y="3510"/>
                    <a:pt x="2681" y="5244"/>
                    <a:pt x="2681" y="7260"/>
                  </a:cubicBezTo>
                  <a:lnTo>
                    <a:pt x="3519" y="7260"/>
                  </a:lnTo>
                  <a:cubicBezTo>
                    <a:pt x="3344" y="6455"/>
                    <a:pt x="3253" y="5634"/>
                    <a:pt x="3261" y="4812"/>
                  </a:cubicBezTo>
                  <a:cubicBezTo>
                    <a:pt x="3261" y="4663"/>
                    <a:pt x="3170" y="4530"/>
                    <a:pt x="3037" y="4481"/>
                  </a:cubicBezTo>
                  <a:cubicBezTo>
                    <a:pt x="1444" y="3825"/>
                    <a:pt x="1610" y="2199"/>
                    <a:pt x="1718" y="1643"/>
                  </a:cubicBezTo>
                  <a:cubicBezTo>
                    <a:pt x="1743" y="1527"/>
                    <a:pt x="1710" y="1402"/>
                    <a:pt x="1619" y="1311"/>
                  </a:cubicBezTo>
                  <a:lnTo>
                    <a:pt x="374" y="67"/>
                  </a:lnTo>
                  <a:cubicBezTo>
                    <a:pt x="328" y="21"/>
                    <a:pt x="273" y="1"/>
                    <a:pt x="2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1192029" y="4142119"/>
              <a:ext cx="224511" cy="461881"/>
            </a:xfrm>
            <a:custGeom>
              <a:rect b="b" l="l" r="r" t="t"/>
              <a:pathLst>
                <a:path extrusionOk="0" h="7256" w="3527">
                  <a:moveTo>
                    <a:pt x="3304" y="0"/>
                  </a:moveTo>
                  <a:cubicBezTo>
                    <a:pt x="3250" y="0"/>
                    <a:pt x="3196" y="20"/>
                    <a:pt x="3153" y="63"/>
                  </a:cubicBezTo>
                  <a:lnTo>
                    <a:pt x="1908" y="1307"/>
                  </a:lnTo>
                  <a:cubicBezTo>
                    <a:pt x="1817" y="1398"/>
                    <a:pt x="1776" y="1523"/>
                    <a:pt x="1800" y="1639"/>
                  </a:cubicBezTo>
                  <a:cubicBezTo>
                    <a:pt x="1908" y="2195"/>
                    <a:pt x="2074" y="3821"/>
                    <a:pt x="481" y="4477"/>
                  </a:cubicBezTo>
                  <a:cubicBezTo>
                    <a:pt x="348" y="4535"/>
                    <a:pt x="266" y="4667"/>
                    <a:pt x="266" y="4808"/>
                  </a:cubicBezTo>
                  <a:cubicBezTo>
                    <a:pt x="266" y="5630"/>
                    <a:pt x="183" y="6451"/>
                    <a:pt x="0" y="7256"/>
                  </a:cubicBezTo>
                  <a:lnTo>
                    <a:pt x="846" y="7256"/>
                  </a:lnTo>
                  <a:cubicBezTo>
                    <a:pt x="846" y="5240"/>
                    <a:pt x="2672" y="3506"/>
                    <a:pt x="3310" y="2967"/>
                  </a:cubicBezTo>
                  <a:cubicBezTo>
                    <a:pt x="3443" y="2850"/>
                    <a:pt x="3526" y="2676"/>
                    <a:pt x="3526" y="2502"/>
                  </a:cubicBezTo>
                  <a:lnTo>
                    <a:pt x="3526" y="220"/>
                  </a:lnTo>
                  <a:cubicBezTo>
                    <a:pt x="3526" y="86"/>
                    <a:pt x="3416" y="0"/>
                    <a:pt x="3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2145263" y="4141865"/>
              <a:ext cx="224002" cy="462135"/>
            </a:xfrm>
            <a:custGeom>
              <a:rect b="b" l="l" r="r" t="t"/>
              <a:pathLst>
                <a:path extrusionOk="0" h="7260" w="3519">
                  <a:moveTo>
                    <a:pt x="219" y="1"/>
                  </a:moveTo>
                  <a:cubicBezTo>
                    <a:pt x="107" y="1"/>
                    <a:pt x="1" y="90"/>
                    <a:pt x="1" y="224"/>
                  </a:cubicBezTo>
                  <a:lnTo>
                    <a:pt x="1" y="2506"/>
                  </a:lnTo>
                  <a:cubicBezTo>
                    <a:pt x="1" y="2680"/>
                    <a:pt x="75" y="2854"/>
                    <a:pt x="216" y="2971"/>
                  </a:cubicBezTo>
                  <a:cubicBezTo>
                    <a:pt x="847" y="3510"/>
                    <a:pt x="2681" y="5244"/>
                    <a:pt x="2681" y="7260"/>
                  </a:cubicBezTo>
                  <a:lnTo>
                    <a:pt x="3519" y="7260"/>
                  </a:lnTo>
                  <a:cubicBezTo>
                    <a:pt x="3344" y="6455"/>
                    <a:pt x="3253" y="5634"/>
                    <a:pt x="3253" y="4812"/>
                  </a:cubicBezTo>
                  <a:cubicBezTo>
                    <a:pt x="3261" y="4663"/>
                    <a:pt x="3170" y="4530"/>
                    <a:pt x="3037" y="4481"/>
                  </a:cubicBezTo>
                  <a:cubicBezTo>
                    <a:pt x="1444" y="3825"/>
                    <a:pt x="1610" y="2199"/>
                    <a:pt x="1718" y="1643"/>
                  </a:cubicBezTo>
                  <a:cubicBezTo>
                    <a:pt x="1743" y="1527"/>
                    <a:pt x="1702" y="1402"/>
                    <a:pt x="1619" y="1311"/>
                  </a:cubicBezTo>
                  <a:lnTo>
                    <a:pt x="374" y="67"/>
                  </a:lnTo>
                  <a:cubicBezTo>
                    <a:pt x="328" y="21"/>
                    <a:pt x="273" y="1"/>
                    <a:pt x="2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1385795" y="4142119"/>
              <a:ext cx="224575" cy="461881"/>
            </a:xfrm>
            <a:custGeom>
              <a:rect b="b" l="l" r="r" t="t"/>
              <a:pathLst>
                <a:path extrusionOk="0" h="7256" w="3528">
                  <a:moveTo>
                    <a:pt x="3305" y="0"/>
                  </a:moveTo>
                  <a:cubicBezTo>
                    <a:pt x="3251" y="0"/>
                    <a:pt x="3197" y="20"/>
                    <a:pt x="3154" y="63"/>
                  </a:cubicBezTo>
                  <a:lnTo>
                    <a:pt x="1909" y="1307"/>
                  </a:lnTo>
                  <a:cubicBezTo>
                    <a:pt x="1818" y="1398"/>
                    <a:pt x="1776" y="1523"/>
                    <a:pt x="1801" y="1639"/>
                  </a:cubicBezTo>
                  <a:cubicBezTo>
                    <a:pt x="1909" y="2195"/>
                    <a:pt x="2075" y="3821"/>
                    <a:pt x="490" y="4477"/>
                  </a:cubicBezTo>
                  <a:cubicBezTo>
                    <a:pt x="349" y="4535"/>
                    <a:pt x="266" y="4667"/>
                    <a:pt x="266" y="4808"/>
                  </a:cubicBezTo>
                  <a:cubicBezTo>
                    <a:pt x="266" y="5630"/>
                    <a:pt x="183" y="6451"/>
                    <a:pt x="1" y="7256"/>
                  </a:cubicBezTo>
                  <a:lnTo>
                    <a:pt x="847" y="7256"/>
                  </a:lnTo>
                  <a:cubicBezTo>
                    <a:pt x="847" y="5240"/>
                    <a:pt x="2673" y="3506"/>
                    <a:pt x="3311" y="2967"/>
                  </a:cubicBezTo>
                  <a:cubicBezTo>
                    <a:pt x="3444" y="2850"/>
                    <a:pt x="3527" y="2676"/>
                    <a:pt x="3527" y="2502"/>
                  </a:cubicBezTo>
                  <a:lnTo>
                    <a:pt x="3527" y="220"/>
                  </a:lnTo>
                  <a:cubicBezTo>
                    <a:pt x="3527" y="86"/>
                    <a:pt x="3417" y="0"/>
                    <a:pt x="33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3"/>
          <p:cNvSpPr txBox="1"/>
          <p:nvPr>
            <p:ph type="title"/>
          </p:nvPr>
        </p:nvSpPr>
        <p:spPr>
          <a:xfrm>
            <a:off x="713225" y="539500"/>
            <a:ext cx="77175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science fiction? </a:t>
            </a:r>
            <a:endParaRPr/>
          </a:p>
        </p:txBody>
      </p:sp>
      <p:pic>
        <p:nvPicPr>
          <p:cNvPr id="448" name="Google Shape;448;p23"/>
          <p:cNvPicPr preferRelativeResize="0"/>
          <p:nvPr/>
        </p:nvPicPr>
        <p:blipFill>
          <a:blip r:embed="rId3">
            <a:alphaModFix/>
          </a:blip>
          <a:stretch>
            <a:fillRect/>
          </a:stretch>
        </p:blipFill>
        <p:spPr>
          <a:xfrm>
            <a:off x="152400" y="1332100"/>
            <a:ext cx="8839200" cy="34841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41"/>
          <p:cNvSpPr txBox="1"/>
          <p:nvPr>
            <p:ph type="title"/>
          </p:nvPr>
        </p:nvSpPr>
        <p:spPr>
          <a:xfrm>
            <a:off x="657675" y="1541125"/>
            <a:ext cx="3608100" cy="364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900"/>
              <a:t>Other galaxies</a:t>
            </a:r>
            <a:r>
              <a:rPr lang="en"/>
              <a:t> </a:t>
            </a:r>
            <a:endParaRPr/>
          </a:p>
        </p:txBody>
      </p:sp>
      <p:grpSp>
        <p:nvGrpSpPr>
          <p:cNvPr id="1034" name="Google Shape;1034;p41"/>
          <p:cNvGrpSpPr/>
          <p:nvPr/>
        </p:nvGrpSpPr>
        <p:grpSpPr>
          <a:xfrm>
            <a:off x="4755000" y="1362654"/>
            <a:ext cx="1705887" cy="1371600"/>
            <a:chOff x="4891150" y="1611750"/>
            <a:chExt cx="3403605" cy="2743199"/>
          </a:xfrm>
        </p:grpSpPr>
        <p:sp>
          <p:nvSpPr>
            <p:cNvPr id="1035" name="Google Shape;1035;p41"/>
            <p:cNvSpPr/>
            <p:nvPr/>
          </p:nvSpPr>
          <p:spPr>
            <a:xfrm>
              <a:off x="7893759" y="2014087"/>
              <a:ext cx="117524" cy="121644"/>
            </a:xfrm>
            <a:custGeom>
              <a:rect b="b" l="l" r="r" t="t"/>
              <a:pathLst>
                <a:path extrusionOk="0" h="1262" w="1221">
                  <a:moveTo>
                    <a:pt x="1" y="0"/>
                  </a:moveTo>
                  <a:lnTo>
                    <a:pt x="1" y="1261"/>
                  </a:lnTo>
                  <a:lnTo>
                    <a:pt x="1221" y="1261"/>
                  </a:lnTo>
                  <a:lnTo>
                    <a:pt x="12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1"/>
            <p:cNvSpPr/>
            <p:nvPr/>
          </p:nvSpPr>
          <p:spPr>
            <a:xfrm>
              <a:off x="7717333" y="1909310"/>
              <a:ext cx="470482" cy="104872"/>
            </a:xfrm>
            <a:custGeom>
              <a:rect b="b" l="l" r="r" t="t"/>
              <a:pathLst>
                <a:path extrusionOk="0" h="1088" w="4888">
                  <a:moveTo>
                    <a:pt x="0" y="0"/>
                  </a:moveTo>
                  <a:lnTo>
                    <a:pt x="0" y="1087"/>
                  </a:lnTo>
                  <a:lnTo>
                    <a:pt x="4887" y="1087"/>
                  </a:lnTo>
                  <a:lnTo>
                    <a:pt x="48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1"/>
            <p:cNvSpPr/>
            <p:nvPr/>
          </p:nvSpPr>
          <p:spPr>
            <a:xfrm>
              <a:off x="7610303" y="1659753"/>
              <a:ext cx="684452" cy="249650"/>
            </a:xfrm>
            <a:custGeom>
              <a:rect b="b" l="l" r="r" t="t"/>
              <a:pathLst>
                <a:path extrusionOk="0" h="2590" w="7111">
                  <a:moveTo>
                    <a:pt x="1" y="1"/>
                  </a:moveTo>
                  <a:lnTo>
                    <a:pt x="1" y="2589"/>
                  </a:lnTo>
                  <a:lnTo>
                    <a:pt x="7111" y="2589"/>
                  </a:lnTo>
                  <a:lnTo>
                    <a:pt x="71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1"/>
            <p:cNvSpPr/>
            <p:nvPr/>
          </p:nvSpPr>
          <p:spPr>
            <a:xfrm>
              <a:off x="5839114" y="2740974"/>
              <a:ext cx="2279259" cy="471154"/>
            </a:xfrm>
            <a:custGeom>
              <a:rect b="b" l="l" r="r" t="t"/>
              <a:pathLst>
                <a:path extrusionOk="0" h="4888" w="23680">
                  <a:moveTo>
                    <a:pt x="0" y="1"/>
                  </a:moveTo>
                  <a:lnTo>
                    <a:pt x="23679" y="1"/>
                  </a:lnTo>
                  <a:lnTo>
                    <a:pt x="23679" y="4888"/>
                  </a:lnTo>
                  <a:lnTo>
                    <a:pt x="0" y="4888"/>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1"/>
            <p:cNvSpPr/>
            <p:nvPr/>
          </p:nvSpPr>
          <p:spPr>
            <a:xfrm>
              <a:off x="5839114"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1"/>
            <p:cNvSpPr/>
            <p:nvPr/>
          </p:nvSpPr>
          <p:spPr>
            <a:xfrm>
              <a:off x="6203997" y="2858572"/>
              <a:ext cx="180666" cy="236059"/>
            </a:xfrm>
            <a:custGeom>
              <a:rect b="b" l="l" r="r" t="t"/>
              <a:pathLst>
                <a:path extrusionOk="0" h="2449" w="1877">
                  <a:moveTo>
                    <a:pt x="1" y="1"/>
                  </a:moveTo>
                  <a:lnTo>
                    <a:pt x="1"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1"/>
            <p:cNvSpPr/>
            <p:nvPr/>
          </p:nvSpPr>
          <p:spPr>
            <a:xfrm>
              <a:off x="7298839"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1"/>
            <p:cNvSpPr/>
            <p:nvPr/>
          </p:nvSpPr>
          <p:spPr>
            <a:xfrm>
              <a:off x="6933956"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1"/>
            <p:cNvSpPr/>
            <p:nvPr/>
          </p:nvSpPr>
          <p:spPr>
            <a:xfrm>
              <a:off x="6568977"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1"/>
            <p:cNvSpPr/>
            <p:nvPr/>
          </p:nvSpPr>
          <p:spPr>
            <a:xfrm>
              <a:off x="7663818" y="2858572"/>
              <a:ext cx="180570" cy="236059"/>
            </a:xfrm>
            <a:custGeom>
              <a:rect b="b" l="l" r="r" t="t"/>
              <a:pathLst>
                <a:path extrusionOk="0" h="2449" w="1876">
                  <a:moveTo>
                    <a:pt x="0" y="1"/>
                  </a:moveTo>
                  <a:lnTo>
                    <a:pt x="0"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1"/>
            <p:cNvSpPr/>
            <p:nvPr/>
          </p:nvSpPr>
          <p:spPr>
            <a:xfrm>
              <a:off x="6501891" y="2529106"/>
              <a:ext cx="161415" cy="64003"/>
            </a:xfrm>
            <a:custGeom>
              <a:rect b="b" l="l" r="r" t="t"/>
              <a:pathLst>
                <a:path extrusionOk="0" h="664" w="1677">
                  <a:moveTo>
                    <a:pt x="1" y="0"/>
                  </a:moveTo>
                  <a:lnTo>
                    <a:pt x="1" y="664"/>
                  </a:lnTo>
                  <a:lnTo>
                    <a:pt x="1677" y="664"/>
                  </a:lnTo>
                  <a:lnTo>
                    <a:pt x="1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1"/>
            <p:cNvSpPr/>
            <p:nvPr/>
          </p:nvSpPr>
          <p:spPr>
            <a:xfrm>
              <a:off x="6328641" y="2593110"/>
              <a:ext cx="498395" cy="147959"/>
            </a:xfrm>
            <a:custGeom>
              <a:rect b="b" l="l" r="r" t="t"/>
              <a:pathLst>
                <a:path extrusionOk="0" h="1535" w="5178">
                  <a:moveTo>
                    <a:pt x="0" y="0"/>
                  </a:moveTo>
                  <a:lnTo>
                    <a:pt x="0" y="1535"/>
                  </a:lnTo>
                  <a:lnTo>
                    <a:pt x="5177" y="1535"/>
                  </a:lnTo>
                  <a:lnTo>
                    <a:pt x="517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
            <p:cNvSpPr/>
            <p:nvPr/>
          </p:nvSpPr>
          <p:spPr>
            <a:xfrm>
              <a:off x="7112018" y="2565060"/>
              <a:ext cx="195778" cy="176008"/>
            </a:xfrm>
            <a:custGeom>
              <a:rect b="b" l="l" r="r" t="t"/>
              <a:pathLst>
                <a:path extrusionOk="0" h="1826" w="2034">
                  <a:moveTo>
                    <a:pt x="0" y="1"/>
                  </a:moveTo>
                  <a:lnTo>
                    <a:pt x="0" y="1826"/>
                  </a:lnTo>
                  <a:lnTo>
                    <a:pt x="2033" y="1826"/>
                  </a:lnTo>
                  <a:lnTo>
                    <a:pt x="20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1"/>
            <p:cNvSpPr/>
            <p:nvPr/>
          </p:nvSpPr>
          <p:spPr>
            <a:xfrm>
              <a:off x="7610303" y="2529106"/>
              <a:ext cx="469712" cy="211962"/>
            </a:xfrm>
            <a:custGeom>
              <a:rect b="b" l="l" r="r" t="t"/>
              <a:pathLst>
                <a:path extrusionOk="0" h="2199" w="4880">
                  <a:moveTo>
                    <a:pt x="1" y="0"/>
                  </a:moveTo>
                  <a:lnTo>
                    <a:pt x="1" y="2199"/>
                  </a:lnTo>
                  <a:lnTo>
                    <a:pt x="4879" y="2199"/>
                  </a:lnTo>
                  <a:lnTo>
                    <a:pt x="4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1"/>
            <p:cNvSpPr/>
            <p:nvPr/>
          </p:nvSpPr>
          <p:spPr>
            <a:xfrm>
              <a:off x="7921768" y="2135637"/>
              <a:ext cx="61602" cy="393560"/>
            </a:xfrm>
            <a:custGeom>
              <a:rect b="b" l="l" r="r" t="t"/>
              <a:pathLst>
                <a:path extrusionOk="0" h="4083" w="640">
                  <a:moveTo>
                    <a:pt x="0" y="0"/>
                  </a:moveTo>
                  <a:lnTo>
                    <a:pt x="0" y="4082"/>
                  </a:lnTo>
                  <a:lnTo>
                    <a:pt x="639" y="4082"/>
                  </a:lnTo>
                  <a:lnTo>
                    <a:pt x="6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1"/>
            <p:cNvSpPr/>
            <p:nvPr/>
          </p:nvSpPr>
          <p:spPr>
            <a:xfrm>
              <a:off x="7905020" y="1706985"/>
              <a:ext cx="95097" cy="96004"/>
            </a:xfrm>
            <a:custGeom>
              <a:rect b="b" l="l" r="r" t="t"/>
              <a:pathLst>
                <a:path extrusionOk="0" h="996" w="988">
                  <a:moveTo>
                    <a:pt x="490" y="0"/>
                  </a:moveTo>
                  <a:cubicBezTo>
                    <a:pt x="224" y="0"/>
                    <a:pt x="0" y="224"/>
                    <a:pt x="0" y="498"/>
                  </a:cubicBezTo>
                  <a:cubicBezTo>
                    <a:pt x="0" y="772"/>
                    <a:pt x="224" y="996"/>
                    <a:pt x="490" y="996"/>
                  </a:cubicBezTo>
                  <a:cubicBezTo>
                    <a:pt x="763" y="996"/>
                    <a:pt x="987" y="772"/>
                    <a:pt x="987" y="498"/>
                  </a:cubicBezTo>
                  <a:cubicBezTo>
                    <a:pt x="987" y="224"/>
                    <a:pt x="763" y="0"/>
                    <a:pt x="4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1"/>
            <p:cNvSpPr/>
            <p:nvPr/>
          </p:nvSpPr>
          <p:spPr>
            <a:xfrm>
              <a:off x="5005399" y="2888164"/>
              <a:ext cx="2919723" cy="723021"/>
            </a:xfrm>
            <a:custGeom>
              <a:rect b="b" l="l" r="r" t="t"/>
              <a:pathLst>
                <a:path extrusionOk="0" h="7501" w="30334">
                  <a:moveTo>
                    <a:pt x="18746" y="0"/>
                  </a:moveTo>
                  <a:cubicBezTo>
                    <a:pt x="18660" y="0"/>
                    <a:pt x="18573" y="19"/>
                    <a:pt x="18494" y="59"/>
                  </a:cubicBezTo>
                  <a:lnTo>
                    <a:pt x="12512" y="2996"/>
                  </a:lnTo>
                  <a:lnTo>
                    <a:pt x="3128" y="1793"/>
                  </a:lnTo>
                  <a:cubicBezTo>
                    <a:pt x="3106" y="1790"/>
                    <a:pt x="3084" y="1789"/>
                    <a:pt x="3061" y="1789"/>
                  </a:cubicBezTo>
                  <a:cubicBezTo>
                    <a:pt x="2925" y="1789"/>
                    <a:pt x="2787" y="1833"/>
                    <a:pt x="2680" y="1925"/>
                  </a:cubicBezTo>
                  <a:lnTo>
                    <a:pt x="755" y="3502"/>
                  </a:lnTo>
                  <a:cubicBezTo>
                    <a:pt x="448" y="3742"/>
                    <a:pt x="465" y="4207"/>
                    <a:pt x="780" y="4439"/>
                  </a:cubicBezTo>
                  <a:lnTo>
                    <a:pt x="1394" y="4879"/>
                  </a:lnTo>
                  <a:lnTo>
                    <a:pt x="556" y="4879"/>
                  </a:lnTo>
                  <a:cubicBezTo>
                    <a:pt x="0" y="4879"/>
                    <a:pt x="0" y="5709"/>
                    <a:pt x="556" y="5709"/>
                  </a:cubicBezTo>
                  <a:lnTo>
                    <a:pt x="1992" y="5709"/>
                  </a:lnTo>
                  <a:lnTo>
                    <a:pt x="3344" y="6787"/>
                  </a:lnTo>
                  <a:lnTo>
                    <a:pt x="6547" y="7501"/>
                  </a:lnTo>
                  <a:lnTo>
                    <a:pt x="5485" y="5369"/>
                  </a:lnTo>
                  <a:cubicBezTo>
                    <a:pt x="5327" y="5070"/>
                    <a:pt x="5020" y="4879"/>
                    <a:pt x="4688" y="4879"/>
                  </a:cubicBezTo>
                  <a:lnTo>
                    <a:pt x="3410" y="4879"/>
                  </a:lnTo>
                  <a:lnTo>
                    <a:pt x="2091" y="3933"/>
                  </a:lnTo>
                  <a:lnTo>
                    <a:pt x="3228" y="2996"/>
                  </a:lnTo>
                  <a:lnTo>
                    <a:pt x="12213" y="4149"/>
                  </a:lnTo>
                  <a:lnTo>
                    <a:pt x="12562" y="4879"/>
                  </a:lnTo>
                  <a:lnTo>
                    <a:pt x="10961" y="4879"/>
                  </a:lnTo>
                  <a:cubicBezTo>
                    <a:pt x="10405" y="4879"/>
                    <a:pt x="10405" y="5709"/>
                    <a:pt x="10961" y="5709"/>
                  </a:cubicBezTo>
                  <a:lnTo>
                    <a:pt x="12404" y="5709"/>
                  </a:lnTo>
                  <a:lnTo>
                    <a:pt x="13748" y="6787"/>
                  </a:lnTo>
                  <a:lnTo>
                    <a:pt x="16959" y="7501"/>
                  </a:lnTo>
                  <a:lnTo>
                    <a:pt x="16959" y="7501"/>
                  </a:lnTo>
                  <a:lnTo>
                    <a:pt x="15889" y="5377"/>
                  </a:lnTo>
                  <a:cubicBezTo>
                    <a:pt x="15731" y="5070"/>
                    <a:pt x="15424" y="4879"/>
                    <a:pt x="15092" y="4879"/>
                  </a:cubicBezTo>
                  <a:lnTo>
                    <a:pt x="13864" y="4879"/>
                  </a:lnTo>
                  <a:lnTo>
                    <a:pt x="13391" y="3875"/>
                  </a:lnTo>
                  <a:lnTo>
                    <a:pt x="18784" y="1237"/>
                  </a:lnTo>
                  <a:lnTo>
                    <a:pt x="26077" y="4099"/>
                  </a:lnTo>
                  <a:lnTo>
                    <a:pt x="26500" y="4879"/>
                  </a:lnTo>
                  <a:lnTo>
                    <a:pt x="24343" y="4879"/>
                  </a:lnTo>
                  <a:cubicBezTo>
                    <a:pt x="23787" y="4879"/>
                    <a:pt x="23787" y="5709"/>
                    <a:pt x="24343" y="5709"/>
                  </a:cubicBezTo>
                  <a:lnTo>
                    <a:pt x="25779" y="5709"/>
                  </a:lnTo>
                  <a:lnTo>
                    <a:pt x="27131" y="6787"/>
                  </a:lnTo>
                  <a:lnTo>
                    <a:pt x="30334" y="7501"/>
                  </a:lnTo>
                  <a:lnTo>
                    <a:pt x="29272" y="5369"/>
                  </a:lnTo>
                  <a:cubicBezTo>
                    <a:pt x="29114" y="5070"/>
                    <a:pt x="28807" y="4879"/>
                    <a:pt x="28475" y="4879"/>
                  </a:cubicBezTo>
                  <a:lnTo>
                    <a:pt x="27836" y="4879"/>
                  </a:lnTo>
                  <a:lnTo>
                    <a:pt x="27015" y="3344"/>
                  </a:lnTo>
                  <a:cubicBezTo>
                    <a:pt x="26948" y="3228"/>
                    <a:pt x="26841" y="3128"/>
                    <a:pt x="26708" y="3079"/>
                  </a:cubicBezTo>
                  <a:lnTo>
                    <a:pt x="18967" y="42"/>
                  </a:lnTo>
                  <a:cubicBezTo>
                    <a:pt x="18897" y="15"/>
                    <a:pt x="18821" y="0"/>
                    <a:pt x="187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1"/>
            <p:cNvSpPr/>
            <p:nvPr/>
          </p:nvSpPr>
          <p:spPr>
            <a:xfrm>
              <a:off x="7120007" y="1706985"/>
              <a:ext cx="106263" cy="857389"/>
            </a:xfrm>
            <a:custGeom>
              <a:rect b="b" l="l" r="r" t="t"/>
              <a:pathLst>
                <a:path extrusionOk="0" h="8895" w="1104">
                  <a:moveTo>
                    <a:pt x="805" y="0"/>
                  </a:moveTo>
                  <a:lnTo>
                    <a:pt x="805" y="1975"/>
                  </a:lnTo>
                  <a:lnTo>
                    <a:pt x="58" y="2730"/>
                  </a:lnTo>
                  <a:cubicBezTo>
                    <a:pt x="0" y="2788"/>
                    <a:pt x="0" y="2879"/>
                    <a:pt x="58" y="2937"/>
                  </a:cubicBezTo>
                  <a:lnTo>
                    <a:pt x="789" y="3667"/>
                  </a:lnTo>
                  <a:lnTo>
                    <a:pt x="789" y="8894"/>
                  </a:lnTo>
                  <a:lnTo>
                    <a:pt x="1087" y="8894"/>
                  </a:lnTo>
                  <a:lnTo>
                    <a:pt x="1087" y="3609"/>
                  </a:lnTo>
                  <a:cubicBezTo>
                    <a:pt x="1087" y="3568"/>
                    <a:pt x="1071" y="3535"/>
                    <a:pt x="1037" y="3501"/>
                  </a:cubicBezTo>
                  <a:lnTo>
                    <a:pt x="365" y="2829"/>
                  </a:lnTo>
                  <a:lnTo>
                    <a:pt x="1062" y="2141"/>
                  </a:lnTo>
                  <a:cubicBezTo>
                    <a:pt x="1087" y="2108"/>
                    <a:pt x="1104" y="2074"/>
                    <a:pt x="1104" y="2033"/>
                  </a:cubicBezTo>
                  <a:lnTo>
                    <a:pt x="11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1"/>
            <p:cNvSpPr/>
            <p:nvPr/>
          </p:nvSpPr>
          <p:spPr>
            <a:xfrm>
              <a:off x="7163897" y="1611750"/>
              <a:ext cx="111942" cy="95908"/>
            </a:xfrm>
            <a:custGeom>
              <a:rect b="b" l="l" r="r" t="t"/>
              <a:pathLst>
                <a:path extrusionOk="0" h="995" w="1163">
                  <a:moveTo>
                    <a:pt x="498" y="1"/>
                  </a:moveTo>
                  <a:cubicBezTo>
                    <a:pt x="225" y="1"/>
                    <a:pt x="1" y="225"/>
                    <a:pt x="1" y="499"/>
                  </a:cubicBezTo>
                  <a:cubicBezTo>
                    <a:pt x="1" y="796"/>
                    <a:pt x="244" y="995"/>
                    <a:pt x="498" y="995"/>
                  </a:cubicBezTo>
                  <a:cubicBezTo>
                    <a:pt x="620" y="995"/>
                    <a:pt x="745" y="949"/>
                    <a:pt x="847" y="847"/>
                  </a:cubicBezTo>
                  <a:cubicBezTo>
                    <a:pt x="1162" y="532"/>
                    <a:pt x="938" y="1"/>
                    <a:pt x="4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1"/>
            <p:cNvSpPr/>
            <p:nvPr/>
          </p:nvSpPr>
          <p:spPr>
            <a:xfrm>
              <a:off x="4921565" y="3490609"/>
              <a:ext cx="904870" cy="822496"/>
            </a:xfrm>
            <a:custGeom>
              <a:rect b="b" l="l" r="r" t="t"/>
              <a:pathLst>
                <a:path extrusionOk="0" h="8533" w="9401">
                  <a:moveTo>
                    <a:pt x="4704" y="1"/>
                  </a:moveTo>
                  <a:cubicBezTo>
                    <a:pt x="4370" y="1"/>
                    <a:pt x="4031" y="40"/>
                    <a:pt x="3692" y="122"/>
                  </a:cubicBezTo>
                  <a:cubicBezTo>
                    <a:pt x="1411" y="678"/>
                    <a:pt x="0" y="2985"/>
                    <a:pt x="564" y="5275"/>
                  </a:cubicBezTo>
                  <a:cubicBezTo>
                    <a:pt x="1038" y="7226"/>
                    <a:pt x="2783" y="8533"/>
                    <a:pt x="4700" y="8533"/>
                  </a:cubicBezTo>
                  <a:cubicBezTo>
                    <a:pt x="5033" y="8533"/>
                    <a:pt x="5371" y="8493"/>
                    <a:pt x="5708" y="8411"/>
                  </a:cubicBezTo>
                  <a:cubicBezTo>
                    <a:pt x="7998" y="7855"/>
                    <a:pt x="9401" y="5549"/>
                    <a:pt x="8845" y="3259"/>
                  </a:cubicBezTo>
                  <a:cubicBezTo>
                    <a:pt x="8371" y="1307"/>
                    <a:pt x="6626" y="1"/>
                    <a:pt x="47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1"/>
            <p:cNvSpPr/>
            <p:nvPr/>
          </p:nvSpPr>
          <p:spPr>
            <a:xfrm>
              <a:off x="5113198" y="3639920"/>
              <a:ext cx="543153" cy="523205"/>
            </a:xfrm>
            <a:custGeom>
              <a:rect b="b" l="l" r="r" t="t"/>
              <a:pathLst>
                <a:path extrusionOk="0" h="5428" w="5643">
                  <a:moveTo>
                    <a:pt x="2714" y="0"/>
                  </a:moveTo>
                  <a:cubicBezTo>
                    <a:pt x="1220" y="0"/>
                    <a:pt x="1" y="1212"/>
                    <a:pt x="9" y="2714"/>
                  </a:cubicBezTo>
                  <a:cubicBezTo>
                    <a:pt x="9" y="3809"/>
                    <a:pt x="664" y="4804"/>
                    <a:pt x="1676" y="5219"/>
                  </a:cubicBezTo>
                  <a:cubicBezTo>
                    <a:pt x="2015" y="5360"/>
                    <a:pt x="2369" y="5428"/>
                    <a:pt x="2720" y="5428"/>
                  </a:cubicBezTo>
                  <a:cubicBezTo>
                    <a:pt x="3426" y="5428"/>
                    <a:pt x="4117" y="5151"/>
                    <a:pt x="4638" y="4630"/>
                  </a:cubicBezTo>
                  <a:cubicBezTo>
                    <a:pt x="5410" y="3858"/>
                    <a:pt x="5642" y="2689"/>
                    <a:pt x="5227" y="1676"/>
                  </a:cubicBezTo>
                  <a:cubicBezTo>
                    <a:pt x="4804" y="664"/>
                    <a:pt x="381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1"/>
            <p:cNvSpPr/>
            <p:nvPr/>
          </p:nvSpPr>
          <p:spPr>
            <a:xfrm>
              <a:off x="5267294" y="3793471"/>
              <a:ext cx="250834" cy="215914"/>
            </a:xfrm>
            <a:custGeom>
              <a:rect b="b" l="l" r="r" t="t"/>
              <a:pathLst>
                <a:path extrusionOk="0" h="2240" w="2606">
                  <a:moveTo>
                    <a:pt x="1113" y="0"/>
                  </a:moveTo>
                  <a:cubicBezTo>
                    <a:pt x="499" y="0"/>
                    <a:pt x="1" y="507"/>
                    <a:pt x="1" y="1121"/>
                  </a:cubicBezTo>
                  <a:cubicBezTo>
                    <a:pt x="1" y="1794"/>
                    <a:pt x="551" y="2239"/>
                    <a:pt x="1125" y="2239"/>
                  </a:cubicBezTo>
                  <a:cubicBezTo>
                    <a:pt x="1400" y="2239"/>
                    <a:pt x="1681" y="2137"/>
                    <a:pt x="1909" y="1909"/>
                  </a:cubicBezTo>
                  <a:cubicBezTo>
                    <a:pt x="2606" y="1203"/>
                    <a:pt x="2108" y="0"/>
                    <a:pt x="11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1"/>
            <p:cNvSpPr/>
            <p:nvPr/>
          </p:nvSpPr>
          <p:spPr>
            <a:xfrm>
              <a:off x="5910147" y="3490417"/>
              <a:ext cx="932109" cy="822110"/>
            </a:xfrm>
            <a:custGeom>
              <a:rect b="b" l="l" r="r" t="t"/>
              <a:pathLst>
                <a:path extrusionOk="0" h="8529" w="9684">
                  <a:moveTo>
                    <a:pt x="4846" y="0"/>
                  </a:moveTo>
                  <a:cubicBezTo>
                    <a:pt x="3174" y="0"/>
                    <a:pt x="1588" y="989"/>
                    <a:pt x="905" y="2630"/>
                  </a:cubicBezTo>
                  <a:cubicBezTo>
                    <a:pt x="1" y="4804"/>
                    <a:pt x="1038" y="7301"/>
                    <a:pt x="3212" y="8205"/>
                  </a:cubicBezTo>
                  <a:cubicBezTo>
                    <a:pt x="3744" y="8425"/>
                    <a:pt x="4296" y="8529"/>
                    <a:pt x="4839" y="8529"/>
                  </a:cubicBezTo>
                  <a:cubicBezTo>
                    <a:pt x="6513" y="8529"/>
                    <a:pt x="8102" y="7540"/>
                    <a:pt x="8779" y="5899"/>
                  </a:cubicBezTo>
                  <a:cubicBezTo>
                    <a:pt x="9683" y="3717"/>
                    <a:pt x="8654" y="1228"/>
                    <a:pt x="6472" y="324"/>
                  </a:cubicBezTo>
                  <a:cubicBezTo>
                    <a:pt x="5940" y="104"/>
                    <a:pt x="5389" y="0"/>
                    <a:pt x="48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1"/>
            <p:cNvSpPr/>
            <p:nvPr/>
          </p:nvSpPr>
          <p:spPr>
            <a:xfrm>
              <a:off x="6115351" y="3639920"/>
              <a:ext cx="522459" cy="523109"/>
            </a:xfrm>
            <a:custGeom>
              <a:rect b="b" l="l" r="r" t="t"/>
              <a:pathLst>
                <a:path extrusionOk="0" h="5427" w="5428">
                  <a:moveTo>
                    <a:pt x="2714" y="0"/>
                  </a:moveTo>
                  <a:cubicBezTo>
                    <a:pt x="1212" y="0"/>
                    <a:pt x="1" y="1212"/>
                    <a:pt x="1" y="2714"/>
                  </a:cubicBezTo>
                  <a:cubicBezTo>
                    <a:pt x="1" y="4215"/>
                    <a:pt x="1212" y="5427"/>
                    <a:pt x="2714" y="5427"/>
                  </a:cubicBezTo>
                  <a:cubicBezTo>
                    <a:pt x="4207" y="5427"/>
                    <a:pt x="5427" y="4215"/>
                    <a:pt x="5427" y="2714"/>
                  </a:cubicBezTo>
                  <a:cubicBezTo>
                    <a:pt x="5427" y="1212"/>
                    <a:pt x="420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1"/>
            <p:cNvSpPr/>
            <p:nvPr/>
          </p:nvSpPr>
          <p:spPr>
            <a:xfrm>
              <a:off x="6268677" y="3793471"/>
              <a:ext cx="251700" cy="215914"/>
            </a:xfrm>
            <a:custGeom>
              <a:rect b="b" l="l" r="r" t="t"/>
              <a:pathLst>
                <a:path extrusionOk="0" h="2240" w="2615">
                  <a:moveTo>
                    <a:pt x="1121" y="0"/>
                  </a:moveTo>
                  <a:cubicBezTo>
                    <a:pt x="499" y="0"/>
                    <a:pt x="1" y="507"/>
                    <a:pt x="1" y="1121"/>
                  </a:cubicBezTo>
                  <a:cubicBezTo>
                    <a:pt x="1" y="1794"/>
                    <a:pt x="551" y="2239"/>
                    <a:pt x="1125" y="2239"/>
                  </a:cubicBezTo>
                  <a:cubicBezTo>
                    <a:pt x="1400" y="2239"/>
                    <a:pt x="1681" y="2137"/>
                    <a:pt x="1909" y="1909"/>
                  </a:cubicBezTo>
                  <a:cubicBezTo>
                    <a:pt x="2614" y="1203"/>
                    <a:pt x="2117" y="0"/>
                    <a:pt x="1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1"/>
            <p:cNvSpPr/>
            <p:nvPr/>
          </p:nvSpPr>
          <p:spPr>
            <a:xfrm>
              <a:off x="7212599" y="3490513"/>
              <a:ext cx="902560" cy="822689"/>
            </a:xfrm>
            <a:custGeom>
              <a:rect b="b" l="l" r="r" t="t"/>
              <a:pathLst>
                <a:path extrusionOk="0" h="8535" w="9377">
                  <a:moveTo>
                    <a:pt x="4690" y="1"/>
                  </a:moveTo>
                  <a:cubicBezTo>
                    <a:pt x="4366" y="1"/>
                    <a:pt x="4038" y="38"/>
                    <a:pt x="3709" y="115"/>
                  </a:cubicBezTo>
                  <a:cubicBezTo>
                    <a:pt x="1420" y="663"/>
                    <a:pt x="1" y="2953"/>
                    <a:pt x="540" y="5251"/>
                  </a:cubicBezTo>
                  <a:cubicBezTo>
                    <a:pt x="1002" y="7212"/>
                    <a:pt x="2755" y="8535"/>
                    <a:pt x="4687" y="8535"/>
                  </a:cubicBezTo>
                  <a:cubicBezTo>
                    <a:pt x="5010" y="8535"/>
                    <a:pt x="5339" y="8498"/>
                    <a:pt x="5668" y="8420"/>
                  </a:cubicBezTo>
                  <a:cubicBezTo>
                    <a:pt x="7957" y="7873"/>
                    <a:pt x="9376" y="5583"/>
                    <a:pt x="8837" y="3285"/>
                  </a:cubicBezTo>
                  <a:cubicBezTo>
                    <a:pt x="8375" y="1323"/>
                    <a:pt x="6622" y="1"/>
                    <a:pt x="46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1"/>
            <p:cNvSpPr/>
            <p:nvPr/>
          </p:nvSpPr>
          <p:spPr>
            <a:xfrm>
              <a:off x="7403462" y="3639920"/>
              <a:ext cx="521592" cy="523109"/>
            </a:xfrm>
            <a:custGeom>
              <a:rect b="b" l="l" r="r" t="t"/>
              <a:pathLst>
                <a:path extrusionOk="0" h="5427" w="5419">
                  <a:moveTo>
                    <a:pt x="2705" y="0"/>
                  </a:moveTo>
                  <a:cubicBezTo>
                    <a:pt x="1212" y="0"/>
                    <a:pt x="1" y="1212"/>
                    <a:pt x="1" y="2714"/>
                  </a:cubicBezTo>
                  <a:cubicBezTo>
                    <a:pt x="1" y="4215"/>
                    <a:pt x="1212" y="5427"/>
                    <a:pt x="2705" y="5427"/>
                  </a:cubicBezTo>
                  <a:cubicBezTo>
                    <a:pt x="4207" y="5427"/>
                    <a:pt x="5419" y="4215"/>
                    <a:pt x="5419" y="2714"/>
                  </a:cubicBezTo>
                  <a:cubicBezTo>
                    <a:pt x="5419" y="1212"/>
                    <a:pt x="4207" y="0"/>
                    <a:pt x="27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1"/>
            <p:cNvSpPr/>
            <p:nvPr/>
          </p:nvSpPr>
          <p:spPr>
            <a:xfrm>
              <a:off x="7556788" y="3793471"/>
              <a:ext cx="251700" cy="215914"/>
            </a:xfrm>
            <a:custGeom>
              <a:rect b="b" l="l" r="r" t="t"/>
              <a:pathLst>
                <a:path extrusionOk="0" h="2240" w="2615">
                  <a:moveTo>
                    <a:pt x="1112" y="0"/>
                  </a:moveTo>
                  <a:cubicBezTo>
                    <a:pt x="499" y="0"/>
                    <a:pt x="1" y="507"/>
                    <a:pt x="1" y="1121"/>
                  </a:cubicBezTo>
                  <a:cubicBezTo>
                    <a:pt x="1" y="1794"/>
                    <a:pt x="551" y="2239"/>
                    <a:pt x="1125" y="2239"/>
                  </a:cubicBezTo>
                  <a:cubicBezTo>
                    <a:pt x="1400" y="2239"/>
                    <a:pt x="1681" y="2137"/>
                    <a:pt x="1909" y="1909"/>
                  </a:cubicBezTo>
                  <a:cubicBezTo>
                    <a:pt x="2614" y="1203"/>
                    <a:pt x="2108" y="0"/>
                    <a:pt x="11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1"/>
            <p:cNvSpPr/>
            <p:nvPr/>
          </p:nvSpPr>
          <p:spPr>
            <a:xfrm>
              <a:off x="4891150" y="4270126"/>
              <a:ext cx="3241592" cy="84823"/>
            </a:xfrm>
            <a:custGeom>
              <a:rect b="b" l="l" r="r" t="t"/>
              <a:pathLst>
                <a:path extrusionOk="0" h="880" w="33678">
                  <a:moveTo>
                    <a:pt x="33097" y="0"/>
                  </a:moveTo>
                  <a:cubicBezTo>
                    <a:pt x="33094" y="0"/>
                    <a:pt x="33091" y="0"/>
                    <a:pt x="33089" y="0"/>
                  </a:cubicBezTo>
                  <a:lnTo>
                    <a:pt x="590" y="0"/>
                  </a:lnTo>
                  <a:cubicBezTo>
                    <a:pt x="1" y="0"/>
                    <a:pt x="1" y="880"/>
                    <a:pt x="590" y="880"/>
                  </a:cubicBezTo>
                  <a:lnTo>
                    <a:pt x="33089" y="880"/>
                  </a:lnTo>
                  <a:cubicBezTo>
                    <a:pt x="33675" y="880"/>
                    <a:pt x="33678" y="0"/>
                    <a:pt x="33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41"/>
          <p:cNvGrpSpPr/>
          <p:nvPr/>
        </p:nvGrpSpPr>
        <p:grpSpPr>
          <a:xfrm>
            <a:off x="6650373" y="1362638"/>
            <a:ext cx="960117" cy="1371617"/>
            <a:chOff x="6826850" y="1362638"/>
            <a:chExt cx="960117" cy="1371617"/>
          </a:xfrm>
        </p:grpSpPr>
        <p:sp>
          <p:nvSpPr>
            <p:cNvPr id="1065" name="Google Shape;1065;p41"/>
            <p:cNvSpPr/>
            <p:nvPr/>
          </p:nvSpPr>
          <p:spPr>
            <a:xfrm>
              <a:off x="7044240" y="1362638"/>
              <a:ext cx="392794" cy="130322"/>
            </a:xfrm>
            <a:custGeom>
              <a:rect b="b" l="l" r="r" t="t"/>
              <a:pathLst>
                <a:path extrusionOk="0" h="3236" w="9716">
                  <a:moveTo>
                    <a:pt x="9699" y="1925"/>
                  </a:moveTo>
                  <a:cubicBezTo>
                    <a:pt x="9666" y="2613"/>
                    <a:pt x="9500" y="3236"/>
                    <a:pt x="9218" y="3236"/>
                  </a:cubicBezTo>
                  <a:lnTo>
                    <a:pt x="324" y="3236"/>
                  </a:lnTo>
                  <a:cubicBezTo>
                    <a:pt x="124" y="3236"/>
                    <a:pt x="0" y="3020"/>
                    <a:pt x="91" y="2846"/>
                  </a:cubicBezTo>
                  <a:lnTo>
                    <a:pt x="639" y="1858"/>
                  </a:lnTo>
                  <a:cubicBezTo>
                    <a:pt x="1278" y="714"/>
                    <a:pt x="2481" y="0"/>
                    <a:pt x="3792" y="0"/>
                  </a:cubicBezTo>
                  <a:lnTo>
                    <a:pt x="9218" y="0"/>
                  </a:lnTo>
                  <a:cubicBezTo>
                    <a:pt x="9458" y="0"/>
                    <a:pt x="9608" y="440"/>
                    <a:pt x="9666" y="987"/>
                  </a:cubicBezTo>
                  <a:cubicBezTo>
                    <a:pt x="9707" y="1294"/>
                    <a:pt x="9716" y="1610"/>
                    <a:pt x="9699" y="1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1"/>
            <p:cNvSpPr/>
            <p:nvPr/>
          </p:nvSpPr>
          <p:spPr>
            <a:xfrm>
              <a:off x="7259568" y="1492914"/>
              <a:ext cx="57084" cy="91942"/>
            </a:xfrm>
            <a:custGeom>
              <a:rect b="b" l="l" r="r" t="t"/>
              <a:pathLst>
                <a:path extrusionOk="0" h="2283" w="1412">
                  <a:moveTo>
                    <a:pt x="1" y="1"/>
                  </a:moveTo>
                  <a:lnTo>
                    <a:pt x="1" y="2282"/>
                  </a:lnTo>
                  <a:lnTo>
                    <a:pt x="1411" y="2282"/>
                  </a:lnTo>
                  <a:lnTo>
                    <a:pt x="1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1"/>
            <p:cNvSpPr/>
            <p:nvPr/>
          </p:nvSpPr>
          <p:spPr>
            <a:xfrm>
              <a:off x="7007975" y="1773604"/>
              <a:ext cx="438436" cy="397651"/>
            </a:xfrm>
            <a:custGeom>
              <a:rect b="b" l="l" r="r" t="t"/>
              <a:pathLst>
                <a:path extrusionOk="0" h="9874" w="10845">
                  <a:moveTo>
                    <a:pt x="5423" y="0"/>
                  </a:moveTo>
                  <a:cubicBezTo>
                    <a:pt x="4160" y="0"/>
                    <a:pt x="2897" y="481"/>
                    <a:pt x="1934" y="1444"/>
                  </a:cubicBezTo>
                  <a:cubicBezTo>
                    <a:pt x="1" y="3377"/>
                    <a:pt x="1" y="6496"/>
                    <a:pt x="1934" y="8430"/>
                  </a:cubicBezTo>
                  <a:cubicBezTo>
                    <a:pt x="2897" y="9392"/>
                    <a:pt x="4160" y="9873"/>
                    <a:pt x="5423" y="9873"/>
                  </a:cubicBezTo>
                  <a:cubicBezTo>
                    <a:pt x="6686" y="9873"/>
                    <a:pt x="7949" y="9392"/>
                    <a:pt x="8912" y="8430"/>
                  </a:cubicBezTo>
                  <a:cubicBezTo>
                    <a:pt x="10845" y="6496"/>
                    <a:pt x="10845" y="3377"/>
                    <a:pt x="8912" y="1444"/>
                  </a:cubicBezTo>
                  <a:cubicBezTo>
                    <a:pt x="7949" y="481"/>
                    <a:pt x="6686" y="0"/>
                    <a:pt x="54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1"/>
            <p:cNvSpPr/>
            <p:nvPr/>
          </p:nvSpPr>
          <p:spPr>
            <a:xfrm>
              <a:off x="7232723" y="1402385"/>
              <a:ext cx="204321" cy="37776"/>
            </a:xfrm>
            <a:custGeom>
              <a:rect b="b" l="l" r="r" t="t"/>
              <a:pathLst>
                <a:path extrusionOk="0" h="938" w="5054">
                  <a:moveTo>
                    <a:pt x="598" y="0"/>
                  </a:moveTo>
                  <a:cubicBezTo>
                    <a:pt x="1" y="25"/>
                    <a:pt x="1" y="905"/>
                    <a:pt x="598" y="938"/>
                  </a:cubicBezTo>
                  <a:lnTo>
                    <a:pt x="5037" y="938"/>
                  </a:lnTo>
                  <a:cubicBezTo>
                    <a:pt x="5054" y="623"/>
                    <a:pt x="5045" y="307"/>
                    <a:pt x="50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1"/>
            <p:cNvSpPr/>
            <p:nvPr/>
          </p:nvSpPr>
          <p:spPr>
            <a:xfrm>
              <a:off x="6948624" y="1557066"/>
              <a:ext cx="542092" cy="258992"/>
            </a:xfrm>
            <a:custGeom>
              <a:rect b="b" l="l" r="r" t="t"/>
              <a:pathLst>
                <a:path extrusionOk="0" h="6431" w="13409">
                  <a:moveTo>
                    <a:pt x="133" y="5900"/>
                  </a:moveTo>
                  <a:cubicBezTo>
                    <a:pt x="0" y="6140"/>
                    <a:pt x="175" y="6431"/>
                    <a:pt x="448" y="6431"/>
                  </a:cubicBezTo>
                  <a:lnTo>
                    <a:pt x="12130" y="6431"/>
                  </a:lnTo>
                  <a:cubicBezTo>
                    <a:pt x="13408" y="6431"/>
                    <a:pt x="13408" y="1"/>
                    <a:pt x="12130" y="1"/>
                  </a:cubicBezTo>
                  <a:lnTo>
                    <a:pt x="7617" y="1"/>
                  </a:lnTo>
                  <a:cubicBezTo>
                    <a:pt x="5012" y="1"/>
                    <a:pt x="2614" y="1411"/>
                    <a:pt x="1353" y="369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1"/>
            <p:cNvSpPr/>
            <p:nvPr/>
          </p:nvSpPr>
          <p:spPr>
            <a:xfrm>
              <a:off x="7271980" y="1632252"/>
              <a:ext cx="447492" cy="397973"/>
            </a:xfrm>
            <a:custGeom>
              <a:rect b="b" l="l" r="r" t="t"/>
              <a:pathLst>
                <a:path extrusionOk="0" h="9882" w="11069">
                  <a:moveTo>
                    <a:pt x="1096" y="1"/>
                  </a:moveTo>
                  <a:lnTo>
                    <a:pt x="1" y="880"/>
                  </a:lnTo>
                  <a:lnTo>
                    <a:pt x="7061" y="9616"/>
                  </a:lnTo>
                  <a:cubicBezTo>
                    <a:pt x="7194" y="9782"/>
                    <a:pt x="7393" y="9882"/>
                    <a:pt x="7609" y="9882"/>
                  </a:cubicBezTo>
                  <a:cubicBezTo>
                    <a:pt x="7650" y="9882"/>
                    <a:pt x="7692" y="9874"/>
                    <a:pt x="7741" y="9865"/>
                  </a:cubicBezTo>
                  <a:cubicBezTo>
                    <a:pt x="7990" y="9816"/>
                    <a:pt x="8198" y="9633"/>
                    <a:pt x="8281" y="9392"/>
                  </a:cubicBezTo>
                  <a:lnTo>
                    <a:pt x="11068" y="656"/>
                  </a:lnTo>
                  <a:lnTo>
                    <a:pt x="9733" y="225"/>
                  </a:lnTo>
                  <a:lnTo>
                    <a:pt x="7335" y="7717"/>
                  </a:lnTo>
                  <a:lnTo>
                    <a:pt x="10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1"/>
            <p:cNvSpPr/>
            <p:nvPr/>
          </p:nvSpPr>
          <p:spPr>
            <a:xfrm>
              <a:off x="7663784" y="1492955"/>
              <a:ext cx="123183" cy="157063"/>
            </a:xfrm>
            <a:custGeom>
              <a:rect b="b" l="l" r="r" t="t"/>
              <a:pathLst>
                <a:path extrusionOk="0" h="3900" w="3047">
                  <a:moveTo>
                    <a:pt x="1753" y="1"/>
                  </a:moveTo>
                  <a:cubicBezTo>
                    <a:pt x="1412" y="1"/>
                    <a:pt x="1070" y="117"/>
                    <a:pt x="788" y="348"/>
                  </a:cubicBezTo>
                  <a:cubicBezTo>
                    <a:pt x="481" y="597"/>
                    <a:pt x="299" y="962"/>
                    <a:pt x="266" y="1352"/>
                  </a:cubicBezTo>
                  <a:lnTo>
                    <a:pt x="0" y="3899"/>
                  </a:lnTo>
                  <a:lnTo>
                    <a:pt x="1402" y="3899"/>
                  </a:lnTo>
                  <a:lnTo>
                    <a:pt x="1145" y="1352"/>
                  </a:lnTo>
                  <a:cubicBezTo>
                    <a:pt x="1112" y="1178"/>
                    <a:pt x="1162" y="995"/>
                    <a:pt x="1278" y="854"/>
                  </a:cubicBezTo>
                  <a:cubicBezTo>
                    <a:pt x="1431" y="641"/>
                    <a:pt x="1725" y="507"/>
                    <a:pt x="2031" y="507"/>
                  </a:cubicBezTo>
                  <a:cubicBezTo>
                    <a:pt x="2189" y="507"/>
                    <a:pt x="2351" y="543"/>
                    <a:pt x="2498" y="622"/>
                  </a:cubicBezTo>
                  <a:cubicBezTo>
                    <a:pt x="2597" y="672"/>
                    <a:pt x="2680" y="730"/>
                    <a:pt x="2755" y="813"/>
                  </a:cubicBezTo>
                  <a:cubicBezTo>
                    <a:pt x="2784" y="845"/>
                    <a:pt x="2819" y="858"/>
                    <a:pt x="2854" y="858"/>
                  </a:cubicBezTo>
                  <a:cubicBezTo>
                    <a:pt x="2954" y="858"/>
                    <a:pt x="3047" y="744"/>
                    <a:pt x="2979" y="639"/>
                  </a:cubicBezTo>
                  <a:cubicBezTo>
                    <a:pt x="2896" y="522"/>
                    <a:pt x="2805" y="415"/>
                    <a:pt x="2697" y="332"/>
                  </a:cubicBezTo>
                  <a:cubicBezTo>
                    <a:pt x="2418" y="111"/>
                    <a:pt x="2086" y="1"/>
                    <a:pt x="17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1"/>
            <p:cNvSpPr/>
            <p:nvPr/>
          </p:nvSpPr>
          <p:spPr>
            <a:xfrm>
              <a:off x="6826850" y="2055582"/>
              <a:ext cx="829208" cy="678672"/>
            </a:xfrm>
            <a:custGeom>
              <a:rect b="b" l="l" r="r" t="t"/>
              <a:pathLst>
                <a:path extrusionOk="0" h="16852" w="20511">
                  <a:moveTo>
                    <a:pt x="19299" y="11068"/>
                  </a:moveTo>
                  <a:lnTo>
                    <a:pt x="9940" y="1278"/>
                  </a:lnTo>
                  <a:cubicBezTo>
                    <a:pt x="8721" y="1"/>
                    <a:pt x="6605" y="299"/>
                    <a:pt x="5775" y="1867"/>
                  </a:cubicBezTo>
                  <a:lnTo>
                    <a:pt x="1735" y="9542"/>
                  </a:lnTo>
                  <a:cubicBezTo>
                    <a:pt x="1" y="12869"/>
                    <a:pt x="2407" y="16851"/>
                    <a:pt x="6157" y="16851"/>
                  </a:cubicBezTo>
                  <a:lnTo>
                    <a:pt x="16818" y="16851"/>
                  </a:lnTo>
                  <a:cubicBezTo>
                    <a:pt x="18187" y="16851"/>
                    <a:pt x="19432" y="16038"/>
                    <a:pt x="19971" y="14777"/>
                  </a:cubicBezTo>
                  <a:cubicBezTo>
                    <a:pt x="20510" y="13516"/>
                    <a:pt x="20245" y="12056"/>
                    <a:pt x="19299" y="1106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1"/>
            <p:cNvSpPr/>
            <p:nvPr/>
          </p:nvSpPr>
          <p:spPr>
            <a:xfrm>
              <a:off x="6873465" y="2112727"/>
              <a:ext cx="766829" cy="584112"/>
            </a:xfrm>
            <a:custGeom>
              <a:rect b="b" l="l" r="r" t="t"/>
              <a:pathLst>
                <a:path extrusionOk="0" h="14504" w="18968">
                  <a:moveTo>
                    <a:pt x="5012" y="14495"/>
                  </a:moveTo>
                  <a:cubicBezTo>
                    <a:pt x="1967" y="14495"/>
                    <a:pt x="1" y="11259"/>
                    <a:pt x="1420" y="8554"/>
                  </a:cubicBezTo>
                  <a:lnTo>
                    <a:pt x="5460" y="888"/>
                  </a:lnTo>
                  <a:cubicBezTo>
                    <a:pt x="5751" y="340"/>
                    <a:pt x="6307" y="9"/>
                    <a:pt x="6920" y="9"/>
                  </a:cubicBezTo>
                  <a:cubicBezTo>
                    <a:pt x="7377" y="0"/>
                    <a:pt x="7808" y="183"/>
                    <a:pt x="8115" y="515"/>
                  </a:cubicBezTo>
                  <a:lnTo>
                    <a:pt x="17466" y="10297"/>
                  </a:lnTo>
                  <a:cubicBezTo>
                    <a:pt x="18967" y="11881"/>
                    <a:pt x="17856" y="14495"/>
                    <a:pt x="15674" y="1450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1"/>
            <p:cNvSpPr/>
            <p:nvPr/>
          </p:nvSpPr>
          <p:spPr>
            <a:xfrm>
              <a:off x="7372286" y="2496268"/>
              <a:ext cx="235490" cy="200678"/>
            </a:xfrm>
            <a:custGeom>
              <a:rect b="b" l="l" r="r" t="t"/>
              <a:pathLst>
                <a:path extrusionOk="0" h="4983" w="5825">
                  <a:moveTo>
                    <a:pt x="3342" y="1"/>
                  </a:moveTo>
                  <a:cubicBezTo>
                    <a:pt x="3337" y="1"/>
                    <a:pt x="3332" y="1"/>
                    <a:pt x="3327" y="1"/>
                  </a:cubicBezTo>
                  <a:cubicBezTo>
                    <a:pt x="1112" y="1"/>
                    <a:pt x="0" y="2681"/>
                    <a:pt x="1568" y="4249"/>
                  </a:cubicBezTo>
                  <a:cubicBezTo>
                    <a:pt x="2075" y="4756"/>
                    <a:pt x="2699" y="4983"/>
                    <a:pt x="3310" y="4983"/>
                  </a:cubicBezTo>
                  <a:cubicBezTo>
                    <a:pt x="4589" y="4983"/>
                    <a:pt x="5816" y="3989"/>
                    <a:pt x="5816" y="2490"/>
                  </a:cubicBezTo>
                  <a:cubicBezTo>
                    <a:pt x="5825" y="1118"/>
                    <a:pt x="4713" y="1"/>
                    <a:pt x="33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1"/>
            <p:cNvSpPr/>
            <p:nvPr/>
          </p:nvSpPr>
          <p:spPr>
            <a:xfrm>
              <a:off x="7421570" y="2532714"/>
              <a:ext cx="149299" cy="127744"/>
            </a:xfrm>
            <a:custGeom>
              <a:rect b="b" l="l" r="r" t="t"/>
              <a:pathLst>
                <a:path extrusionOk="0" h="3172" w="3693">
                  <a:moveTo>
                    <a:pt x="2117" y="0"/>
                  </a:moveTo>
                  <a:cubicBezTo>
                    <a:pt x="706" y="0"/>
                    <a:pt x="1" y="1701"/>
                    <a:pt x="997" y="2705"/>
                  </a:cubicBezTo>
                  <a:cubicBezTo>
                    <a:pt x="1318" y="3027"/>
                    <a:pt x="1714" y="3171"/>
                    <a:pt x="2102" y="3171"/>
                  </a:cubicBezTo>
                  <a:cubicBezTo>
                    <a:pt x="2914" y="3171"/>
                    <a:pt x="3693" y="2539"/>
                    <a:pt x="3693" y="1585"/>
                  </a:cubicBezTo>
                  <a:cubicBezTo>
                    <a:pt x="3693" y="706"/>
                    <a:pt x="2988" y="0"/>
                    <a:pt x="21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1"/>
            <p:cNvSpPr/>
            <p:nvPr/>
          </p:nvSpPr>
          <p:spPr>
            <a:xfrm>
              <a:off x="7471905" y="2570125"/>
              <a:ext cx="61409" cy="52676"/>
            </a:xfrm>
            <a:custGeom>
              <a:rect b="b" l="l" r="r" t="t"/>
              <a:pathLst>
                <a:path extrusionOk="0" h="1308" w="1519">
                  <a:moveTo>
                    <a:pt x="872" y="1"/>
                  </a:moveTo>
                  <a:cubicBezTo>
                    <a:pt x="291" y="1"/>
                    <a:pt x="0" y="706"/>
                    <a:pt x="407" y="1112"/>
                  </a:cubicBezTo>
                  <a:cubicBezTo>
                    <a:pt x="542" y="1247"/>
                    <a:pt x="707" y="1308"/>
                    <a:pt x="868" y="1308"/>
                  </a:cubicBezTo>
                  <a:cubicBezTo>
                    <a:pt x="1201" y="1308"/>
                    <a:pt x="1519" y="1048"/>
                    <a:pt x="1519" y="656"/>
                  </a:cubicBezTo>
                  <a:cubicBezTo>
                    <a:pt x="1519" y="291"/>
                    <a:pt x="1228" y="1"/>
                    <a:pt x="8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1"/>
            <p:cNvSpPr/>
            <p:nvPr/>
          </p:nvSpPr>
          <p:spPr>
            <a:xfrm>
              <a:off x="7064010" y="2113049"/>
              <a:ext cx="156333" cy="133141"/>
            </a:xfrm>
            <a:custGeom>
              <a:rect b="b" l="l" r="r" t="t"/>
              <a:pathLst>
                <a:path extrusionOk="0" h="3306" w="3867">
                  <a:moveTo>
                    <a:pt x="2223" y="0"/>
                  </a:moveTo>
                  <a:cubicBezTo>
                    <a:pt x="2218" y="0"/>
                    <a:pt x="2213" y="1"/>
                    <a:pt x="2207" y="1"/>
                  </a:cubicBezTo>
                  <a:cubicBezTo>
                    <a:pt x="739" y="1"/>
                    <a:pt x="1" y="1776"/>
                    <a:pt x="1046" y="2821"/>
                  </a:cubicBezTo>
                  <a:cubicBezTo>
                    <a:pt x="1380" y="3156"/>
                    <a:pt x="1792" y="3306"/>
                    <a:pt x="2197" y="3306"/>
                  </a:cubicBezTo>
                  <a:cubicBezTo>
                    <a:pt x="3048" y="3306"/>
                    <a:pt x="3867" y="2644"/>
                    <a:pt x="3867" y="1643"/>
                  </a:cubicBezTo>
                  <a:cubicBezTo>
                    <a:pt x="3859" y="736"/>
                    <a:pt x="3128" y="0"/>
                    <a:pt x="2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1"/>
            <p:cNvSpPr/>
            <p:nvPr/>
          </p:nvSpPr>
          <p:spPr>
            <a:xfrm>
              <a:off x="7096556" y="2136768"/>
              <a:ext cx="99330" cy="85056"/>
            </a:xfrm>
            <a:custGeom>
              <a:rect b="b" l="l" r="r" t="t"/>
              <a:pathLst>
                <a:path extrusionOk="0" h="2112" w="2457">
                  <a:moveTo>
                    <a:pt x="1402" y="1"/>
                  </a:moveTo>
                  <a:cubicBezTo>
                    <a:pt x="465" y="9"/>
                    <a:pt x="0" y="1137"/>
                    <a:pt x="664" y="1801"/>
                  </a:cubicBezTo>
                  <a:cubicBezTo>
                    <a:pt x="878" y="2015"/>
                    <a:pt x="1141" y="2111"/>
                    <a:pt x="1398" y="2111"/>
                  </a:cubicBezTo>
                  <a:cubicBezTo>
                    <a:pt x="1939" y="2111"/>
                    <a:pt x="2456" y="1689"/>
                    <a:pt x="2456" y="1054"/>
                  </a:cubicBezTo>
                  <a:cubicBezTo>
                    <a:pt x="2456" y="474"/>
                    <a:pt x="1983" y="1"/>
                    <a:pt x="14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1"/>
            <p:cNvSpPr/>
            <p:nvPr/>
          </p:nvSpPr>
          <p:spPr>
            <a:xfrm>
              <a:off x="7129749" y="2161817"/>
              <a:ext cx="41196" cy="34997"/>
            </a:xfrm>
            <a:custGeom>
              <a:rect b="b" l="l" r="r" t="t"/>
              <a:pathLst>
                <a:path extrusionOk="0" h="869" w="1019">
                  <a:moveTo>
                    <a:pt x="581" y="1"/>
                  </a:moveTo>
                  <a:cubicBezTo>
                    <a:pt x="200" y="1"/>
                    <a:pt x="1" y="466"/>
                    <a:pt x="274" y="739"/>
                  </a:cubicBezTo>
                  <a:cubicBezTo>
                    <a:pt x="363" y="828"/>
                    <a:pt x="473" y="868"/>
                    <a:pt x="581" y="868"/>
                  </a:cubicBezTo>
                  <a:cubicBezTo>
                    <a:pt x="805" y="868"/>
                    <a:pt x="1019" y="696"/>
                    <a:pt x="1013" y="432"/>
                  </a:cubicBezTo>
                  <a:cubicBezTo>
                    <a:pt x="1013" y="192"/>
                    <a:pt x="822" y="1"/>
                    <a:pt x="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1"/>
            <p:cNvSpPr/>
            <p:nvPr/>
          </p:nvSpPr>
          <p:spPr>
            <a:xfrm>
              <a:off x="7231510" y="2563440"/>
              <a:ext cx="156212" cy="133221"/>
            </a:xfrm>
            <a:custGeom>
              <a:rect b="b" l="l" r="r" t="t"/>
              <a:pathLst>
                <a:path extrusionOk="0" h="3308" w="3864">
                  <a:moveTo>
                    <a:pt x="2203" y="1"/>
                  </a:moveTo>
                  <a:cubicBezTo>
                    <a:pt x="741" y="1"/>
                    <a:pt x="0" y="1779"/>
                    <a:pt x="1043" y="2822"/>
                  </a:cubicBezTo>
                  <a:cubicBezTo>
                    <a:pt x="1379" y="3157"/>
                    <a:pt x="1793" y="3308"/>
                    <a:pt x="2199" y="3308"/>
                  </a:cubicBezTo>
                  <a:cubicBezTo>
                    <a:pt x="3048" y="3308"/>
                    <a:pt x="3864" y="2650"/>
                    <a:pt x="3864" y="1652"/>
                  </a:cubicBezTo>
                  <a:cubicBezTo>
                    <a:pt x="3864" y="739"/>
                    <a:pt x="3126" y="1"/>
                    <a:pt x="2213" y="1"/>
                  </a:cubicBezTo>
                  <a:cubicBezTo>
                    <a:pt x="2209" y="1"/>
                    <a:pt x="2206" y="1"/>
                    <a:pt x="22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1"/>
            <p:cNvSpPr/>
            <p:nvPr/>
          </p:nvSpPr>
          <p:spPr>
            <a:xfrm>
              <a:off x="7263935" y="2587482"/>
              <a:ext cx="99654" cy="84935"/>
            </a:xfrm>
            <a:custGeom>
              <a:rect b="b" l="l" r="r" t="t"/>
              <a:pathLst>
                <a:path extrusionOk="0" h="2109" w="2465">
                  <a:moveTo>
                    <a:pt x="1411" y="1"/>
                  </a:moveTo>
                  <a:cubicBezTo>
                    <a:pt x="473" y="1"/>
                    <a:pt x="0" y="1129"/>
                    <a:pt x="664" y="1793"/>
                  </a:cubicBezTo>
                  <a:cubicBezTo>
                    <a:pt x="880" y="2011"/>
                    <a:pt x="1144" y="2109"/>
                    <a:pt x="1404" y="2109"/>
                  </a:cubicBezTo>
                  <a:cubicBezTo>
                    <a:pt x="1943" y="2109"/>
                    <a:pt x="2459" y="1688"/>
                    <a:pt x="2465" y="1055"/>
                  </a:cubicBezTo>
                  <a:cubicBezTo>
                    <a:pt x="2465" y="474"/>
                    <a:pt x="1992" y="9"/>
                    <a:pt x="14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1"/>
            <p:cNvSpPr/>
            <p:nvPr/>
          </p:nvSpPr>
          <p:spPr>
            <a:xfrm>
              <a:off x="7297491" y="2612571"/>
              <a:ext cx="40953" cy="34876"/>
            </a:xfrm>
            <a:custGeom>
              <a:rect b="b" l="l" r="r" t="t"/>
              <a:pathLst>
                <a:path extrusionOk="0" h="866" w="1013">
                  <a:moveTo>
                    <a:pt x="581" y="0"/>
                  </a:moveTo>
                  <a:cubicBezTo>
                    <a:pt x="191" y="0"/>
                    <a:pt x="0" y="465"/>
                    <a:pt x="274" y="739"/>
                  </a:cubicBezTo>
                  <a:cubicBezTo>
                    <a:pt x="362" y="827"/>
                    <a:pt x="469" y="866"/>
                    <a:pt x="575" y="866"/>
                  </a:cubicBezTo>
                  <a:cubicBezTo>
                    <a:pt x="798" y="866"/>
                    <a:pt x="1012" y="691"/>
                    <a:pt x="1012" y="432"/>
                  </a:cubicBezTo>
                  <a:cubicBezTo>
                    <a:pt x="1012" y="191"/>
                    <a:pt x="821" y="0"/>
                    <a:pt x="5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1"/>
            <p:cNvSpPr/>
            <p:nvPr/>
          </p:nvSpPr>
          <p:spPr>
            <a:xfrm>
              <a:off x="6899300" y="2369656"/>
              <a:ext cx="341168" cy="326972"/>
            </a:xfrm>
            <a:custGeom>
              <a:rect b="b" l="l" r="r" t="t"/>
              <a:pathLst>
                <a:path extrusionOk="0" h="8119" w="8439">
                  <a:moveTo>
                    <a:pt x="4373" y="0"/>
                  </a:moveTo>
                  <a:cubicBezTo>
                    <a:pt x="2730" y="0"/>
                    <a:pt x="1254" y="988"/>
                    <a:pt x="623" y="2506"/>
                  </a:cubicBezTo>
                  <a:cubicBezTo>
                    <a:pt x="1" y="4024"/>
                    <a:pt x="341" y="5767"/>
                    <a:pt x="1503" y="6928"/>
                  </a:cubicBezTo>
                  <a:cubicBezTo>
                    <a:pt x="2279" y="7705"/>
                    <a:pt x="3319" y="8118"/>
                    <a:pt x="4375" y="8118"/>
                  </a:cubicBezTo>
                  <a:cubicBezTo>
                    <a:pt x="4898" y="8118"/>
                    <a:pt x="5424" y="8017"/>
                    <a:pt x="5925" y="7808"/>
                  </a:cubicBezTo>
                  <a:cubicBezTo>
                    <a:pt x="7443" y="7177"/>
                    <a:pt x="8439" y="5700"/>
                    <a:pt x="8439" y="4058"/>
                  </a:cubicBezTo>
                  <a:cubicBezTo>
                    <a:pt x="8439" y="1817"/>
                    <a:pt x="6613" y="0"/>
                    <a:pt x="43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1"/>
            <p:cNvSpPr/>
            <p:nvPr/>
          </p:nvSpPr>
          <p:spPr>
            <a:xfrm>
              <a:off x="6936536" y="2429136"/>
              <a:ext cx="244223" cy="208088"/>
            </a:xfrm>
            <a:custGeom>
              <a:rect b="b" l="l" r="r" t="t"/>
              <a:pathLst>
                <a:path extrusionOk="0" h="5167" w="6041">
                  <a:moveTo>
                    <a:pt x="3452" y="0"/>
                  </a:moveTo>
                  <a:cubicBezTo>
                    <a:pt x="1154" y="0"/>
                    <a:pt x="1" y="2780"/>
                    <a:pt x="1627" y="4406"/>
                  </a:cubicBezTo>
                  <a:cubicBezTo>
                    <a:pt x="2153" y="4932"/>
                    <a:pt x="2800" y="5167"/>
                    <a:pt x="3435" y="5167"/>
                  </a:cubicBezTo>
                  <a:cubicBezTo>
                    <a:pt x="4764" y="5167"/>
                    <a:pt x="6041" y="4136"/>
                    <a:pt x="6041" y="2581"/>
                  </a:cubicBezTo>
                  <a:cubicBezTo>
                    <a:pt x="6041" y="1154"/>
                    <a:pt x="4879" y="0"/>
                    <a:pt x="34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1"/>
            <p:cNvSpPr/>
            <p:nvPr/>
          </p:nvSpPr>
          <p:spPr>
            <a:xfrm>
              <a:off x="7018729" y="2490268"/>
              <a:ext cx="100341" cy="85700"/>
            </a:xfrm>
            <a:custGeom>
              <a:rect b="b" l="l" r="r" t="t"/>
              <a:pathLst>
                <a:path extrusionOk="0" h="2128" w="2482">
                  <a:moveTo>
                    <a:pt x="1419" y="1"/>
                  </a:moveTo>
                  <a:cubicBezTo>
                    <a:pt x="473" y="1"/>
                    <a:pt x="0" y="1146"/>
                    <a:pt x="672" y="1818"/>
                  </a:cubicBezTo>
                  <a:cubicBezTo>
                    <a:pt x="886" y="2032"/>
                    <a:pt x="1150" y="2127"/>
                    <a:pt x="1410" y="2127"/>
                  </a:cubicBezTo>
                  <a:cubicBezTo>
                    <a:pt x="1955" y="2127"/>
                    <a:pt x="2481" y="1704"/>
                    <a:pt x="2481" y="1063"/>
                  </a:cubicBezTo>
                  <a:cubicBezTo>
                    <a:pt x="2481" y="474"/>
                    <a:pt x="2008"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1"/>
            <p:cNvSpPr/>
            <p:nvPr/>
          </p:nvSpPr>
          <p:spPr>
            <a:xfrm>
              <a:off x="7629540" y="1603177"/>
              <a:ext cx="109720" cy="93835"/>
            </a:xfrm>
            <a:custGeom>
              <a:rect b="b" l="l" r="r" t="t"/>
              <a:pathLst>
                <a:path extrusionOk="0" h="2330" w="2714">
                  <a:moveTo>
                    <a:pt x="1552" y="1"/>
                  </a:moveTo>
                  <a:cubicBezTo>
                    <a:pt x="515" y="1"/>
                    <a:pt x="1" y="1253"/>
                    <a:pt x="731" y="1984"/>
                  </a:cubicBezTo>
                  <a:cubicBezTo>
                    <a:pt x="967" y="2223"/>
                    <a:pt x="1259" y="2330"/>
                    <a:pt x="1544" y="2330"/>
                  </a:cubicBezTo>
                  <a:cubicBezTo>
                    <a:pt x="2141" y="2330"/>
                    <a:pt x="2714" y="1864"/>
                    <a:pt x="2714" y="1162"/>
                  </a:cubicBezTo>
                  <a:cubicBezTo>
                    <a:pt x="2714" y="523"/>
                    <a:pt x="2200" y="1"/>
                    <a:pt x="15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1"/>
            <p:cNvSpPr/>
            <p:nvPr/>
          </p:nvSpPr>
          <p:spPr>
            <a:xfrm>
              <a:off x="7494707" y="1938635"/>
              <a:ext cx="148288" cy="126617"/>
            </a:xfrm>
            <a:custGeom>
              <a:rect b="b" l="l" r="r" t="t"/>
              <a:pathLst>
                <a:path extrusionOk="0" h="3144" w="3668">
                  <a:moveTo>
                    <a:pt x="2100" y="1"/>
                  </a:moveTo>
                  <a:cubicBezTo>
                    <a:pt x="698" y="1"/>
                    <a:pt x="1" y="1685"/>
                    <a:pt x="988" y="2681"/>
                  </a:cubicBezTo>
                  <a:cubicBezTo>
                    <a:pt x="1307" y="3000"/>
                    <a:pt x="1701" y="3143"/>
                    <a:pt x="2086" y="3143"/>
                  </a:cubicBezTo>
                  <a:cubicBezTo>
                    <a:pt x="2893" y="3143"/>
                    <a:pt x="3668" y="2517"/>
                    <a:pt x="3668" y="1569"/>
                  </a:cubicBezTo>
                  <a:cubicBezTo>
                    <a:pt x="3668" y="698"/>
                    <a:pt x="2963" y="1"/>
                    <a:pt x="2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1"/>
            <p:cNvSpPr/>
            <p:nvPr/>
          </p:nvSpPr>
          <p:spPr>
            <a:xfrm>
              <a:off x="7525555" y="1961348"/>
              <a:ext cx="94317" cy="80746"/>
            </a:xfrm>
            <a:custGeom>
              <a:rect b="b" l="l" r="r" t="t"/>
              <a:pathLst>
                <a:path extrusionOk="0" h="2005" w="2333">
                  <a:moveTo>
                    <a:pt x="1337" y="1"/>
                  </a:moveTo>
                  <a:cubicBezTo>
                    <a:pt x="449" y="1"/>
                    <a:pt x="1" y="1079"/>
                    <a:pt x="631" y="1710"/>
                  </a:cubicBezTo>
                  <a:cubicBezTo>
                    <a:pt x="835" y="1914"/>
                    <a:pt x="1085" y="2005"/>
                    <a:pt x="1330" y="2005"/>
                  </a:cubicBezTo>
                  <a:cubicBezTo>
                    <a:pt x="1842" y="2005"/>
                    <a:pt x="2332" y="1606"/>
                    <a:pt x="2332" y="1005"/>
                  </a:cubicBezTo>
                  <a:cubicBezTo>
                    <a:pt x="2332" y="449"/>
                    <a:pt x="1884" y="1"/>
                    <a:pt x="13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1"/>
            <p:cNvSpPr/>
            <p:nvPr/>
          </p:nvSpPr>
          <p:spPr>
            <a:xfrm>
              <a:off x="7557090" y="1985067"/>
              <a:ext cx="38972" cy="33466"/>
            </a:xfrm>
            <a:custGeom>
              <a:rect b="b" l="l" r="r" t="t"/>
              <a:pathLst>
                <a:path extrusionOk="0" h="831" w="964">
                  <a:moveTo>
                    <a:pt x="548" y="1"/>
                  </a:moveTo>
                  <a:cubicBezTo>
                    <a:pt x="183" y="1"/>
                    <a:pt x="1" y="449"/>
                    <a:pt x="258" y="706"/>
                  </a:cubicBezTo>
                  <a:cubicBezTo>
                    <a:pt x="344" y="792"/>
                    <a:pt x="448" y="830"/>
                    <a:pt x="549" y="830"/>
                  </a:cubicBezTo>
                  <a:cubicBezTo>
                    <a:pt x="762" y="830"/>
                    <a:pt x="963" y="663"/>
                    <a:pt x="963" y="416"/>
                  </a:cubicBezTo>
                  <a:cubicBezTo>
                    <a:pt x="963" y="183"/>
                    <a:pt x="781" y="1"/>
                    <a:pt x="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1"/>
            <p:cNvSpPr/>
            <p:nvPr/>
          </p:nvSpPr>
          <p:spPr>
            <a:xfrm>
              <a:off x="7169006" y="1557066"/>
              <a:ext cx="218389" cy="186260"/>
            </a:xfrm>
            <a:custGeom>
              <a:rect b="b" l="l" r="r" t="t"/>
              <a:pathLst>
                <a:path extrusionOk="0" h="4625" w="5402">
                  <a:moveTo>
                    <a:pt x="3095" y="1"/>
                  </a:moveTo>
                  <a:cubicBezTo>
                    <a:pt x="1038" y="1"/>
                    <a:pt x="0" y="2490"/>
                    <a:pt x="1461" y="3942"/>
                  </a:cubicBezTo>
                  <a:cubicBezTo>
                    <a:pt x="1930" y="4414"/>
                    <a:pt x="2508" y="4625"/>
                    <a:pt x="3075" y="4625"/>
                  </a:cubicBezTo>
                  <a:cubicBezTo>
                    <a:pt x="4262" y="4625"/>
                    <a:pt x="5402" y="3700"/>
                    <a:pt x="5402" y="2307"/>
                  </a:cubicBezTo>
                  <a:cubicBezTo>
                    <a:pt x="5402" y="1030"/>
                    <a:pt x="4373" y="1"/>
                    <a:pt x="30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1"/>
            <p:cNvSpPr/>
            <p:nvPr/>
          </p:nvSpPr>
          <p:spPr>
            <a:xfrm>
              <a:off x="7214611" y="1590813"/>
              <a:ext cx="138909" cy="118603"/>
            </a:xfrm>
            <a:custGeom>
              <a:rect b="b" l="l" r="r" t="t"/>
              <a:pathLst>
                <a:path extrusionOk="0" h="2945" w="3436">
                  <a:moveTo>
                    <a:pt x="1967" y="1"/>
                  </a:moveTo>
                  <a:cubicBezTo>
                    <a:pt x="656" y="1"/>
                    <a:pt x="1" y="1585"/>
                    <a:pt x="930" y="2515"/>
                  </a:cubicBezTo>
                  <a:cubicBezTo>
                    <a:pt x="1227" y="2812"/>
                    <a:pt x="1593" y="2945"/>
                    <a:pt x="1953" y="2945"/>
                  </a:cubicBezTo>
                  <a:cubicBezTo>
                    <a:pt x="2708" y="2945"/>
                    <a:pt x="3436" y="2357"/>
                    <a:pt x="3436" y="1469"/>
                  </a:cubicBezTo>
                  <a:cubicBezTo>
                    <a:pt x="3436" y="656"/>
                    <a:pt x="2780" y="1"/>
                    <a:pt x="19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1"/>
            <p:cNvSpPr/>
            <p:nvPr/>
          </p:nvSpPr>
          <p:spPr>
            <a:xfrm>
              <a:off x="7261266" y="1625567"/>
              <a:ext cx="57367" cy="48971"/>
            </a:xfrm>
            <a:custGeom>
              <a:rect b="b" l="l" r="r" t="t"/>
              <a:pathLst>
                <a:path extrusionOk="0" h="1216" w="1419">
                  <a:moveTo>
                    <a:pt x="813" y="1"/>
                  </a:moveTo>
                  <a:cubicBezTo>
                    <a:pt x="274" y="1"/>
                    <a:pt x="0" y="656"/>
                    <a:pt x="382" y="1038"/>
                  </a:cubicBezTo>
                  <a:cubicBezTo>
                    <a:pt x="505" y="1161"/>
                    <a:pt x="656" y="1215"/>
                    <a:pt x="804" y="1215"/>
                  </a:cubicBezTo>
                  <a:cubicBezTo>
                    <a:pt x="1117" y="1215"/>
                    <a:pt x="1419" y="972"/>
                    <a:pt x="1419" y="606"/>
                  </a:cubicBezTo>
                  <a:cubicBezTo>
                    <a:pt x="1419" y="274"/>
                    <a:pt x="1145" y="1"/>
                    <a:pt x="8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41"/>
          <p:cNvGrpSpPr/>
          <p:nvPr/>
        </p:nvGrpSpPr>
        <p:grpSpPr>
          <a:xfrm>
            <a:off x="4754954" y="3080373"/>
            <a:ext cx="1837562" cy="619711"/>
            <a:chOff x="4755050" y="2983350"/>
            <a:chExt cx="1898308" cy="640197"/>
          </a:xfrm>
        </p:grpSpPr>
        <p:sp>
          <p:nvSpPr>
            <p:cNvPr id="1094" name="Google Shape;1094;p41"/>
            <p:cNvSpPr/>
            <p:nvPr/>
          </p:nvSpPr>
          <p:spPr>
            <a:xfrm>
              <a:off x="5384142" y="3247002"/>
              <a:ext cx="640120" cy="188468"/>
            </a:xfrm>
            <a:custGeom>
              <a:rect b="b" l="l" r="r" t="t"/>
              <a:pathLst>
                <a:path extrusionOk="0" h="5277" w="17923">
                  <a:moveTo>
                    <a:pt x="8962" y="17"/>
                  </a:moveTo>
                  <a:cubicBezTo>
                    <a:pt x="6580" y="0"/>
                    <a:pt x="2299" y="116"/>
                    <a:pt x="1" y="548"/>
                  </a:cubicBezTo>
                  <a:lnTo>
                    <a:pt x="864" y="4978"/>
                  </a:lnTo>
                  <a:cubicBezTo>
                    <a:pt x="864" y="4978"/>
                    <a:pt x="4100" y="5277"/>
                    <a:pt x="8962" y="5277"/>
                  </a:cubicBezTo>
                  <a:cubicBezTo>
                    <a:pt x="13823" y="5277"/>
                    <a:pt x="17067" y="4978"/>
                    <a:pt x="17067" y="4978"/>
                  </a:cubicBezTo>
                  <a:lnTo>
                    <a:pt x="17922" y="548"/>
                  </a:lnTo>
                  <a:cubicBezTo>
                    <a:pt x="15624" y="116"/>
                    <a:pt x="11343" y="0"/>
                    <a:pt x="8962" y="1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1"/>
            <p:cNvSpPr/>
            <p:nvPr/>
          </p:nvSpPr>
          <p:spPr>
            <a:xfrm>
              <a:off x="5384142" y="3133498"/>
              <a:ext cx="640120" cy="133074"/>
            </a:xfrm>
            <a:custGeom>
              <a:rect b="b" l="l" r="r" t="t"/>
              <a:pathLst>
                <a:path extrusionOk="0" h="3726" w="17923">
                  <a:moveTo>
                    <a:pt x="8173" y="1"/>
                  </a:moveTo>
                  <a:cubicBezTo>
                    <a:pt x="6979" y="17"/>
                    <a:pt x="6000" y="75"/>
                    <a:pt x="5236" y="150"/>
                  </a:cubicBezTo>
                  <a:cubicBezTo>
                    <a:pt x="3900" y="283"/>
                    <a:pt x="2656" y="897"/>
                    <a:pt x="1735" y="1884"/>
                  </a:cubicBezTo>
                  <a:lnTo>
                    <a:pt x="1" y="3726"/>
                  </a:lnTo>
                  <a:cubicBezTo>
                    <a:pt x="2161" y="3320"/>
                    <a:pt x="6074" y="3193"/>
                    <a:pt x="8513" y="3193"/>
                  </a:cubicBezTo>
                  <a:cubicBezTo>
                    <a:pt x="8669" y="3193"/>
                    <a:pt x="8819" y="3194"/>
                    <a:pt x="8962" y="3195"/>
                  </a:cubicBezTo>
                  <a:cubicBezTo>
                    <a:pt x="9104" y="3194"/>
                    <a:pt x="9254" y="3193"/>
                    <a:pt x="9410" y="3193"/>
                  </a:cubicBezTo>
                  <a:cubicBezTo>
                    <a:pt x="11849" y="3193"/>
                    <a:pt x="15762" y="3320"/>
                    <a:pt x="17922" y="3726"/>
                  </a:cubicBezTo>
                  <a:lnTo>
                    <a:pt x="16188" y="1884"/>
                  </a:lnTo>
                  <a:cubicBezTo>
                    <a:pt x="15275" y="897"/>
                    <a:pt x="14031" y="283"/>
                    <a:pt x="12687" y="150"/>
                  </a:cubicBezTo>
                  <a:cubicBezTo>
                    <a:pt x="11940" y="75"/>
                    <a:pt x="10978" y="17"/>
                    <a:pt x="97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1"/>
            <p:cNvSpPr/>
            <p:nvPr/>
          </p:nvSpPr>
          <p:spPr>
            <a:xfrm>
              <a:off x="5225637" y="3266538"/>
              <a:ext cx="188789" cy="204504"/>
            </a:xfrm>
            <a:custGeom>
              <a:rect b="b" l="l" r="r" t="t"/>
              <a:pathLst>
                <a:path extrusionOk="0" h="5726" w="5286">
                  <a:moveTo>
                    <a:pt x="4439" y="1"/>
                  </a:moveTo>
                  <a:cubicBezTo>
                    <a:pt x="3153" y="1"/>
                    <a:pt x="2232" y="225"/>
                    <a:pt x="1568" y="606"/>
                  </a:cubicBezTo>
                  <a:cubicBezTo>
                    <a:pt x="1253" y="781"/>
                    <a:pt x="971" y="1013"/>
                    <a:pt x="739" y="1287"/>
                  </a:cubicBezTo>
                  <a:cubicBezTo>
                    <a:pt x="315" y="1809"/>
                    <a:pt x="116" y="2440"/>
                    <a:pt x="42" y="3087"/>
                  </a:cubicBezTo>
                  <a:cubicBezTo>
                    <a:pt x="17" y="3270"/>
                    <a:pt x="0" y="3452"/>
                    <a:pt x="0" y="3635"/>
                  </a:cubicBezTo>
                  <a:cubicBezTo>
                    <a:pt x="631" y="4597"/>
                    <a:pt x="3667" y="5726"/>
                    <a:pt x="5285" y="4431"/>
                  </a:cubicBezTo>
                  <a:close/>
                  <a:moveTo>
                    <a:pt x="4240" y="4025"/>
                  </a:moveTo>
                  <a:cubicBezTo>
                    <a:pt x="3659" y="4058"/>
                    <a:pt x="3087" y="3950"/>
                    <a:pt x="2556" y="3718"/>
                  </a:cubicBezTo>
                  <a:cubicBezTo>
                    <a:pt x="1767" y="3386"/>
                    <a:pt x="1543" y="2390"/>
                    <a:pt x="2099" y="1743"/>
                  </a:cubicBezTo>
                  <a:cubicBezTo>
                    <a:pt x="2182" y="1652"/>
                    <a:pt x="2274" y="1561"/>
                    <a:pt x="2373" y="1486"/>
                  </a:cubicBezTo>
                  <a:cubicBezTo>
                    <a:pt x="2780" y="1204"/>
                    <a:pt x="3344" y="1345"/>
                    <a:pt x="3560" y="1785"/>
                  </a:cubicBezTo>
                  <a:lnTo>
                    <a:pt x="4480" y="3585"/>
                  </a:lnTo>
                  <a:cubicBezTo>
                    <a:pt x="4588" y="3776"/>
                    <a:pt x="4456" y="4008"/>
                    <a:pt x="4240" y="40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1"/>
            <p:cNvSpPr/>
            <p:nvPr/>
          </p:nvSpPr>
          <p:spPr>
            <a:xfrm>
              <a:off x="5993413" y="3266538"/>
              <a:ext cx="189075" cy="204504"/>
            </a:xfrm>
            <a:custGeom>
              <a:rect b="b" l="l" r="r" t="t"/>
              <a:pathLst>
                <a:path extrusionOk="0" h="5726" w="5294">
                  <a:moveTo>
                    <a:pt x="5260" y="3087"/>
                  </a:moveTo>
                  <a:cubicBezTo>
                    <a:pt x="5186" y="2440"/>
                    <a:pt x="4987" y="1809"/>
                    <a:pt x="4555" y="1287"/>
                  </a:cubicBezTo>
                  <a:cubicBezTo>
                    <a:pt x="4323" y="1013"/>
                    <a:pt x="4041" y="781"/>
                    <a:pt x="3725" y="606"/>
                  </a:cubicBezTo>
                  <a:cubicBezTo>
                    <a:pt x="3062" y="225"/>
                    <a:pt x="2141" y="1"/>
                    <a:pt x="863" y="1"/>
                  </a:cubicBezTo>
                  <a:lnTo>
                    <a:pt x="0" y="4431"/>
                  </a:lnTo>
                  <a:cubicBezTo>
                    <a:pt x="1618" y="5726"/>
                    <a:pt x="4671" y="4597"/>
                    <a:pt x="5294" y="3635"/>
                  </a:cubicBezTo>
                  <a:cubicBezTo>
                    <a:pt x="5294" y="3452"/>
                    <a:pt x="5277" y="3270"/>
                    <a:pt x="5260" y="3087"/>
                  </a:cubicBezTo>
                  <a:close/>
                  <a:moveTo>
                    <a:pt x="2746" y="3718"/>
                  </a:moveTo>
                  <a:cubicBezTo>
                    <a:pt x="2215" y="3950"/>
                    <a:pt x="1635" y="4058"/>
                    <a:pt x="1062" y="4025"/>
                  </a:cubicBezTo>
                  <a:cubicBezTo>
                    <a:pt x="846" y="4008"/>
                    <a:pt x="714" y="3776"/>
                    <a:pt x="822" y="3585"/>
                  </a:cubicBezTo>
                  <a:lnTo>
                    <a:pt x="1743" y="1785"/>
                  </a:lnTo>
                  <a:cubicBezTo>
                    <a:pt x="1958" y="1345"/>
                    <a:pt x="2522" y="1204"/>
                    <a:pt x="2929" y="1486"/>
                  </a:cubicBezTo>
                  <a:cubicBezTo>
                    <a:pt x="3029" y="1569"/>
                    <a:pt x="3120" y="1652"/>
                    <a:pt x="3203" y="1743"/>
                  </a:cubicBezTo>
                  <a:cubicBezTo>
                    <a:pt x="3759" y="2390"/>
                    <a:pt x="3526" y="3386"/>
                    <a:pt x="2746" y="37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1"/>
            <p:cNvSpPr/>
            <p:nvPr/>
          </p:nvSpPr>
          <p:spPr>
            <a:xfrm>
              <a:off x="5225923" y="3396328"/>
              <a:ext cx="956841" cy="227219"/>
            </a:xfrm>
            <a:custGeom>
              <a:rect b="b" l="l" r="r" t="t"/>
              <a:pathLst>
                <a:path extrusionOk="0" h="6362" w="26791">
                  <a:moveTo>
                    <a:pt x="24211" y="2181"/>
                  </a:moveTo>
                  <a:cubicBezTo>
                    <a:pt x="24384" y="2181"/>
                    <a:pt x="24505" y="2359"/>
                    <a:pt x="24435" y="2523"/>
                  </a:cubicBezTo>
                  <a:lnTo>
                    <a:pt x="23879" y="3842"/>
                  </a:lnTo>
                  <a:cubicBezTo>
                    <a:pt x="23729" y="4191"/>
                    <a:pt x="23414" y="4448"/>
                    <a:pt x="23049" y="4531"/>
                  </a:cubicBezTo>
                  <a:lnTo>
                    <a:pt x="21639" y="4821"/>
                  </a:lnTo>
                  <a:cubicBezTo>
                    <a:pt x="21621" y="4825"/>
                    <a:pt x="21604" y="4827"/>
                    <a:pt x="21588" y="4827"/>
                  </a:cubicBezTo>
                  <a:cubicBezTo>
                    <a:pt x="21428" y="4827"/>
                    <a:pt x="21305" y="4655"/>
                    <a:pt x="21365" y="4498"/>
                  </a:cubicBezTo>
                  <a:lnTo>
                    <a:pt x="21912" y="3120"/>
                  </a:lnTo>
                  <a:cubicBezTo>
                    <a:pt x="22062" y="2739"/>
                    <a:pt x="22410" y="2465"/>
                    <a:pt x="22817" y="2399"/>
                  </a:cubicBezTo>
                  <a:lnTo>
                    <a:pt x="24177" y="2183"/>
                  </a:lnTo>
                  <a:cubicBezTo>
                    <a:pt x="24189" y="2181"/>
                    <a:pt x="24200" y="2181"/>
                    <a:pt x="24211" y="2181"/>
                  </a:cubicBezTo>
                  <a:close/>
                  <a:moveTo>
                    <a:pt x="2573" y="2181"/>
                  </a:moveTo>
                  <a:cubicBezTo>
                    <a:pt x="2584" y="2181"/>
                    <a:pt x="2595" y="2181"/>
                    <a:pt x="2606" y="2183"/>
                  </a:cubicBezTo>
                  <a:lnTo>
                    <a:pt x="3975" y="2399"/>
                  </a:lnTo>
                  <a:cubicBezTo>
                    <a:pt x="4381" y="2465"/>
                    <a:pt x="4721" y="2739"/>
                    <a:pt x="4871" y="3129"/>
                  </a:cubicBezTo>
                  <a:lnTo>
                    <a:pt x="5418" y="4498"/>
                  </a:lnTo>
                  <a:cubicBezTo>
                    <a:pt x="5478" y="4662"/>
                    <a:pt x="5356" y="4827"/>
                    <a:pt x="5197" y="4827"/>
                  </a:cubicBezTo>
                  <a:cubicBezTo>
                    <a:pt x="5180" y="4827"/>
                    <a:pt x="5162" y="4825"/>
                    <a:pt x="5145" y="4821"/>
                  </a:cubicBezTo>
                  <a:lnTo>
                    <a:pt x="3742" y="4531"/>
                  </a:lnTo>
                  <a:cubicBezTo>
                    <a:pt x="3369" y="4448"/>
                    <a:pt x="3054" y="4191"/>
                    <a:pt x="2904" y="3842"/>
                  </a:cubicBezTo>
                  <a:lnTo>
                    <a:pt x="2348" y="2523"/>
                  </a:lnTo>
                  <a:cubicBezTo>
                    <a:pt x="2278" y="2359"/>
                    <a:pt x="2406" y="2181"/>
                    <a:pt x="2573" y="2181"/>
                  </a:cubicBezTo>
                  <a:close/>
                  <a:moveTo>
                    <a:pt x="6714" y="2111"/>
                  </a:moveTo>
                  <a:cubicBezTo>
                    <a:pt x="6770" y="2111"/>
                    <a:pt x="6828" y="2116"/>
                    <a:pt x="6887" y="2125"/>
                  </a:cubicBezTo>
                  <a:cubicBezTo>
                    <a:pt x="8955" y="2443"/>
                    <a:pt x="11230" y="2457"/>
                    <a:pt x="12924" y="2457"/>
                  </a:cubicBezTo>
                  <a:cubicBezTo>
                    <a:pt x="13085" y="2457"/>
                    <a:pt x="13241" y="2457"/>
                    <a:pt x="13392" y="2457"/>
                  </a:cubicBezTo>
                  <a:cubicBezTo>
                    <a:pt x="13541" y="2457"/>
                    <a:pt x="13696" y="2457"/>
                    <a:pt x="13857" y="2457"/>
                  </a:cubicBezTo>
                  <a:cubicBezTo>
                    <a:pt x="15546" y="2457"/>
                    <a:pt x="17827" y="2443"/>
                    <a:pt x="19888" y="2125"/>
                  </a:cubicBezTo>
                  <a:cubicBezTo>
                    <a:pt x="19947" y="2116"/>
                    <a:pt x="20005" y="2112"/>
                    <a:pt x="20061" y="2112"/>
                  </a:cubicBezTo>
                  <a:cubicBezTo>
                    <a:pt x="21044" y="2112"/>
                    <a:pt x="21472" y="3434"/>
                    <a:pt x="20585" y="3992"/>
                  </a:cubicBezTo>
                  <a:cubicBezTo>
                    <a:pt x="20460" y="4066"/>
                    <a:pt x="20336" y="4141"/>
                    <a:pt x="20220" y="4199"/>
                  </a:cubicBezTo>
                  <a:cubicBezTo>
                    <a:pt x="18569" y="5103"/>
                    <a:pt x="16544" y="5377"/>
                    <a:pt x="13392" y="5377"/>
                  </a:cubicBezTo>
                  <a:cubicBezTo>
                    <a:pt x="10239" y="5377"/>
                    <a:pt x="8223" y="5103"/>
                    <a:pt x="6572" y="4199"/>
                  </a:cubicBezTo>
                  <a:cubicBezTo>
                    <a:pt x="6439" y="4133"/>
                    <a:pt x="6314" y="4066"/>
                    <a:pt x="6198" y="3992"/>
                  </a:cubicBezTo>
                  <a:cubicBezTo>
                    <a:pt x="5319" y="3426"/>
                    <a:pt x="5739" y="2111"/>
                    <a:pt x="6714" y="2111"/>
                  </a:cubicBezTo>
                  <a:close/>
                  <a:moveTo>
                    <a:pt x="0" y="1"/>
                  </a:moveTo>
                  <a:lnTo>
                    <a:pt x="930" y="4747"/>
                  </a:lnTo>
                  <a:cubicBezTo>
                    <a:pt x="1054" y="5427"/>
                    <a:pt x="1552" y="5983"/>
                    <a:pt x="2224" y="6165"/>
                  </a:cubicBezTo>
                  <a:cubicBezTo>
                    <a:pt x="2674" y="6297"/>
                    <a:pt x="3135" y="6361"/>
                    <a:pt x="3594" y="6361"/>
                  </a:cubicBezTo>
                  <a:cubicBezTo>
                    <a:pt x="4557" y="6361"/>
                    <a:pt x="5508" y="6077"/>
                    <a:pt x="6323" y="5526"/>
                  </a:cubicBezTo>
                  <a:cubicBezTo>
                    <a:pt x="8911" y="6091"/>
                    <a:pt x="10902" y="6306"/>
                    <a:pt x="13392" y="6306"/>
                  </a:cubicBezTo>
                  <a:cubicBezTo>
                    <a:pt x="15889" y="6306"/>
                    <a:pt x="17872" y="6091"/>
                    <a:pt x="20477" y="5526"/>
                  </a:cubicBezTo>
                  <a:cubicBezTo>
                    <a:pt x="21292" y="6077"/>
                    <a:pt x="22239" y="6361"/>
                    <a:pt x="23199" y="6361"/>
                  </a:cubicBezTo>
                  <a:cubicBezTo>
                    <a:pt x="23657" y="6361"/>
                    <a:pt x="24117" y="6297"/>
                    <a:pt x="24567" y="6165"/>
                  </a:cubicBezTo>
                  <a:cubicBezTo>
                    <a:pt x="25239" y="5983"/>
                    <a:pt x="25737" y="5427"/>
                    <a:pt x="25870" y="4747"/>
                  </a:cubicBezTo>
                  <a:lnTo>
                    <a:pt x="26791" y="1"/>
                  </a:lnTo>
                  <a:lnTo>
                    <a:pt x="26791" y="1"/>
                  </a:lnTo>
                  <a:cubicBezTo>
                    <a:pt x="26364" y="653"/>
                    <a:pt x="24830" y="1380"/>
                    <a:pt x="23381" y="1380"/>
                  </a:cubicBezTo>
                  <a:cubicBezTo>
                    <a:pt x="22691" y="1380"/>
                    <a:pt x="22020" y="1215"/>
                    <a:pt x="21497" y="797"/>
                  </a:cubicBezTo>
                  <a:cubicBezTo>
                    <a:pt x="21497" y="797"/>
                    <a:pt x="18253" y="1096"/>
                    <a:pt x="13392" y="1096"/>
                  </a:cubicBezTo>
                  <a:cubicBezTo>
                    <a:pt x="8530" y="1096"/>
                    <a:pt x="5294" y="797"/>
                    <a:pt x="5294" y="797"/>
                  </a:cubicBezTo>
                  <a:cubicBezTo>
                    <a:pt x="4769" y="1215"/>
                    <a:pt x="4096" y="1380"/>
                    <a:pt x="3405" y="1380"/>
                  </a:cubicBezTo>
                  <a:cubicBezTo>
                    <a:pt x="1954" y="1380"/>
                    <a:pt x="422" y="653"/>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1"/>
            <p:cNvSpPr/>
            <p:nvPr/>
          </p:nvSpPr>
          <p:spPr>
            <a:xfrm>
              <a:off x="6018878" y="3314468"/>
              <a:ext cx="108788" cy="95752"/>
            </a:xfrm>
            <a:custGeom>
              <a:rect b="b" l="l" r="r" t="t"/>
              <a:pathLst>
                <a:path extrusionOk="0" h="2681" w="3046">
                  <a:moveTo>
                    <a:pt x="1545" y="1004"/>
                  </a:moveTo>
                  <a:cubicBezTo>
                    <a:pt x="1803" y="1004"/>
                    <a:pt x="2050" y="1201"/>
                    <a:pt x="2050" y="1505"/>
                  </a:cubicBezTo>
                  <a:cubicBezTo>
                    <a:pt x="2050" y="1778"/>
                    <a:pt x="1826" y="2002"/>
                    <a:pt x="1552" y="2002"/>
                  </a:cubicBezTo>
                  <a:cubicBezTo>
                    <a:pt x="1104" y="2002"/>
                    <a:pt x="888" y="1463"/>
                    <a:pt x="1195" y="1148"/>
                  </a:cubicBezTo>
                  <a:cubicBezTo>
                    <a:pt x="1297" y="1049"/>
                    <a:pt x="1422" y="1004"/>
                    <a:pt x="1545" y="1004"/>
                  </a:cubicBezTo>
                  <a:close/>
                  <a:moveTo>
                    <a:pt x="1745" y="0"/>
                  </a:moveTo>
                  <a:cubicBezTo>
                    <a:pt x="1452" y="0"/>
                    <a:pt x="1168" y="159"/>
                    <a:pt x="1030" y="443"/>
                  </a:cubicBezTo>
                  <a:lnTo>
                    <a:pt x="109" y="2235"/>
                  </a:lnTo>
                  <a:cubicBezTo>
                    <a:pt x="1" y="2426"/>
                    <a:pt x="133" y="2658"/>
                    <a:pt x="349" y="2674"/>
                  </a:cubicBezTo>
                  <a:cubicBezTo>
                    <a:pt x="421" y="2679"/>
                    <a:pt x="492" y="2681"/>
                    <a:pt x="564" y="2681"/>
                  </a:cubicBezTo>
                  <a:cubicBezTo>
                    <a:pt x="1066" y="2681"/>
                    <a:pt x="1569" y="2579"/>
                    <a:pt x="2033" y="2376"/>
                  </a:cubicBezTo>
                  <a:cubicBezTo>
                    <a:pt x="2813" y="2044"/>
                    <a:pt x="3046" y="1048"/>
                    <a:pt x="2490" y="401"/>
                  </a:cubicBezTo>
                  <a:cubicBezTo>
                    <a:pt x="2407" y="310"/>
                    <a:pt x="2316" y="227"/>
                    <a:pt x="2216" y="152"/>
                  </a:cubicBezTo>
                  <a:cubicBezTo>
                    <a:pt x="2071" y="49"/>
                    <a:pt x="1906" y="0"/>
                    <a:pt x="17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1"/>
            <p:cNvSpPr/>
            <p:nvPr/>
          </p:nvSpPr>
          <p:spPr>
            <a:xfrm>
              <a:off x="6050593" y="3350398"/>
              <a:ext cx="41537" cy="35536"/>
            </a:xfrm>
            <a:custGeom>
              <a:rect b="b" l="l" r="r" t="t"/>
              <a:pathLst>
                <a:path extrusionOk="0" h="995" w="1163">
                  <a:moveTo>
                    <a:pt x="664" y="1"/>
                  </a:moveTo>
                  <a:cubicBezTo>
                    <a:pt x="216" y="1"/>
                    <a:pt x="0" y="532"/>
                    <a:pt x="307" y="847"/>
                  </a:cubicBezTo>
                  <a:cubicBezTo>
                    <a:pt x="410" y="949"/>
                    <a:pt x="535" y="995"/>
                    <a:pt x="658" y="995"/>
                  </a:cubicBezTo>
                  <a:cubicBezTo>
                    <a:pt x="915" y="995"/>
                    <a:pt x="1162" y="796"/>
                    <a:pt x="1162" y="499"/>
                  </a:cubicBezTo>
                  <a:cubicBezTo>
                    <a:pt x="1154"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1"/>
            <p:cNvSpPr/>
            <p:nvPr/>
          </p:nvSpPr>
          <p:spPr>
            <a:xfrm>
              <a:off x="5280746" y="3314361"/>
              <a:ext cx="108788" cy="96145"/>
            </a:xfrm>
            <a:custGeom>
              <a:rect b="b" l="l" r="r" t="t"/>
              <a:pathLst>
                <a:path extrusionOk="0" h="2692" w="3046">
                  <a:moveTo>
                    <a:pt x="1493" y="1007"/>
                  </a:moveTo>
                  <a:cubicBezTo>
                    <a:pt x="1748" y="1007"/>
                    <a:pt x="1992" y="1204"/>
                    <a:pt x="1992" y="1508"/>
                  </a:cubicBezTo>
                  <a:cubicBezTo>
                    <a:pt x="1992" y="1781"/>
                    <a:pt x="1768" y="2005"/>
                    <a:pt x="1494" y="2005"/>
                  </a:cubicBezTo>
                  <a:cubicBezTo>
                    <a:pt x="1054" y="2005"/>
                    <a:pt x="830" y="1466"/>
                    <a:pt x="1145" y="1151"/>
                  </a:cubicBezTo>
                  <a:cubicBezTo>
                    <a:pt x="1247" y="1052"/>
                    <a:pt x="1371" y="1007"/>
                    <a:pt x="1493" y="1007"/>
                  </a:cubicBezTo>
                  <a:close/>
                  <a:moveTo>
                    <a:pt x="1295" y="1"/>
                  </a:moveTo>
                  <a:cubicBezTo>
                    <a:pt x="1135" y="1"/>
                    <a:pt x="973" y="48"/>
                    <a:pt x="830" y="147"/>
                  </a:cubicBezTo>
                  <a:cubicBezTo>
                    <a:pt x="731" y="222"/>
                    <a:pt x="639" y="313"/>
                    <a:pt x="556" y="404"/>
                  </a:cubicBezTo>
                  <a:cubicBezTo>
                    <a:pt x="0" y="1051"/>
                    <a:pt x="224" y="2047"/>
                    <a:pt x="1013" y="2379"/>
                  </a:cubicBezTo>
                  <a:cubicBezTo>
                    <a:pt x="1481" y="2584"/>
                    <a:pt x="1981" y="2692"/>
                    <a:pt x="2491" y="2692"/>
                  </a:cubicBezTo>
                  <a:cubicBezTo>
                    <a:pt x="2559" y="2692"/>
                    <a:pt x="2628" y="2690"/>
                    <a:pt x="2697" y="2686"/>
                  </a:cubicBezTo>
                  <a:cubicBezTo>
                    <a:pt x="2913" y="2669"/>
                    <a:pt x="3045" y="2437"/>
                    <a:pt x="2937" y="2246"/>
                  </a:cubicBezTo>
                  <a:lnTo>
                    <a:pt x="2017" y="446"/>
                  </a:lnTo>
                  <a:cubicBezTo>
                    <a:pt x="1877" y="160"/>
                    <a:pt x="1590" y="1"/>
                    <a:pt x="1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1"/>
            <p:cNvSpPr/>
            <p:nvPr/>
          </p:nvSpPr>
          <p:spPr>
            <a:xfrm>
              <a:off x="5310390" y="3350398"/>
              <a:ext cx="41501" cy="35536"/>
            </a:xfrm>
            <a:custGeom>
              <a:rect b="b" l="l" r="r" t="t"/>
              <a:pathLst>
                <a:path extrusionOk="0" h="995" w="1162">
                  <a:moveTo>
                    <a:pt x="664" y="1"/>
                  </a:moveTo>
                  <a:cubicBezTo>
                    <a:pt x="224" y="1"/>
                    <a:pt x="0" y="532"/>
                    <a:pt x="315" y="847"/>
                  </a:cubicBezTo>
                  <a:cubicBezTo>
                    <a:pt x="417" y="949"/>
                    <a:pt x="542" y="995"/>
                    <a:pt x="664" y="995"/>
                  </a:cubicBezTo>
                  <a:cubicBezTo>
                    <a:pt x="919" y="995"/>
                    <a:pt x="1162" y="796"/>
                    <a:pt x="1162" y="499"/>
                  </a:cubicBezTo>
                  <a:cubicBezTo>
                    <a:pt x="1162"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1"/>
            <p:cNvSpPr/>
            <p:nvPr/>
          </p:nvSpPr>
          <p:spPr>
            <a:xfrm>
              <a:off x="6156097" y="3312182"/>
              <a:ext cx="99573" cy="185218"/>
            </a:xfrm>
            <a:custGeom>
              <a:rect b="b" l="l" r="r" t="t"/>
              <a:pathLst>
                <a:path extrusionOk="0" h="5186" w="2788">
                  <a:moveTo>
                    <a:pt x="199" y="0"/>
                  </a:moveTo>
                  <a:cubicBezTo>
                    <a:pt x="133" y="0"/>
                    <a:pt x="67" y="9"/>
                    <a:pt x="0" y="9"/>
                  </a:cubicBezTo>
                  <a:cubicBezTo>
                    <a:pt x="432" y="531"/>
                    <a:pt x="631" y="1162"/>
                    <a:pt x="705" y="1809"/>
                  </a:cubicBezTo>
                  <a:cubicBezTo>
                    <a:pt x="1253" y="1925"/>
                    <a:pt x="1626" y="2440"/>
                    <a:pt x="1568" y="2996"/>
                  </a:cubicBezTo>
                  <a:cubicBezTo>
                    <a:pt x="1510" y="3551"/>
                    <a:pt x="1037" y="3975"/>
                    <a:pt x="481" y="3975"/>
                  </a:cubicBezTo>
                  <a:lnTo>
                    <a:pt x="423" y="3975"/>
                  </a:lnTo>
                  <a:lnTo>
                    <a:pt x="191" y="5186"/>
                  </a:lnTo>
                  <a:lnTo>
                    <a:pt x="199" y="5186"/>
                  </a:lnTo>
                  <a:cubicBezTo>
                    <a:pt x="1626" y="5186"/>
                    <a:pt x="2788" y="4024"/>
                    <a:pt x="2788" y="2597"/>
                  </a:cubicBezTo>
                  <a:cubicBezTo>
                    <a:pt x="2788" y="1162"/>
                    <a:pt x="1626" y="0"/>
                    <a:pt x="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1"/>
            <p:cNvSpPr/>
            <p:nvPr/>
          </p:nvSpPr>
          <p:spPr>
            <a:xfrm>
              <a:off x="5152420" y="3312182"/>
              <a:ext cx="99895" cy="185218"/>
            </a:xfrm>
            <a:custGeom>
              <a:rect b="b" l="l" r="r" t="t"/>
              <a:pathLst>
                <a:path extrusionOk="0" h="5186" w="2797">
                  <a:moveTo>
                    <a:pt x="2598" y="0"/>
                  </a:moveTo>
                  <a:cubicBezTo>
                    <a:pt x="1162" y="0"/>
                    <a:pt x="1" y="1162"/>
                    <a:pt x="1" y="2589"/>
                  </a:cubicBezTo>
                  <a:cubicBezTo>
                    <a:pt x="1" y="4024"/>
                    <a:pt x="1162" y="5186"/>
                    <a:pt x="2598" y="5186"/>
                  </a:cubicBezTo>
                  <a:lnTo>
                    <a:pt x="2606" y="5186"/>
                  </a:lnTo>
                  <a:lnTo>
                    <a:pt x="2365" y="3975"/>
                  </a:lnTo>
                  <a:lnTo>
                    <a:pt x="2316" y="3975"/>
                  </a:lnTo>
                  <a:cubicBezTo>
                    <a:pt x="1752" y="3975"/>
                    <a:pt x="1270" y="3551"/>
                    <a:pt x="1212" y="2987"/>
                  </a:cubicBezTo>
                  <a:cubicBezTo>
                    <a:pt x="1154" y="2431"/>
                    <a:pt x="1536" y="1917"/>
                    <a:pt x="2092" y="1809"/>
                  </a:cubicBezTo>
                  <a:cubicBezTo>
                    <a:pt x="2175" y="1162"/>
                    <a:pt x="2365" y="523"/>
                    <a:pt x="2797" y="9"/>
                  </a:cubicBezTo>
                  <a:cubicBezTo>
                    <a:pt x="2731" y="0"/>
                    <a:pt x="2664" y="0"/>
                    <a:pt x="25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1"/>
            <p:cNvSpPr/>
            <p:nvPr/>
          </p:nvSpPr>
          <p:spPr>
            <a:xfrm>
              <a:off x="6126739" y="3283574"/>
              <a:ext cx="147610" cy="232219"/>
            </a:xfrm>
            <a:custGeom>
              <a:rect b="b" l="l" r="r" t="t"/>
              <a:pathLst>
                <a:path extrusionOk="0" h="6502" w="4133">
                  <a:moveTo>
                    <a:pt x="877" y="1"/>
                  </a:moveTo>
                  <a:cubicBezTo>
                    <a:pt x="583" y="1"/>
                    <a:pt x="288" y="41"/>
                    <a:pt x="1" y="121"/>
                  </a:cubicBezTo>
                  <a:cubicBezTo>
                    <a:pt x="316" y="295"/>
                    <a:pt x="598" y="528"/>
                    <a:pt x="830" y="801"/>
                  </a:cubicBezTo>
                  <a:lnTo>
                    <a:pt x="1030" y="801"/>
                  </a:lnTo>
                  <a:cubicBezTo>
                    <a:pt x="2457" y="801"/>
                    <a:pt x="3618" y="1963"/>
                    <a:pt x="3618" y="3390"/>
                  </a:cubicBezTo>
                  <a:cubicBezTo>
                    <a:pt x="3618" y="4825"/>
                    <a:pt x="2457" y="5987"/>
                    <a:pt x="1030" y="5987"/>
                  </a:cubicBezTo>
                  <a:lnTo>
                    <a:pt x="1021" y="5987"/>
                  </a:lnTo>
                  <a:lnTo>
                    <a:pt x="913" y="6501"/>
                  </a:lnTo>
                  <a:cubicBezTo>
                    <a:pt x="2697" y="6485"/>
                    <a:pt x="4124" y="5033"/>
                    <a:pt x="4133" y="3257"/>
                  </a:cubicBezTo>
                  <a:cubicBezTo>
                    <a:pt x="4133" y="3033"/>
                    <a:pt x="4108" y="2801"/>
                    <a:pt x="4050" y="2585"/>
                  </a:cubicBezTo>
                  <a:cubicBezTo>
                    <a:pt x="3942" y="2029"/>
                    <a:pt x="3685" y="1523"/>
                    <a:pt x="3311" y="1100"/>
                  </a:cubicBezTo>
                  <a:cubicBezTo>
                    <a:pt x="3112" y="868"/>
                    <a:pt x="2880" y="677"/>
                    <a:pt x="2631" y="511"/>
                  </a:cubicBezTo>
                  <a:cubicBezTo>
                    <a:pt x="2103" y="174"/>
                    <a:pt x="1492" y="1"/>
                    <a:pt x="8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1"/>
            <p:cNvSpPr/>
            <p:nvPr/>
          </p:nvSpPr>
          <p:spPr>
            <a:xfrm>
              <a:off x="5134063" y="3283967"/>
              <a:ext cx="147610" cy="232112"/>
            </a:xfrm>
            <a:custGeom>
              <a:rect b="b" l="l" r="r" t="t"/>
              <a:pathLst>
                <a:path extrusionOk="0" h="6499" w="4133">
                  <a:moveTo>
                    <a:pt x="3242" y="1"/>
                  </a:moveTo>
                  <a:cubicBezTo>
                    <a:pt x="2632" y="1"/>
                    <a:pt x="2026" y="174"/>
                    <a:pt x="1502" y="508"/>
                  </a:cubicBezTo>
                  <a:cubicBezTo>
                    <a:pt x="1245" y="674"/>
                    <a:pt x="1013" y="873"/>
                    <a:pt x="814" y="1106"/>
                  </a:cubicBezTo>
                  <a:cubicBezTo>
                    <a:pt x="440" y="1521"/>
                    <a:pt x="191" y="2035"/>
                    <a:pt x="75" y="2583"/>
                  </a:cubicBezTo>
                  <a:cubicBezTo>
                    <a:pt x="25" y="2798"/>
                    <a:pt x="0" y="3022"/>
                    <a:pt x="0" y="3246"/>
                  </a:cubicBezTo>
                  <a:cubicBezTo>
                    <a:pt x="9" y="5030"/>
                    <a:pt x="1436" y="6474"/>
                    <a:pt x="3220" y="6499"/>
                  </a:cubicBezTo>
                  <a:lnTo>
                    <a:pt x="3112" y="5976"/>
                  </a:lnTo>
                  <a:lnTo>
                    <a:pt x="3103" y="5976"/>
                  </a:lnTo>
                  <a:cubicBezTo>
                    <a:pt x="1676" y="5976"/>
                    <a:pt x="515" y="4814"/>
                    <a:pt x="515" y="3387"/>
                  </a:cubicBezTo>
                  <a:cubicBezTo>
                    <a:pt x="515" y="1952"/>
                    <a:pt x="1676" y="790"/>
                    <a:pt x="3103" y="790"/>
                  </a:cubicBezTo>
                  <a:cubicBezTo>
                    <a:pt x="3178" y="790"/>
                    <a:pt x="3245" y="799"/>
                    <a:pt x="3303" y="799"/>
                  </a:cubicBezTo>
                  <a:cubicBezTo>
                    <a:pt x="3532" y="528"/>
                    <a:pt x="3811" y="298"/>
                    <a:pt x="4122" y="124"/>
                  </a:cubicBezTo>
                  <a:lnTo>
                    <a:pt x="4122" y="124"/>
                  </a:lnTo>
                  <a:cubicBezTo>
                    <a:pt x="4126" y="125"/>
                    <a:pt x="4129" y="126"/>
                    <a:pt x="4132" y="127"/>
                  </a:cubicBezTo>
                  <a:lnTo>
                    <a:pt x="4132" y="118"/>
                  </a:lnTo>
                  <a:cubicBezTo>
                    <a:pt x="4129" y="120"/>
                    <a:pt x="4126" y="122"/>
                    <a:pt x="4122" y="124"/>
                  </a:cubicBezTo>
                  <a:lnTo>
                    <a:pt x="4122" y="124"/>
                  </a:lnTo>
                  <a:cubicBezTo>
                    <a:pt x="3834" y="41"/>
                    <a:pt x="3538" y="1"/>
                    <a:pt x="32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1"/>
            <p:cNvSpPr/>
            <p:nvPr/>
          </p:nvSpPr>
          <p:spPr>
            <a:xfrm>
              <a:off x="6171205" y="3376792"/>
              <a:ext cx="41215" cy="77359"/>
            </a:xfrm>
            <a:custGeom>
              <a:rect b="b" l="l" r="r" t="t"/>
              <a:pathLst>
                <a:path extrusionOk="0" h="2166" w="1154">
                  <a:moveTo>
                    <a:pt x="274" y="0"/>
                  </a:moveTo>
                  <a:cubicBezTo>
                    <a:pt x="299" y="183"/>
                    <a:pt x="316" y="365"/>
                    <a:pt x="316" y="548"/>
                  </a:cubicBezTo>
                  <a:lnTo>
                    <a:pt x="0" y="2166"/>
                  </a:lnTo>
                  <a:lnTo>
                    <a:pt x="58" y="2166"/>
                  </a:lnTo>
                  <a:cubicBezTo>
                    <a:pt x="664" y="2166"/>
                    <a:pt x="1154" y="1676"/>
                    <a:pt x="1154" y="1070"/>
                  </a:cubicBezTo>
                  <a:cubicBezTo>
                    <a:pt x="1154" y="556"/>
                    <a:pt x="788" y="108"/>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1"/>
            <p:cNvSpPr/>
            <p:nvPr/>
          </p:nvSpPr>
          <p:spPr>
            <a:xfrm>
              <a:off x="5194208" y="3376792"/>
              <a:ext cx="42715" cy="77359"/>
            </a:xfrm>
            <a:custGeom>
              <a:rect b="b" l="l" r="r" t="t"/>
              <a:pathLst>
                <a:path extrusionOk="0" h="2166" w="1196">
                  <a:moveTo>
                    <a:pt x="922" y="0"/>
                  </a:moveTo>
                  <a:lnTo>
                    <a:pt x="922" y="0"/>
                  </a:lnTo>
                  <a:cubicBezTo>
                    <a:pt x="374" y="116"/>
                    <a:pt x="1" y="622"/>
                    <a:pt x="59" y="1178"/>
                  </a:cubicBezTo>
                  <a:cubicBezTo>
                    <a:pt x="117" y="1742"/>
                    <a:pt x="582" y="2157"/>
                    <a:pt x="1146" y="2166"/>
                  </a:cubicBezTo>
                  <a:lnTo>
                    <a:pt x="1195" y="2166"/>
                  </a:lnTo>
                  <a:lnTo>
                    <a:pt x="880" y="548"/>
                  </a:lnTo>
                  <a:cubicBezTo>
                    <a:pt x="888" y="365"/>
                    <a:pt x="897" y="183"/>
                    <a:pt x="9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1"/>
            <p:cNvSpPr/>
            <p:nvPr/>
          </p:nvSpPr>
          <p:spPr>
            <a:xfrm>
              <a:off x="6245278" y="3322861"/>
              <a:ext cx="400079" cy="59894"/>
            </a:xfrm>
            <a:custGeom>
              <a:rect b="b" l="l" r="r" t="t"/>
              <a:pathLst>
                <a:path extrusionOk="0" h="1677" w="11202">
                  <a:moveTo>
                    <a:pt x="0" y="0"/>
                  </a:moveTo>
                  <a:cubicBezTo>
                    <a:pt x="374" y="423"/>
                    <a:pt x="623" y="938"/>
                    <a:pt x="739" y="1485"/>
                  </a:cubicBezTo>
                  <a:lnTo>
                    <a:pt x="8928" y="855"/>
                  </a:lnTo>
                  <a:lnTo>
                    <a:pt x="11201" y="1676"/>
                  </a:lnTo>
                  <a:lnTo>
                    <a:pt x="9052" y="473"/>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1"/>
            <p:cNvSpPr/>
            <p:nvPr/>
          </p:nvSpPr>
          <p:spPr>
            <a:xfrm>
              <a:off x="6220670" y="3301825"/>
              <a:ext cx="432687" cy="84180"/>
            </a:xfrm>
            <a:custGeom>
              <a:rect b="b" l="l" r="r" t="t"/>
              <a:pathLst>
                <a:path extrusionOk="0" h="2357" w="12115">
                  <a:moveTo>
                    <a:pt x="1" y="0"/>
                  </a:moveTo>
                  <a:lnTo>
                    <a:pt x="1" y="0"/>
                  </a:lnTo>
                  <a:cubicBezTo>
                    <a:pt x="250" y="166"/>
                    <a:pt x="482" y="365"/>
                    <a:pt x="681" y="589"/>
                  </a:cubicBezTo>
                  <a:lnTo>
                    <a:pt x="9741" y="1062"/>
                  </a:lnTo>
                  <a:lnTo>
                    <a:pt x="12031" y="2348"/>
                  </a:lnTo>
                  <a:cubicBezTo>
                    <a:pt x="12040" y="2354"/>
                    <a:pt x="12050" y="2357"/>
                    <a:pt x="12059" y="2357"/>
                  </a:cubicBezTo>
                  <a:cubicBezTo>
                    <a:pt x="12076" y="2357"/>
                    <a:pt x="12092" y="2348"/>
                    <a:pt x="12098" y="2331"/>
                  </a:cubicBezTo>
                  <a:cubicBezTo>
                    <a:pt x="12114" y="2307"/>
                    <a:pt x="12114" y="2273"/>
                    <a:pt x="12089" y="2257"/>
                  </a:cubicBezTo>
                  <a:lnTo>
                    <a:pt x="9866" y="739"/>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1"/>
            <p:cNvSpPr/>
            <p:nvPr/>
          </p:nvSpPr>
          <p:spPr>
            <a:xfrm>
              <a:off x="4755050" y="3302111"/>
              <a:ext cx="432687" cy="84002"/>
            </a:xfrm>
            <a:custGeom>
              <a:rect b="b" l="l" r="r" t="t"/>
              <a:pathLst>
                <a:path extrusionOk="0" h="2352" w="12115">
                  <a:moveTo>
                    <a:pt x="12114" y="0"/>
                  </a:moveTo>
                  <a:lnTo>
                    <a:pt x="2249" y="739"/>
                  </a:lnTo>
                  <a:lnTo>
                    <a:pt x="26" y="2257"/>
                  </a:lnTo>
                  <a:cubicBezTo>
                    <a:pt x="9" y="2274"/>
                    <a:pt x="1" y="2307"/>
                    <a:pt x="17" y="2323"/>
                  </a:cubicBezTo>
                  <a:cubicBezTo>
                    <a:pt x="24" y="2342"/>
                    <a:pt x="44" y="2351"/>
                    <a:pt x="61" y="2351"/>
                  </a:cubicBezTo>
                  <a:cubicBezTo>
                    <a:pt x="66" y="2351"/>
                    <a:pt x="71" y="2350"/>
                    <a:pt x="76" y="2348"/>
                  </a:cubicBezTo>
                  <a:lnTo>
                    <a:pt x="2374" y="1054"/>
                  </a:lnTo>
                  <a:lnTo>
                    <a:pt x="11426" y="589"/>
                  </a:lnTo>
                  <a:cubicBezTo>
                    <a:pt x="11625" y="365"/>
                    <a:pt x="11857" y="166"/>
                    <a:pt x="12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1"/>
            <p:cNvSpPr/>
            <p:nvPr/>
          </p:nvSpPr>
          <p:spPr>
            <a:xfrm>
              <a:off x="4763050" y="3323147"/>
              <a:ext cx="400079" cy="59608"/>
            </a:xfrm>
            <a:custGeom>
              <a:rect b="b" l="l" r="r" t="t"/>
              <a:pathLst>
                <a:path extrusionOk="0" h="1669" w="11202">
                  <a:moveTo>
                    <a:pt x="11202" y="0"/>
                  </a:moveTo>
                  <a:lnTo>
                    <a:pt x="2141" y="465"/>
                  </a:lnTo>
                  <a:lnTo>
                    <a:pt x="1" y="1668"/>
                  </a:lnTo>
                  <a:lnTo>
                    <a:pt x="2274" y="847"/>
                  </a:lnTo>
                  <a:lnTo>
                    <a:pt x="10463" y="1477"/>
                  </a:lnTo>
                  <a:cubicBezTo>
                    <a:pt x="10579" y="930"/>
                    <a:pt x="10828" y="424"/>
                    <a:pt x="11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1"/>
            <p:cNvSpPr/>
            <p:nvPr/>
          </p:nvSpPr>
          <p:spPr>
            <a:xfrm>
              <a:off x="5986806" y="3474188"/>
              <a:ext cx="114324" cy="94538"/>
            </a:xfrm>
            <a:custGeom>
              <a:rect b="b" l="l" r="r" t="t"/>
              <a:pathLst>
                <a:path extrusionOk="0" h="2647" w="3201">
                  <a:moveTo>
                    <a:pt x="2907" y="1"/>
                  </a:moveTo>
                  <a:cubicBezTo>
                    <a:pt x="2896" y="1"/>
                    <a:pt x="2885" y="1"/>
                    <a:pt x="2873" y="3"/>
                  </a:cubicBezTo>
                  <a:lnTo>
                    <a:pt x="1513" y="219"/>
                  </a:lnTo>
                  <a:cubicBezTo>
                    <a:pt x="1106" y="285"/>
                    <a:pt x="758" y="559"/>
                    <a:pt x="608" y="940"/>
                  </a:cubicBezTo>
                  <a:lnTo>
                    <a:pt x="61" y="2318"/>
                  </a:lnTo>
                  <a:cubicBezTo>
                    <a:pt x="1" y="2475"/>
                    <a:pt x="124" y="2647"/>
                    <a:pt x="284" y="2647"/>
                  </a:cubicBezTo>
                  <a:cubicBezTo>
                    <a:pt x="300" y="2647"/>
                    <a:pt x="317" y="2645"/>
                    <a:pt x="335" y="2641"/>
                  </a:cubicBezTo>
                  <a:lnTo>
                    <a:pt x="1745" y="2351"/>
                  </a:lnTo>
                  <a:cubicBezTo>
                    <a:pt x="2110" y="2268"/>
                    <a:pt x="2425" y="2011"/>
                    <a:pt x="2575" y="1662"/>
                  </a:cubicBezTo>
                  <a:lnTo>
                    <a:pt x="3131" y="343"/>
                  </a:lnTo>
                  <a:cubicBezTo>
                    <a:pt x="3201" y="179"/>
                    <a:pt x="3080" y="1"/>
                    <a:pt x="29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1"/>
            <p:cNvSpPr/>
            <p:nvPr/>
          </p:nvSpPr>
          <p:spPr>
            <a:xfrm>
              <a:off x="5307283" y="3474188"/>
              <a:ext cx="114324" cy="94573"/>
            </a:xfrm>
            <a:custGeom>
              <a:rect b="b" l="l" r="r" t="t"/>
              <a:pathLst>
                <a:path extrusionOk="0" h="2648" w="3201">
                  <a:moveTo>
                    <a:pt x="295" y="1"/>
                  </a:moveTo>
                  <a:cubicBezTo>
                    <a:pt x="128" y="1"/>
                    <a:pt x="0" y="179"/>
                    <a:pt x="70" y="343"/>
                  </a:cubicBezTo>
                  <a:lnTo>
                    <a:pt x="626" y="1662"/>
                  </a:lnTo>
                  <a:cubicBezTo>
                    <a:pt x="776" y="2011"/>
                    <a:pt x="1091" y="2268"/>
                    <a:pt x="1464" y="2351"/>
                  </a:cubicBezTo>
                  <a:lnTo>
                    <a:pt x="2867" y="2641"/>
                  </a:lnTo>
                  <a:cubicBezTo>
                    <a:pt x="2884" y="2645"/>
                    <a:pt x="2902" y="2647"/>
                    <a:pt x="2919" y="2647"/>
                  </a:cubicBezTo>
                  <a:cubicBezTo>
                    <a:pt x="3078" y="2647"/>
                    <a:pt x="3200" y="2482"/>
                    <a:pt x="3140" y="2318"/>
                  </a:cubicBezTo>
                  <a:lnTo>
                    <a:pt x="2593" y="949"/>
                  </a:lnTo>
                  <a:cubicBezTo>
                    <a:pt x="2443" y="559"/>
                    <a:pt x="2103" y="285"/>
                    <a:pt x="1697" y="219"/>
                  </a:cubicBezTo>
                  <a:lnTo>
                    <a:pt x="328" y="3"/>
                  </a:lnTo>
                  <a:cubicBezTo>
                    <a:pt x="317" y="1"/>
                    <a:pt x="306" y="1"/>
                    <a:pt x="2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1"/>
            <p:cNvSpPr/>
            <p:nvPr/>
          </p:nvSpPr>
          <p:spPr>
            <a:xfrm>
              <a:off x="5859730" y="3278074"/>
              <a:ext cx="137253" cy="65323"/>
            </a:xfrm>
            <a:custGeom>
              <a:rect b="b" l="l" r="r" t="t"/>
              <a:pathLst>
                <a:path extrusionOk="0" h="1829" w="3843">
                  <a:moveTo>
                    <a:pt x="2214" y="1"/>
                  </a:moveTo>
                  <a:cubicBezTo>
                    <a:pt x="2025" y="1"/>
                    <a:pt x="1846" y="83"/>
                    <a:pt x="1727" y="234"/>
                  </a:cubicBezTo>
                  <a:cubicBezTo>
                    <a:pt x="1279" y="773"/>
                    <a:pt x="748" y="1221"/>
                    <a:pt x="142" y="1569"/>
                  </a:cubicBezTo>
                  <a:cubicBezTo>
                    <a:pt x="1" y="1624"/>
                    <a:pt x="53" y="1829"/>
                    <a:pt x="193" y="1829"/>
                  </a:cubicBezTo>
                  <a:cubicBezTo>
                    <a:pt x="201" y="1829"/>
                    <a:pt x="209" y="1828"/>
                    <a:pt x="217" y="1827"/>
                  </a:cubicBezTo>
                  <a:cubicBezTo>
                    <a:pt x="2208" y="1677"/>
                    <a:pt x="3295" y="839"/>
                    <a:pt x="3735" y="408"/>
                  </a:cubicBezTo>
                  <a:cubicBezTo>
                    <a:pt x="3843" y="300"/>
                    <a:pt x="3785" y="118"/>
                    <a:pt x="3627" y="101"/>
                  </a:cubicBezTo>
                  <a:cubicBezTo>
                    <a:pt x="3287" y="76"/>
                    <a:pt x="2748" y="26"/>
                    <a:pt x="2241" y="1"/>
                  </a:cubicBezTo>
                  <a:cubicBezTo>
                    <a:pt x="2232" y="1"/>
                    <a:pt x="2223" y="1"/>
                    <a:pt x="22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1"/>
            <p:cNvSpPr/>
            <p:nvPr/>
          </p:nvSpPr>
          <p:spPr>
            <a:xfrm>
              <a:off x="5411429" y="3278074"/>
              <a:ext cx="137467" cy="65358"/>
            </a:xfrm>
            <a:custGeom>
              <a:rect b="b" l="l" r="r" t="t"/>
              <a:pathLst>
                <a:path extrusionOk="0" h="1830" w="3849">
                  <a:moveTo>
                    <a:pt x="1629" y="1"/>
                  </a:moveTo>
                  <a:cubicBezTo>
                    <a:pt x="1620" y="1"/>
                    <a:pt x="1611" y="1"/>
                    <a:pt x="1602" y="1"/>
                  </a:cubicBezTo>
                  <a:cubicBezTo>
                    <a:pt x="1095" y="26"/>
                    <a:pt x="556" y="76"/>
                    <a:pt x="208" y="109"/>
                  </a:cubicBezTo>
                  <a:cubicBezTo>
                    <a:pt x="67" y="126"/>
                    <a:pt x="0" y="300"/>
                    <a:pt x="108" y="408"/>
                  </a:cubicBezTo>
                  <a:cubicBezTo>
                    <a:pt x="548" y="839"/>
                    <a:pt x="1635" y="1677"/>
                    <a:pt x="3626" y="1827"/>
                  </a:cubicBezTo>
                  <a:cubicBezTo>
                    <a:pt x="3637" y="1829"/>
                    <a:pt x="3647" y="1830"/>
                    <a:pt x="3658" y="1830"/>
                  </a:cubicBezTo>
                  <a:cubicBezTo>
                    <a:pt x="3800" y="1830"/>
                    <a:pt x="3848" y="1624"/>
                    <a:pt x="3709" y="1569"/>
                  </a:cubicBezTo>
                  <a:cubicBezTo>
                    <a:pt x="3103" y="1221"/>
                    <a:pt x="2564" y="773"/>
                    <a:pt x="2116" y="234"/>
                  </a:cubicBezTo>
                  <a:cubicBezTo>
                    <a:pt x="2005" y="83"/>
                    <a:pt x="1819" y="1"/>
                    <a:pt x="16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1"/>
            <p:cNvSpPr/>
            <p:nvPr/>
          </p:nvSpPr>
          <p:spPr>
            <a:xfrm>
              <a:off x="5675759" y="2983350"/>
              <a:ext cx="58108" cy="149896"/>
            </a:xfrm>
            <a:custGeom>
              <a:rect b="b" l="l" r="r" t="t"/>
              <a:pathLst>
                <a:path extrusionOk="0" h="4197" w="1627">
                  <a:moveTo>
                    <a:pt x="809" y="0"/>
                  </a:moveTo>
                  <a:cubicBezTo>
                    <a:pt x="751" y="0"/>
                    <a:pt x="693" y="35"/>
                    <a:pt x="680" y="106"/>
                  </a:cubicBezTo>
                  <a:lnTo>
                    <a:pt x="0" y="4196"/>
                  </a:lnTo>
                  <a:lnTo>
                    <a:pt x="1626" y="4196"/>
                  </a:lnTo>
                  <a:lnTo>
                    <a:pt x="938" y="106"/>
                  </a:lnTo>
                  <a:cubicBezTo>
                    <a:pt x="925" y="35"/>
                    <a:pt x="867"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1"/>
            <p:cNvSpPr/>
            <p:nvPr/>
          </p:nvSpPr>
          <p:spPr>
            <a:xfrm>
              <a:off x="5414072" y="3466259"/>
              <a:ext cx="580547" cy="122431"/>
            </a:xfrm>
            <a:custGeom>
              <a:rect b="b" l="l" r="r" t="t"/>
              <a:pathLst>
                <a:path extrusionOk="0" h="3428" w="16255">
                  <a:moveTo>
                    <a:pt x="15317" y="2034"/>
                  </a:moveTo>
                  <a:cubicBezTo>
                    <a:pt x="15192" y="2108"/>
                    <a:pt x="15076" y="2183"/>
                    <a:pt x="14952" y="2241"/>
                  </a:cubicBezTo>
                  <a:cubicBezTo>
                    <a:pt x="13301" y="3154"/>
                    <a:pt x="11276" y="3427"/>
                    <a:pt x="8124" y="3427"/>
                  </a:cubicBezTo>
                  <a:cubicBezTo>
                    <a:pt x="4971" y="3427"/>
                    <a:pt x="2955" y="3154"/>
                    <a:pt x="1304" y="2249"/>
                  </a:cubicBezTo>
                  <a:cubicBezTo>
                    <a:pt x="1171" y="2175"/>
                    <a:pt x="1055" y="2108"/>
                    <a:pt x="930" y="2034"/>
                  </a:cubicBezTo>
                  <a:cubicBezTo>
                    <a:pt x="1" y="1436"/>
                    <a:pt x="532" y="1"/>
                    <a:pt x="1627" y="167"/>
                  </a:cubicBezTo>
                  <a:cubicBezTo>
                    <a:pt x="3892" y="515"/>
                    <a:pt x="6398" y="499"/>
                    <a:pt x="8124" y="499"/>
                  </a:cubicBezTo>
                  <a:cubicBezTo>
                    <a:pt x="9849" y="499"/>
                    <a:pt x="12363" y="515"/>
                    <a:pt x="14628" y="167"/>
                  </a:cubicBezTo>
                  <a:cubicBezTo>
                    <a:pt x="15723" y="1"/>
                    <a:pt x="16254" y="1444"/>
                    <a:pt x="15317" y="20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1"/>
            <p:cNvSpPr/>
            <p:nvPr/>
          </p:nvSpPr>
          <p:spPr>
            <a:xfrm>
              <a:off x="5452323" y="3499760"/>
              <a:ext cx="502581" cy="88930"/>
            </a:xfrm>
            <a:custGeom>
              <a:rect b="b" l="l" r="r" t="t"/>
              <a:pathLst>
                <a:path extrusionOk="0" h="2490" w="14072">
                  <a:moveTo>
                    <a:pt x="13881" y="1303"/>
                  </a:moveTo>
                  <a:cubicBezTo>
                    <a:pt x="12230" y="2216"/>
                    <a:pt x="10205" y="2489"/>
                    <a:pt x="7053" y="2489"/>
                  </a:cubicBezTo>
                  <a:cubicBezTo>
                    <a:pt x="3900" y="2489"/>
                    <a:pt x="1884" y="2216"/>
                    <a:pt x="233" y="1311"/>
                  </a:cubicBezTo>
                  <a:cubicBezTo>
                    <a:pt x="0" y="664"/>
                    <a:pt x="556" y="9"/>
                    <a:pt x="1236" y="116"/>
                  </a:cubicBezTo>
                  <a:cubicBezTo>
                    <a:pt x="3261" y="423"/>
                    <a:pt x="5509" y="415"/>
                    <a:pt x="7053" y="415"/>
                  </a:cubicBezTo>
                  <a:cubicBezTo>
                    <a:pt x="8596" y="415"/>
                    <a:pt x="10844" y="432"/>
                    <a:pt x="12877" y="116"/>
                  </a:cubicBezTo>
                  <a:cubicBezTo>
                    <a:pt x="13624" y="0"/>
                    <a:pt x="14072" y="722"/>
                    <a:pt x="13881" y="130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1"/>
            <p:cNvSpPr/>
            <p:nvPr/>
          </p:nvSpPr>
          <p:spPr>
            <a:xfrm>
              <a:off x="5655294" y="3154534"/>
              <a:ext cx="97823" cy="72037"/>
            </a:xfrm>
            <a:custGeom>
              <a:rect b="b" l="l" r="r" t="t"/>
              <a:pathLst>
                <a:path extrusionOk="0" h="2017" w="2739">
                  <a:moveTo>
                    <a:pt x="1370" y="1"/>
                  </a:moveTo>
                  <a:cubicBezTo>
                    <a:pt x="1004" y="1"/>
                    <a:pt x="656" y="1"/>
                    <a:pt x="308" y="9"/>
                  </a:cubicBezTo>
                  <a:lnTo>
                    <a:pt x="1" y="2017"/>
                  </a:lnTo>
                  <a:cubicBezTo>
                    <a:pt x="150" y="2013"/>
                    <a:pt x="451" y="2010"/>
                    <a:pt x="735" y="2010"/>
                  </a:cubicBezTo>
                  <a:cubicBezTo>
                    <a:pt x="1019" y="2010"/>
                    <a:pt x="1287" y="2013"/>
                    <a:pt x="1370" y="2017"/>
                  </a:cubicBezTo>
                  <a:lnTo>
                    <a:pt x="2738" y="2017"/>
                  </a:lnTo>
                  <a:lnTo>
                    <a:pt x="2432" y="9"/>
                  </a:lnTo>
                  <a:cubicBezTo>
                    <a:pt x="2083" y="1"/>
                    <a:pt x="1735" y="1"/>
                    <a:pt x="1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1"/>
            <p:cNvSpPr/>
            <p:nvPr/>
          </p:nvSpPr>
          <p:spPr>
            <a:xfrm>
              <a:off x="5756334" y="3155141"/>
              <a:ext cx="211326" cy="82109"/>
            </a:xfrm>
            <a:custGeom>
              <a:rect b="b" l="l" r="r" t="t"/>
              <a:pathLst>
                <a:path extrusionOk="0" h="2299" w="5917">
                  <a:moveTo>
                    <a:pt x="1" y="0"/>
                  </a:moveTo>
                  <a:lnTo>
                    <a:pt x="308" y="2000"/>
                  </a:lnTo>
                  <a:lnTo>
                    <a:pt x="2033" y="2049"/>
                  </a:lnTo>
                  <a:cubicBezTo>
                    <a:pt x="3361" y="2091"/>
                    <a:pt x="4730" y="2174"/>
                    <a:pt x="5916" y="2298"/>
                  </a:cubicBezTo>
                  <a:lnTo>
                    <a:pt x="5336" y="1684"/>
                  </a:lnTo>
                  <a:cubicBezTo>
                    <a:pt x="4796" y="1112"/>
                    <a:pt x="4133" y="681"/>
                    <a:pt x="3394" y="415"/>
                  </a:cubicBezTo>
                  <a:cubicBezTo>
                    <a:pt x="3286" y="365"/>
                    <a:pt x="3170" y="332"/>
                    <a:pt x="3062" y="299"/>
                  </a:cubicBezTo>
                  <a:cubicBezTo>
                    <a:pt x="2921" y="257"/>
                    <a:pt x="2780" y="224"/>
                    <a:pt x="2639" y="199"/>
                  </a:cubicBezTo>
                  <a:cubicBezTo>
                    <a:pt x="2548" y="174"/>
                    <a:pt x="2457" y="166"/>
                    <a:pt x="2365" y="150"/>
                  </a:cubicBezTo>
                  <a:cubicBezTo>
                    <a:pt x="2307" y="141"/>
                    <a:pt x="2257" y="133"/>
                    <a:pt x="2208" y="133"/>
                  </a:cubicBezTo>
                  <a:cubicBezTo>
                    <a:pt x="1519" y="67"/>
                    <a:pt x="781" y="25"/>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1"/>
            <p:cNvSpPr/>
            <p:nvPr/>
          </p:nvSpPr>
          <p:spPr>
            <a:xfrm>
              <a:off x="5440752" y="3155141"/>
              <a:ext cx="211004" cy="81823"/>
            </a:xfrm>
            <a:custGeom>
              <a:rect b="b" l="l" r="r" t="t"/>
              <a:pathLst>
                <a:path extrusionOk="0" h="2291" w="5908">
                  <a:moveTo>
                    <a:pt x="5908" y="0"/>
                  </a:moveTo>
                  <a:cubicBezTo>
                    <a:pt x="5651" y="8"/>
                    <a:pt x="4921" y="50"/>
                    <a:pt x="4813" y="50"/>
                  </a:cubicBezTo>
                  <a:cubicBezTo>
                    <a:pt x="4630" y="58"/>
                    <a:pt x="3892" y="116"/>
                    <a:pt x="3709" y="133"/>
                  </a:cubicBezTo>
                  <a:cubicBezTo>
                    <a:pt x="2515" y="249"/>
                    <a:pt x="1403" y="797"/>
                    <a:pt x="581" y="1676"/>
                  </a:cubicBezTo>
                  <a:lnTo>
                    <a:pt x="1" y="2290"/>
                  </a:lnTo>
                  <a:cubicBezTo>
                    <a:pt x="407" y="2249"/>
                    <a:pt x="839" y="2215"/>
                    <a:pt x="1287" y="2182"/>
                  </a:cubicBezTo>
                  <a:cubicBezTo>
                    <a:pt x="1718" y="2149"/>
                    <a:pt x="2946" y="2083"/>
                    <a:pt x="3120" y="2074"/>
                  </a:cubicBezTo>
                  <a:cubicBezTo>
                    <a:pt x="3228" y="2074"/>
                    <a:pt x="4921" y="2016"/>
                    <a:pt x="5609" y="2000"/>
                  </a:cubicBezTo>
                  <a:lnTo>
                    <a:pt x="59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1"/>
            <p:cNvSpPr/>
            <p:nvPr/>
          </p:nvSpPr>
          <p:spPr>
            <a:xfrm>
              <a:off x="5486682" y="3158106"/>
              <a:ext cx="107002" cy="75287"/>
            </a:xfrm>
            <a:custGeom>
              <a:rect b="b" l="l" r="r" t="t"/>
              <a:pathLst>
                <a:path extrusionOk="0" h="2108" w="2996">
                  <a:moveTo>
                    <a:pt x="2996" y="0"/>
                  </a:moveTo>
                  <a:lnTo>
                    <a:pt x="2423" y="50"/>
                  </a:lnTo>
                  <a:cubicBezTo>
                    <a:pt x="2133" y="83"/>
                    <a:pt x="1851" y="133"/>
                    <a:pt x="1577" y="208"/>
                  </a:cubicBezTo>
                  <a:lnTo>
                    <a:pt x="1" y="2108"/>
                  </a:lnTo>
                  <a:cubicBezTo>
                    <a:pt x="432" y="2074"/>
                    <a:pt x="872" y="2041"/>
                    <a:pt x="1312" y="2025"/>
                  </a:cubicBez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1"/>
            <p:cNvSpPr/>
            <p:nvPr/>
          </p:nvSpPr>
          <p:spPr>
            <a:xfrm>
              <a:off x="5552470" y="3156320"/>
              <a:ext cx="71751" cy="72930"/>
            </a:xfrm>
            <a:custGeom>
              <a:rect b="b" l="l" r="r" t="t"/>
              <a:pathLst>
                <a:path extrusionOk="0" h="2042" w="2009">
                  <a:moveTo>
                    <a:pt x="2008" y="0"/>
                  </a:moveTo>
                  <a:lnTo>
                    <a:pt x="2008" y="0"/>
                  </a:lnTo>
                  <a:cubicBezTo>
                    <a:pt x="1901" y="9"/>
                    <a:pt x="1793" y="17"/>
                    <a:pt x="1693" y="17"/>
                  </a:cubicBezTo>
                  <a:lnTo>
                    <a:pt x="1" y="2041"/>
                  </a:lnTo>
                  <a:cubicBezTo>
                    <a:pt x="100" y="2033"/>
                    <a:pt x="216" y="2025"/>
                    <a:pt x="316" y="2025"/>
                  </a:cubicBezTo>
                  <a:lnTo>
                    <a:pt x="2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1"/>
            <p:cNvSpPr/>
            <p:nvPr/>
          </p:nvSpPr>
          <p:spPr>
            <a:xfrm>
              <a:off x="5785370" y="3160463"/>
              <a:ext cx="65251" cy="66716"/>
            </a:xfrm>
            <a:custGeom>
              <a:rect b="b" l="l" r="r" t="t"/>
              <a:pathLst>
                <a:path extrusionOk="0" h="1868" w="1827">
                  <a:moveTo>
                    <a:pt x="1552" y="1"/>
                  </a:moveTo>
                  <a:lnTo>
                    <a:pt x="1" y="1859"/>
                  </a:lnTo>
                  <a:cubicBezTo>
                    <a:pt x="100" y="1867"/>
                    <a:pt x="208" y="1867"/>
                    <a:pt x="308" y="1867"/>
                  </a:cubicBezTo>
                  <a:lnTo>
                    <a:pt x="1826" y="50"/>
                  </a:lnTo>
                  <a:cubicBezTo>
                    <a:pt x="1735" y="25"/>
                    <a:pt x="1644" y="17"/>
                    <a:pt x="15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1"/>
            <p:cNvSpPr/>
            <p:nvPr/>
          </p:nvSpPr>
          <p:spPr>
            <a:xfrm>
              <a:off x="5814121" y="3165785"/>
              <a:ext cx="63751" cy="62573"/>
            </a:xfrm>
            <a:custGeom>
              <a:rect b="b" l="l" r="r" t="t"/>
              <a:pathLst>
                <a:path extrusionOk="0" h="1752" w="1785">
                  <a:moveTo>
                    <a:pt x="1453" y="1"/>
                  </a:moveTo>
                  <a:lnTo>
                    <a:pt x="1" y="1735"/>
                  </a:lnTo>
                  <a:lnTo>
                    <a:pt x="415" y="1751"/>
                  </a:lnTo>
                  <a:lnTo>
                    <a:pt x="1784" y="109"/>
                  </a:lnTo>
                  <a:cubicBezTo>
                    <a:pt x="1668" y="67"/>
                    <a:pt x="1560" y="26"/>
                    <a:pt x="14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41"/>
          <p:cNvGrpSpPr/>
          <p:nvPr/>
        </p:nvGrpSpPr>
        <p:grpSpPr>
          <a:xfrm>
            <a:off x="4754954" y="4046202"/>
            <a:ext cx="1837913" cy="557696"/>
            <a:chOff x="4755000" y="4046202"/>
            <a:chExt cx="1837913" cy="557696"/>
          </a:xfrm>
        </p:grpSpPr>
        <p:sp>
          <p:nvSpPr>
            <p:cNvPr id="1128" name="Google Shape;1128;p41"/>
            <p:cNvSpPr/>
            <p:nvPr/>
          </p:nvSpPr>
          <p:spPr>
            <a:xfrm>
              <a:off x="4974296" y="4051254"/>
              <a:ext cx="805794" cy="195204"/>
            </a:xfrm>
            <a:custGeom>
              <a:rect b="b" l="l" r="r" t="t"/>
              <a:pathLst>
                <a:path extrusionOk="0" h="4830" w="19938">
                  <a:moveTo>
                    <a:pt x="19938" y="0"/>
                  </a:moveTo>
                  <a:cubicBezTo>
                    <a:pt x="16005" y="1154"/>
                    <a:pt x="11798" y="3244"/>
                    <a:pt x="9226" y="4829"/>
                  </a:cubicBezTo>
                  <a:lnTo>
                    <a:pt x="0" y="4829"/>
                  </a:lnTo>
                  <a:cubicBezTo>
                    <a:pt x="1303" y="4281"/>
                    <a:pt x="2606" y="3784"/>
                    <a:pt x="3908" y="3327"/>
                  </a:cubicBezTo>
                  <a:cubicBezTo>
                    <a:pt x="4124" y="3253"/>
                    <a:pt x="5883" y="2672"/>
                    <a:pt x="6206" y="2572"/>
                  </a:cubicBezTo>
                  <a:cubicBezTo>
                    <a:pt x="7484" y="2174"/>
                    <a:pt x="8754" y="1826"/>
                    <a:pt x="10006" y="1527"/>
                  </a:cubicBezTo>
                  <a:cubicBezTo>
                    <a:pt x="10546" y="1394"/>
                    <a:pt x="11077" y="1270"/>
                    <a:pt x="11608" y="1162"/>
                  </a:cubicBezTo>
                  <a:cubicBezTo>
                    <a:pt x="12039" y="1054"/>
                    <a:pt x="12462" y="979"/>
                    <a:pt x="12885" y="888"/>
                  </a:cubicBezTo>
                  <a:cubicBezTo>
                    <a:pt x="15217" y="440"/>
                    <a:pt x="17573" y="141"/>
                    <a:pt x="199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1"/>
            <p:cNvSpPr/>
            <p:nvPr/>
          </p:nvSpPr>
          <p:spPr>
            <a:xfrm>
              <a:off x="5210688" y="4054609"/>
              <a:ext cx="1094519" cy="380952"/>
            </a:xfrm>
            <a:custGeom>
              <a:rect b="b" l="l" r="r" t="t"/>
              <a:pathLst>
                <a:path extrusionOk="0" h="9426" w="27082">
                  <a:moveTo>
                    <a:pt x="27081" y="1834"/>
                  </a:moveTo>
                  <a:lnTo>
                    <a:pt x="1436" y="9425"/>
                  </a:lnTo>
                  <a:lnTo>
                    <a:pt x="1" y="7509"/>
                  </a:lnTo>
                  <a:cubicBezTo>
                    <a:pt x="1" y="7509"/>
                    <a:pt x="1345" y="6555"/>
                    <a:pt x="3684" y="5310"/>
                  </a:cubicBezTo>
                  <a:cubicBezTo>
                    <a:pt x="4697" y="4779"/>
                    <a:pt x="5891" y="4182"/>
                    <a:pt x="7244" y="3601"/>
                  </a:cubicBezTo>
                  <a:cubicBezTo>
                    <a:pt x="7426" y="3518"/>
                    <a:pt x="7625" y="3435"/>
                    <a:pt x="7816" y="3352"/>
                  </a:cubicBezTo>
                  <a:lnTo>
                    <a:pt x="8173" y="3203"/>
                  </a:lnTo>
                  <a:cubicBezTo>
                    <a:pt x="8297" y="3145"/>
                    <a:pt x="8430" y="3095"/>
                    <a:pt x="8563" y="3045"/>
                  </a:cubicBezTo>
                  <a:cubicBezTo>
                    <a:pt x="8638" y="3012"/>
                    <a:pt x="8712" y="2979"/>
                    <a:pt x="8795" y="2946"/>
                  </a:cubicBezTo>
                  <a:cubicBezTo>
                    <a:pt x="9973" y="2481"/>
                    <a:pt x="11243" y="2016"/>
                    <a:pt x="12587" y="1602"/>
                  </a:cubicBezTo>
                  <a:cubicBezTo>
                    <a:pt x="12587" y="1602"/>
                    <a:pt x="12587" y="1602"/>
                    <a:pt x="12595" y="1602"/>
                  </a:cubicBezTo>
                  <a:cubicBezTo>
                    <a:pt x="13226" y="1411"/>
                    <a:pt x="13881" y="1228"/>
                    <a:pt x="14545" y="1046"/>
                  </a:cubicBezTo>
                  <a:cubicBezTo>
                    <a:pt x="15034" y="921"/>
                    <a:pt x="15532" y="797"/>
                    <a:pt x="16038" y="681"/>
                  </a:cubicBezTo>
                  <a:cubicBezTo>
                    <a:pt x="17283" y="407"/>
                    <a:pt x="18577" y="175"/>
                    <a:pt x="19913" y="0"/>
                  </a:cubicBezTo>
                  <a:cubicBezTo>
                    <a:pt x="21282" y="125"/>
                    <a:pt x="22634" y="357"/>
                    <a:pt x="23962" y="697"/>
                  </a:cubicBezTo>
                  <a:cubicBezTo>
                    <a:pt x="21124" y="1544"/>
                    <a:pt x="18361" y="2614"/>
                    <a:pt x="15690" y="3883"/>
                  </a:cubicBezTo>
                  <a:lnTo>
                    <a:pt x="15989" y="4398"/>
                  </a:lnTo>
                  <a:cubicBezTo>
                    <a:pt x="18917" y="3020"/>
                    <a:pt x="21971" y="1892"/>
                    <a:pt x="25098" y="1037"/>
                  </a:cubicBezTo>
                  <a:cubicBezTo>
                    <a:pt x="25779" y="1253"/>
                    <a:pt x="26443" y="1519"/>
                    <a:pt x="27081" y="18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1"/>
            <p:cNvSpPr/>
            <p:nvPr/>
          </p:nvSpPr>
          <p:spPr>
            <a:xfrm>
              <a:off x="4755323" y="4046202"/>
              <a:ext cx="1837589" cy="441332"/>
            </a:xfrm>
            <a:custGeom>
              <a:rect b="b" l="l" r="r" t="t"/>
              <a:pathLst>
                <a:path extrusionOk="0" h="10920" w="45468">
                  <a:moveTo>
                    <a:pt x="41178" y="5278"/>
                  </a:moveTo>
                  <a:lnTo>
                    <a:pt x="41178" y="5278"/>
                  </a:lnTo>
                  <a:cubicBezTo>
                    <a:pt x="40829" y="5029"/>
                    <a:pt x="40506" y="4747"/>
                    <a:pt x="40199" y="4448"/>
                  </a:cubicBezTo>
                  <a:cubicBezTo>
                    <a:pt x="41584" y="4066"/>
                    <a:pt x="42920" y="3519"/>
                    <a:pt x="44189" y="2838"/>
                  </a:cubicBezTo>
                  <a:cubicBezTo>
                    <a:pt x="44189" y="2838"/>
                    <a:pt x="44040" y="2772"/>
                    <a:pt x="43783" y="2672"/>
                  </a:cubicBezTo>
                  <a:cubicBezTo>
                    <a:pt x="43003" y="2365"/>
                    <a:pt x="41202" y="1727"/>
                    <a:pt x="39576" y="1677"/>
                  </a:cubicBezTo>
                  <a:lnTo>
                    <a:pt x="27612" y="5220"/>
                  </a:lnTo>
                  <a:lnTo>
                    <a:pt x="29438" y="8381"/>
                  </a:lnTo>
                  <a:lnTo>
                    <a:pt x="12703" y="9625"/>
                  </a:lnTo>
                  <a:lnTo>
                    <a:pt x="11276" y="7709"/>
                  </a:lnTo>
                  <a:cubicBezTo>
                    <a:pt x="11276" y="7709"/>
                    <a:pt x="12620" y="6754"/>
                    <a:pt x="14960" y="5518"/>
                  </a:cubicBezTo>
                  <a:cubicBezTo>
                    <a:pt x="18527" y="3627"/>
                    <a:pt x="24377" y="1063"/>
                    <a:pt x="31180" y="200"/>
                  </a:cubicBezTo>
                  <a:cubicBezTo>
                    <a:pt x="29247" y="26"/>
                    <a:pt x="27297" y="1"/>
                    <a:pt x="25356" y="117"/>
                  </a:cubicBezTo>
                  <a:lnTo>
                    <a:pt x="25356" y="117"/>
                  </a:lnTo>
                  <a:cubicBezTo>
                    <a:pt x="21423" y="1279"/>
                    <a:pt x="17225" y="3361"/>
                    <a:pt x="14653" y="4946"/>
                  </a:cubicBezTo>
                  <a:lnTo>
                    <a:pt x="5418" y="4946"/>
                  </a:lnTo>
                  <a:cubicBezTo>
                    <a:pt x="4232" y="5444"/>
                    <a:pt x="3037" y="5983"/>
                    <a:pt x="1834" y="6555"/>
                  </a:cubicBezTo>
                  <a:cubicBezTo>
                    <a:pt x="1710" y="6622"/>
                    <a:pt x="482" y="7227"/>
                    <a:pt x="1" y="7476"/>
                  </a:cubicBezTo>
                  <a:lnTo>
                    <a:pt x="1519" y="10007"/>
                  </a:lnTo>
                  <a:cubicBezTo>
                    <a:pt x="1519" y="10007"/>
                    <a:pt x="3037" y="10679"/>
                    <a:pt x="6066" y="10870"/>
                  </a:cubicBezTo>
                  <a:lnTo>
                    <a:pt x="6066" y="10870"/>
                  </a:lnTo>
                  <a:cubicBezTo>
                    <a:pt x="6580" y="10903"/>
                    <a:pt x="7144" y="10919"/>
                    <a:pt x="7758" y="10919"/>
                  </a:cubicBezTo>
                  <a:cubicBezTo>
                    <a:pt x="8090" y="10919"/>
                    <a:pt x="32955" y="9053"/>
                    <a:pt x="33843" y="8995"/>
                  </a:cubicBezTo>
                  <a:cubicBezTo>
                    <a:pt x="33918" y="8986"/>
                    <a:pt x="33993" y="8986"/>
                    <a:pt x="34076" y="8978"/>
                  </a:cubicBezTo>
                  <a:cubicBezTo>
                    <a:pt x="34474" y="8945"/>
                    <a:pt x="34938" y="8912"/>
                    <a:pt x="35453" y="8862"/>
                  </a:cubicBezTo>
                  <a:cubicBezTo>
                    <a:pt x="36374" y="8771"/>
                    <a:pt x="37286" y="8638"/>
                    <a:pt x="38199" y="8455"/>
                  </a:cubicBezTo>
                  <a:cubicBezTo>
                    <a:pt x="40622" y="7958"/>
                    <a:pt x="43310" y="6962"/>
                    <a:pt x="45069" y="4913"/>
                  </a:cubicBezTo>
                  <a:cubicBezTo>
                    <a:pt x="45210" y="4755"/>
                    <a:pt x="45334" y="4581"/>
                    <a:pt x="45467" y="4415"/>
                  </a:cubicBezTo>
                  <a:cubicBezTo>
                    <a:pt x="44413" y="4846"/>
                    <a:pt x="42804" y="5145"/>
                    <a:pt x="41178" y="527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1"/>
            <p:cNvSpPr/>
            <p:nvPr/>
          </p:nvSpPr>
          <p:spPr>
            <a:xfrm>
              <a:off x="5844772" y="4082778"/>
              <a:ext cx="380305" cy="149576"/>
            </a:xfrm>
            <a:custGeom>
              <a:rect b="b" l="l" r="r" t="t"/>
              <a:pathLst>
                <a:path extrusionOk="0" h="3701" w="9410">
                  <a:moveTo>
                    <a:pt x="300" y="3701"/>
                  </a:moveTo>
                  <a:cubicBezTo>
                    <a:pt x="3237" y="2315"/>
                    <a:pt x="6282" y="1195"/>
                    <a:pt x="9409" y="332"/>
                  </a:cubicBezTo>
                  <a:cubicBezTo>
                    <a:pt x="9044" y="216"/>
                    <a:pt x="8671" y="100"/>
                    <a:pt x="8281" y="0"/>
                  </a:cubicBezTo>
                  <a:cubicBezTo>
                    <a:pt x="5444" y="847"/>
                    <a:pt x="2672" y="1909"/>
                    <a:pt x="1" y="318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1"/>
            <p:cNvSpPr/>
            <p:nvPr/>
          </p:nvSpPr>
          <p:spPr>
            <a:xfrm>
              <a:off x="5268685" y="4257132"/>
              <a:ext cx="676062" cy="178432"/>
            </a:xfrm>
            <a:custGeom>
              <a:rect b="b" l="l" r="r" t="t"/>
              <a:pathLst>
                <a:path extrusionOk="0" h="4415" w="16728">
                  <a:moveTo>
                    <a:pt x="14910" y="1"/>
                  </a:moveTo>
                  <a:lnTo>
                    <a:pt x="1" y="4414"/>
                  </a:lnTo>
                  <a:lnTo>
                    <a:pt x="16727" y="3162"/>
                  </a:lnTo>
                  <a:lnTo>
                    <a:pt x="14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1"/>
            <p:cNvSpPr/>
            <p:nvPr/>
          </p:nvSpPr>
          <p:spPr>
            <a:xfrm>
              <a:off x="4923979" y="4276896"/>
              <a:ext cx="300162" cy="230770"/>
            </a:xfrm>
            <a:custGeom>
              <a:rect b="b" l="l" r="r" t="t"/>
              <a:pathLst>
                <a:path extrusionOk="0" h="5710" w="7427">
                  <a:moveTo>
                    <a:pt x="2445" y="0"/>
                  </a:moveTo>
                  <a:cubicBezTo>
                    <a:pt x="2421" y="0"/>
                    <a:pt x="2398" y="1"/>
                    <a:pt x="2374" y="1"/>
                  </a:cubicBezTo>
                  <a:lnTo>
                    <a:pt x="1843" y="9"/>
                  </a:lnTo>
                  <a:cubicBezTo>
                    <a:pt x="1295" y="18"/>
                    <a:pt x="781" y="275"/>
                    <a:pt x="449" y="715"/>
                  </a:cubicBezTo>
                  <a:cubicBezTo>
                    <a:pt x="416" y="756"/>
                    <a:pt x="391" y="798"/>
                    <a:pt x="366" y="831"/>
                  </a:cubicBezTo>
                  <a:cubicBezTo>
                    <a:pt x="84" y="1262"/>
                    <a:pt x="1" y="1793"/>
                    <a:pt x="142" y="2283"/>
                  </a:cubicBezTo>
                  <a:lnTo>
                    <a:pt x="374" y="3137"/>
                  </a:lnTo>
                  <a:cubicBezTo>
                    <a:pt x="499" y="3594"/>
                    <a:pt x="714" y="4025"/>
                    <a:pt x="1013" y="4398"/>
                  </a:cubicBezTo>
                  <a:cubicBezTo>
                    <a:pt x="1644" y="5178"/>
                    <a:pt x="2581" y="5651"/>
                    <a:pt x="3585" y="5693"/>
                  </a:cubicBezTo>
                  <a:lnTo>
                    <a:pt x="3734" y="5693"/>
                  </a:lnTo>
                  <a:cubicBezTo>
                    <a:pt x="4124" y="5709"/>
                    <a:pt x="4481" y="5709"/>
                    <a:pt x="4830" y="5709"/>
                  </a:cubicBezTo>
                  <a:cubicBezTo>
                    <a:pt x="5319" y="5701"/>
                    <a:pt x="5767" y="5676"/>
                    <a:pt x="6149" y="5651"/>
                  </a:cubicBezTo>
                  <a:cubicBezTo>
                    <a:pt x="6970" y="5585"/>
                    <a:pt x="7427" y="4672"/>
                    <a:pt x="6987" y="3975"/>
                  </a:cubicBezTo>
                  <a:lnTo>
                    <a:pt x="5568" y="1727"/>
                  </a:lnTo>
                  <a:cubicBezTo>
                    <a:pt x="4892" y="652"/>
                    <a:pt x="3712" y="0"/>
                    <a:pt x="24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1"/>
            <p:cNvSpPr/>
            <p:nvPr/>
          </p:nvSpPr>
          <p:spPr>
            <a:xfrm>
              <a:off x="5032980" y="4377531"/>
              <a:ext cx="86205" cy="130136"/>
            </a:xfrm>
            <a:custGeom>
              <a:rect b="b" l="l" r="r" t="t"/>
              <a:pathLst>
                <a:path extrusionOk="0" h="3220" w="2133">
                  <a:moveTo>
                    <a:pt x="0" y="0"/>
                  </a:moveTo>
                  <a:lnTo>
                    <a:pt x="1037" y="3203"/>
                  </a:lnTo>
                  <a:cubicBezTo>
                    <a:pt x="1427" y="3219"/>
                    <a:pt x="1784" y="3219"/>
                    <a:pt x="2133" y="3219"/>
                  </a:cubicBezTo>
                  <a:lnTo>
                    <a:pt x="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1"/>
            <p:cNvSpPr/>
            <p:nvPr/>
          </p:nvSpPr>
          <p:spPr>
            <a:xfrm>
              <a:off x="4882431" y="4310441"/>
              <a:ext cx="82527" cy="143918"/>
            </a:xfrm>
            <a:custGeom>
              <a:rect b="b" l="l" r="r" t="t"/>
              <a:pathLst>
                <a:path extrusionOk="0" h="3561" w="2042">
                  <a:moveTo>
                    <a:pt x="1394" y="1"/>
                  </a:moveTo>
                  <a:cubicBezTo>
                    <a:pt x="606" y="1088"/>
                    <a:pt x="340" y="1926"/>
                    <a:pt x="25" y="2913"/>
                  </a:cubicBezTo>
                  <a:cubicBezTo>
                    <a:pt x="0" y="3012"/>
                    <a:pt x="50" y="3120"/>
                    <a:pt x="149" y="3154"/>
                  </a:cubicBezTo>
                  <a:cubicBezTo>
                    <a:pt x="523" y="3270"/>
                    <a:pt x="1411" y="3527"/>
                    <a:pt x="2041" y="3560"/>
                  </a:cubicBezTo>
                  <a:cubicBezTo>
                    <a:pt x="1742" y="3187"/>
                    <a:pt x="1527" y="2764"/>
                    <a:pt x="1402" y="2299"/>
                  </a:cubicBezTo>
                  <a:lnTo>
                    <a:pt x="1170" y="1453"/>
                  </a:lnTo>
                  <a:cubicBezTo>
                    <a:pt x="1029" y="955"/>
                    <a:pt x="1112" y="432"/>
                    <a:pt x="13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1"/>
            <p:cNvSpPr/>
            <p:nvPr/>
          </p:nvSpPr>
          <p:spPr>
            <a:xfrm>
              <a:off x="5996008" y="4210937"/>
              <a:ext cx="341062" cy="240752"/>
            </a:xfrm>
            <a:custGeom>
              <a:rect b="b" l="l" r="r" t="t"/>
              <a:pathLst>
                <a:path extrusionOk="0" h="5957" w="8439">
                  <a:moveTo>
                    <a:pt x="5028" y="1"/>
                  </a:moveTo>
                  <a:cubicBezTo>
                    <a:pt x="4208" y="1"/>
                    <a:pt x="3426" y="405"/>
                    <a:pt x="2954" y="1102"/>
                  </a:cubicBezTo>
                  <a:lnTo>
                    <a:pt x="183" y="5201"/>
                  </a:lnTo>
                  <a:cubicBezTo>
                    <a:pt x="1" y="5458"/>
                    <a:pt x="175" y="5823"/>
                    <a:pt x="499" y="5848"/>
                  </a:cubicBezTo>
                  <a:cubicBezTo>
                    <a:pt x="1182" y="5916"/>
                    <a:pt x="1880" y="5957"/>
                    <a:pt x="2572" y="5957"/>
                  </a:cubicBezTo>
                  <a:cubicBezTo>
                    <a:pt x="2636" y="5957"/>
                    <a:pt x="2700" y="5956"/>
                    <a:pt x="2764" y="5956"/>
                  </a:cubicBezTo>
                  <a:cubicBezTo>
                    <a:pt x="3319" y="5956"/>
                    <a:pt x="3834" y="5931"/>
                    <a:pt x="4290" y="5889"/>
                  </a:cubicBezTo>
                  <a:cubicBezTo>
                    <a:pt x="4946" y="5840"/>
                    <a:pt x="5609" y="5740"/>
                    <a:pt x="6257" y="5599"/>
                  </a:cubicBezTo>
                  <a:cubicBezTo>
                    <a:pt x="6746" y="5491"/>
                    <a:pt x="7153" y="5159"/>
                    <a:pt x="7352" y="4703"/>
                  </a:cubicBezTo>
                  <a:cubicBezTo>
                    <a:pt x="7758" y="3774"/>
                    <a:pt x="8074" y="2803"/>
                    <a:pt x="8289" y="1816"/>
                  </a:cubicBezTo>
                  <a:cubicBezTo>
                    <a:pt x="8439" y="1160"/>
                    <a:pt x="8007" y="505"/>
                    <a:pt x="7343" y="389"/>
                  </a:cubicBezTo>
                  <a:lnTo>
                    <a:pt x="5468" y="40"/>
                  </a:lnTo>
                  <a:cubicBezTo>
                    <a:pt x="5321" y="14"/>
                    <a:pt x="5174" y="1"/>
                    <a:pt x="50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1"/>
            <p:cNvSpPr/>
            <p:nvPr/>
          </p:nvSpPr>
          <p:spPr>
            <a:xfrm>
              <a:off x="6108001" y="4314482"/>
              <a:ext cx="117082" cy="137492"/>
            </a:xfrm>
            <a:custGeom>
              <a:rect b="b" l="l" r="r" t="t"/>
              <a:pathLst>
                <a:path extrusionOk="0" h="3402" w="2897">
                  <a:moveTo>
                    <a:pt x="1942" y="0"/>
                  </a:moveTo>
                  <a:cubicBezTo>
                    <a:pt x="1942" y="0"/>
                    <a:pt x="548" y="2456"/>
                    <a:pt x="1" y="3402"/>
                  </a:cubicBezTo>
                  <a:cubicBezTo>
                    <a:pt x="557" y="3394"/>
                    <a:pt x="1063" y="3369"/>
                    <a:pt x="1519" y="3327"/>
                  </a:cubicBezTo>
                  <a:lnTo>
                    <a:pt x="28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1"/>
            <p:cNvSpPr/>
            <p:nvPr/>
          </p:nvSpPr>
          <p:spPr>
            <a:xfrm>
              <a:off x="6352799" y="4154193"/>
              <a:ext cx="239782" cy="119063"/>
            </a:xfrm>
            <a:custGeom>
              <a:rect b="b" l="l" r="r" t="t"/>
              <a:pathLst>
                <a:path extrusionOk="0" h="2946" w="5933">
                  <a:moveTo>
                    <a:pt x="4257" y="0"/>
                  </a:moveTo>
                  <a:cubicBezTo>
                    <a:pt x="3079" y="606"/>
                    <a:pt x="1851" y="1096"/>
                    <a:pt x="581" y="1452"/>
                  </a:cubicBezTo>
                  <a:lnTo>
                    <a:pt x="1" y="1610"/>
                  </a:lnTo>
                  <a:lnTo>
                    <a:pt x="432" y="2025"/>
                  </a:lnTo>
                  <a:cubicBezTo>
                    <a:pt x="756" y="2332"/>
                    <a:pt x="1096" y="2622"/>
                    <a:pt x="1452" y="2879"/>
                  </a:cubicBezTo>
                  <a:lnTo>
                    <a:pt x="1544" y="2946"/>
                  </a:lnTo>
                  <a:lnTo>
                    <a:pt x="1676" y="2946"/>
                  </a:lnTo>
                  <a:cubicBezTo>
                    <a:pt x="3178" y="2821"/>
                    <a:pt x="4539" y="2572"/>
                    <a:pt x="5543" y="2249"/>
                  </a:cubicBezTo>
                  <a:cubicBezTo>
                    <a:pt x="5676" y="2083"/>
                    <a:pt x="5808" y="1917"/>
                    <a:pt x="5933" y="1743"/>
                  </a:cubicBezTo>
                  <a:lnTo>
                    <a:pt x="5933" y="1743"/>
                  </a:lnTo>
                  <a:cubicBezTo>
                    <a:pt x="4887" y="2174"/>
                    <a:pt x="3278" y="2473"/>
                    <a:pt x="1652" y="2606"/>
                  </a:cubicBezTo>
                  <a:cubicBezTo>
                    <a:pt x="1303" y="2348"/>
                    <a:pt x="971" y="2075"/>
                    <a:pt x="673" y="1776"/>
                  </a:cubicBezTo>
                  <a:cubicBezTo>
                    <a:pt x="2058" y="1386"/>
                    <a:pt x="3394" y="847"/>
                    <a:pt x="4663" y="166"/>
                  </a:cubicBezTo>
                  <a:cubicBezTo>
                    <a:pt x="4663" y="166"/>
                    <a:pt x="4514" y="100"/>
                    <a:pt x="42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1"/>
            <p:cNvSpPr/>
            <p:nvPr/>
          </p:nvSpPr>
          <p:spPr>
            <a:xfrm>
              <a:off x="6379959" y="4160902"/>
              <a:ext cx="212623" cy="98613"/>
            </a:xfrm>
            <a:custGeom>
              <a:rect b="b" l="l" r="r" t="t"/>
              <a:pathLst>
                <a:path extrusionOk="0" h="2440" w="5261">
                  <a:moveTo>
                    <a:pt x="3991" y="0"/>
                  </a:moveTo>
                  <a:cubicBezTo>
                    <a:pt x="2722" y="681"/>
                    <a:pt x="1386" y="1228"/>
                    <a:pt x="1" y="1610"/>
                  </a:cubicBezTo>
                  <a:cubicBezTo>
                    <a:pt x="308" y="1909"/>
                    <a:pt x="631" y="2191"/>
                    <a:pt x="980" y="2440"/>
                  </a:cubicBezTo>
                  <a:cubicBezTo>
                    <a:pt x="2606" y="2307"/>
                    <a:pt x="4215" y="2008"/>
                    <a:pt x="5261" y="1577"/>
                  </a:cubicBezTo>
                  <a:lnTo>
                    <a:pt x="39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1"/>
            <p:cNvSpPr/>
            <p:nvPr/>
          </p:nvSpPr>
          <p:spPr>
            <a:xfrm>
              <a:off x="4777471" y="4311451"/>
              <a:ext cx="100957" cy="86205"/>
            </a:xfrm>
            <a:custGeom>
              <a:rect b="b" l="l" r="r" t="t"/>
              <a:pathLst>
                <a:path extrusionOk="0" h="2133" w="2498">
                  <a:moveTo>
                    <a:pt x="1278" y="1"/>
                  </a:moveTo>
                  <a:cubicBezTo>
                    <a:pt x="1153" y="59"/>
                    <a:pt x="1021" y="125"/>
                    <a:pt x="888" y="191"/>
                  </a:cubicBezTo>
                  <a:cubicBezTo>
                    <a:pt x="1203" y="324"/>
                    <a:pt x="1510" y="482"/>
                    <a:pt x="1809" y="656"/>
                  </a:cubicBezTo>
                  <a:cubicBezTo>
                    <a:pt x="1187" y="1013"/>
                    <a:pt x="581" y="1403"/>
                    <a:pt x="0" y="1834"/>
                  </a:cubicBezTo>
                  <a:lnTo>
                    <a:pt x="174" y="2133"/>
                  </a:lnTo>
                  <a:cubicBezTo>
                    <a:pt x="747" y="1701"/>
                    <a:pt x="1353" y="1303"/>
                    <a:pt x="1975" y="946"/>
                  </a:cubicBezTo>
                  <a:lnTo>
                    <a:pt x="2498" y="648"/>
                  </a:lnTo>
                  <a:lnTo>
                    <a:pt x="1975" y="357"/>
                  </a:lnTo>
                  <a:cubicBezTo>
                    <a:pt x="1734" y="225"/>
                    <a:pt x="1502" y="100"/>
                    <a:pt x="12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1"/>
            <p:cNvSpPr/>
            <p:nvPr/>
          </p:nvSpPr>
          <p:spPr>
            <a:xfrm>
              <a:off x="4755000" y="4319171"/>
              <a:ext cx="95581" cy="66442"/>
            </a:xfrm>
            <a:custGeom>
              <a:rect b="b" l="l" r="r" t="t"/>
              <a:pathLst>
                <a:path extrusionOk="0" h="1644" w="2365">
                  <a:moveTo>
                    <a:pt x="1444" y="0"/>
                  </a:moveTo>
                  <a:cubicBezTo>
                    <a:pt x="963" y="233"/>
                    <a:pt x="482" y="473"/>
                    <a:pt x="0" y="731"/>
                  </a:cubicBezTo>
                  <a:lnTo>
                    <a:pt x="548" y="1643"/>
                  </a:lnTo>
                  <a:cubicBezTo>
                    <a:pt x="1129" y="1212"/>
                    <a:pt x="1743" y="822"/>
                    <a:pt x="2365" y="465"/>
                  </a:cubicBezTo>
                  <a:cubicBezTo>
                    <a:pt x="2066" y="291"/>
                    <a:pt x="1759" y="142"/>
                    <a:pt x="1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1"/>
            <p:cNvSpPr/>
            <p:nvPr/>
          </p:nvSpPr>
          <p:spPr>
            <a:xfrm>
              <a:off x="5076912" y="4112929"/>
              <a:ext cx="301496" cy="133531"/>
            </a:xfrm>
            <a:custGeom>
              <a:rect b="b" l="l" r="r" t="t"/>
              <a:pathLst>
                <a:path extrusionOk="0" h="3304" w="7460">
                  <a:moveTo>
                    <a:pt x="7459" y="1"/>
                  </a:moveTo>
                  <a:cubicBezTo>
                    <a:pt x="6215" y="300"/>
                    <a:pt x="4945" y="648"/>
                    <a:pt x="3667" y="1046"/>
                  </a:cubicBezTo>
                  <a:cubicBezTo>
                    <a:pt x="2390" y="1702"/>
                    <a:pt x="1162" y="2457"/>
                    <a:pt x="0" y="3303"/>
                  </a:cubicBezTo>
                  <a:lnTo>
                    <a:pt x="1170" y="3303"/>
                  </a:lnTo>
                  <a:cubicBezTo>
                    <a:pt x="2448" y="2440"/>
                    <a:pt x="4323" y="1353"/>
                    <a:pt x="74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1"/>
            <p:cNvSpPr/>
            <p:nvPr/>
          </p:nvSpPr>
          <p:spPr>
            <a:xfrm>
              <a:off x="5248235" y="4119314"/>
              <a:ext cx="471158" cy="316247"/>
            </a:xfrm>
            <a:custGeom>
              <a:rect b="b" l="l" r="r" t="t"/>
              <a:pathLst>
                <a:path extrusionOk="0" h="7825" w="11658">
                  <a:moveTo>
                    <a:pt x="11658" y="1"/>
                  </a:moveTo>
                  <a:lnTo>
                    <a:pt x="11658" y="1"/>
                  </a:lnTo>
                  <a:cubicBezTo>
                    <a:pt x="10314" y="415"/>
                    <a:pt x="9044" y="880"/>
                    <a:pt x="7866" y="1353"/>
                  </a:cubicBezTo>
                  <a:cubicBezTo>
                    <a:pt x="7792" y="1378"/>
                    <a:pt x="7709" y="1411"/>
                    <a:pt x="7634" y="1444"/>
                  </a:cubicBezTo>
                  <a:cubicBezTo>
                    <a:pt x="7501" y="1494"/>
                    <a:pt x="7377" y="1544"/>
                    <a:pt x="7252" y="1602"/>
                  </a:cubicBezTo>
                  <a:lnTo>
                    <a:pt x="6887" y="1751"/>
                  </a:lnTo>
                  <a:cubicBezTo>
                    <a:pt x="4440" y="3352"/>
                    <a:pt x="2141" y="5153"/>
                    <a:pt x="1" y="7144"/>
                  </a:cubicBezTo>
                  <a:lnTo>
                    <a:pt x="507" y="7824"/>
                  </a:lnTo>
                  <a:lnTo>
                    <a:pt x="540" y="7808"/>
                  </a:lnTo>
                  <a:cubicBezTo>
                    <a:pt x="4158" y="4448"/>
                    <a:pt x="7875" y="1842"/>
                    <a:pt x="116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1"/>
            <p:cNvSpPr/>
            <p:nvPr/>
          </p:nvSpPr>
          <p:spPr>
            <a:xfrm>
              <a:off x="5320660" y="4082091"/>
              <a:ext cx="538247" cy="338031"/>
            </a:xfrm>
            <a:custGeom>
              <a:rect b="b" l="l" r="r" t="t"/>
              <a:pathLst>
                <a:path extrusionOk="0" h="8364" w="13318">
                  <a:moveTo>
                    <a:pt x="13317" y="1"/>
                  </a:moveTo>
                  <a:lnTo>
                    <a:pt x="13317" y="1"/>
                  </a:lnTo>
                  <a:cubicBezTo>
                    <a:pt x="12820" y="117"/>
                    <a:pt x="12322" y="233"/>
                    <a:pt x="11832" y="366"/>
                  </a:cubicBezTo>
                  <a:cubicBezTo>
                    <a:pt x="5444" y="3436"/>
                    <a:pt x="2059" y="6315"/>
                    <a:pt x="1" y="8364"/>
                  </a:cubicBezTo>
                  <a:lnTo>
                    <a:pt x="673" y="8165"/>
                  </a:lnTo>
                  <a:cubicBezTo>
                    <a:pt x="3237" y="5701"/>
                    <a:pt x="6813" y="2954"/>
                    <a:pt x="133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1"/>
            <p:cNvSpPr/>
            <p:nvPr/>
          </p:nvSpPr>
          <p:spPr>
            <a:xfrm>
              <a:off x="5921239" y="4480470"/>
              <a:ext cx="405767" cy="123427"/>
            </a:xfrm>
            <a:custGeom>
              <a:rect b="b" l="l" r="r" t="t"/>
              <a:pathLst>
                <a:path extrusionOk="0" h="3054" w="10040">
                  <a:moveTo>
                    <a:pt x="2838" y="3029"/>
                  </a:moveTo>
                  <a:lnTo>
                    <a:pt x="532" y="3029"/>
                  </a:lnTo>
                  <a:cubicBezTo>
                    <a:pt x="1" y="3053"/>
                    <a:pt x="1" y="2249"/>
                    <a:pt x="532" y="2282"/>
                  </a:cubicBezTo>
                  <a:lnTo>
                    <a:pt x="2838" y="2282"/>
                  </a:lnTo>
                  <a:cubicBezTo>
                    <a:pt x="3369" y="2249"/>
                    <a:pt x="3369" y="3053"/>
                    <a:pt x="2838" y="3029"/>
                  </a:cubicBezTo>
                  <a:close/>
                  <a:moveTo>
                    <a:pt x="4647" y="2655"/>
                  </a:moveTo>
                  <a:cubicBezTo>
                    <a:pt x="4647" y="2448"/>
                    <a:pt x="4473" y="2274"/>
                    <a:pt x="4273" y="2282"/>
                  </a:cubicBezTo>
                  <a:lnTo>
                    <a:pt x="3950" y="2282"/>
                  </a:lnTo>
                  <a:cubicBezTo>
                    <a:pt x="3427" y="2249"/>
                    <a:pt x="3427" y="3053"/>
                    <a:pt x="3950" y="3029"/>
                  </a:cubicBezTo>
                  <a:lnTo>
                    <a:pt x="4273" y="3029"/>
                  </a:lnTo>
                  <a:cubicBezTo>
                    <a:pt x="4473" y="3029"/>
                    <a:pt x="4647" y="2854"/>
                    <a:pt x="4647" y="2655"/>
                  </a:cubicBezTo>
                  <a:close/>
                  <a:moveTo>
                    <a:pt x="5991" y="1527"/>
                  </a:moveTo>
                  <a:cubicBezTo>
                    <a:pt x="5991" y="1319"/>
                    <a:pt x="5825" y="1153"/>
                    <a:pt x="5617" y="1153"/>
                  </a:cubicBezTo>
                  <a:lnTo>
                    <a:pt x="3303" y="1153"/>
                  </a:lnTo>
                  <a:cubicBezTo>
                    <a:pt x="2780" y="1120"/>
                    <a:pt x="2780" y="1925"/>
                    <a:pt x="3303" y="1900"/>
                  </a:cubicBezTo>
                  <a:lnTo>
                    <a:pt x="5617" y="1900"/>
                  </a:lnTo>
                  <a:cubicBezTo>
                    <a:pt x="5825" y="1900"/>
                    <a:pt x="5991" y="1726"/>
                    <a:pt x="5991" y="1527"/>
                  </a:cubicBezTo>
                  <a:close/>
                  <a:moveTo>
                    <a:pt x="7708" y="1527"/>
                  </a:moveTo>
                  <a:cubicBezTo>
                    <a:pt x="7708" y="1319"/>
                    <a:pt x="7542" y="1153"/>
                    <a:pt x="7335" y="1153"/>
                  </a:cubicBezTo>
                  <a:lnTo>
                    <a:pt x="7020" y="1153"/>
                  </a:lnTo>
                  <a:cubicBezTo>
                    <a:pt x="6489" y="1120"/>
                    <a:pt x="6489" y="1925"/>
                    <a:pt x="7020" y="1900"/>
                  </a:cubicBezTo>
                  <a:lnTo>
                    <a:pt x="7335" y="1900"/>
                  </a:lnTo>
                  <a:cubicBezTo>
                    <a:pt x="7542" y="1900"/>
                    <a:pt x="7708" y="1734"/>
                    <a:pt x="7708" y="1527"/>
                  </a:cubicBezTo>
                  <a:close/>
                  <a:moveTo>
                    <a:pt x="2498" y="1527"/>
                  </a:moveTo>
                  <a:cubicBezTo>
                    <a:pt x="2498" y="1319"/>
                    <a:pt x="2332" y="1153"/>
                    <a:pt x="2125" y="1153"/>
                  </a:cubicBezTo>
                  <a:lnTo>
                    <a:pt x="1809" y="1153"/>
                  </a:lnTo>
                  <a:cubicBezTo>
                    <a:pt x="1287" y="1120"/>
                    <a:pt x="1287" y="1925"/>
                    <a:pt x="1809" y="1900"/>
                  </a:cubicBezTo>
                  <a:lnTo>
                    <a:pt x="2125" y="1900"/>
                  </a:lnTo>
                  <a:cubicBezTo>
                    <a:pt x="2332" y="1900"/>
                    <a:pt x="2498" y="1734"/>
                    <a:pt x="2498" y="1527"/>
                  </a:cubicBezTo>
                  <a:close/>
                  <a:moveTo>
                    <a:pt x="6928" y="374"/>
                  </a:moveTo>
                  <a:cubicBezTo>
                    <a:pt x="6928" y="166"/>
                    <a:pt x="6754" y="0"/>
                    <a:pt x="6555" y="0"/>
                  </a:cubicBezTo>
                  <a:lnTo>
                    <a:pt x="4240" y="0"/>
                  </a:lnTo>
                  <a:cubicBezTo>
                    <a:pt x="3742" y="0"/>
                    <a:pt x="3742" y="747"/>
                    <a:pt x="4240" y="747"/>
                  </a:cubicBezTo>
                  <a:lnTo>
                    <a:pt x="6555" y="747"/>
                  </a:lnTo>
                  <a:cubicBezTo>
                    <a:pt x="6754" y="747"/>
                    <a:pt x="6920" y="581"/>
                    <a:pt x="6920" y="374"/>
                  </a:cubicBezTo>
                  <a:close/>
                  <a:moveTo>
                    <a:pt x="3435" y="374"/>
                  </a:moveTo>
                  <a:cubicBezTo>
                    <a:pt x="3435" y="166"/>
                    <a:pt x="3269" y="0"/>
                    <a:pt x="3062" y="0"/>
                  </a:cubicBezTo>
                  <a:lnTo>
                    <a:pt x="2747" y="0"/>
                  </a:lnTo>
                  <a:cubicBezTo>
                    <a:pt x="2241" y="0"/>
                    <a:pt x="2241" y="747"/>
                    <a:pt x="2747" y="747"/>
                  </a:cubicBezTo>
                  <a:lnTo>
                    <a:pt x="3062" y="747"/>
                  </a:lnTo>
                  <a:cubicBezTo>
                    <a:pt x="3269" y="747"/>
                    <a:pt x="3435" y="581"/>
                    <a:pt x="3435" y="374"/>
                  </a:cubicBezTo>
                  <a:close/>
                  <a:moveTo>
                    <a:pt x="8239" y="374"/>
                  </a:moveTo>
                  <a:cubicBezTo>
                    <a:pt x="8239" y="166"/>
                    <a:pt x="8073" y="0"/>
                    <a:pt x="7866" y="0"/>
                  </a:cubicBezTo>
                  <a:lnTo>
                    <a:pt x="7551" y="0"/>
                  </a:lnTo>
                  <a:cubicBezTo>
                    <a:pt x="7053" y="0"/>
                    <a:pt x="7053" y="747"/>
                    <a:pt x="7551" y="747"/>
                  </a:cubicBezTo>
                  <a:lnTo>
                    <a:pt x="7866" y="747"/>
                  </a:lnTo>
                  <a:cubicBezTo>
                    <a:pt x="8073" y="747"/>
                    <a:pt x="8239" y="581"/>
                    <a:pt x="8239" y="374"/>
                  </a:cubicBezTo>
                  <a:close/>
                  <a:moveTo>
                    <a:pt x="6547" y="2655"/>
                  </a:moveTo>
                  <a:cubicBezTo>
                    <a:pt x="6547" y="2448"/>
                    <a:pt x="6372" y="2282"/>
                    <a:pt x="6173" y="2282"/>
                  </a:cubicBezTo>
                  <a:lnTo>
                    <a:pt x="5850" y="2282"/>
                  </a:lnTo>
                  <a:cubicBezTo>
                    <a:pt x="5327" y="2249"/>
                    <a:pt x="5327" y="3053"/>
                    <a:pt x="5850" y="3029"/>
                  </a:cubicBezTo>
                  <a:lnTo>
                    <a:pt x="6173" y="3029"/>
                  </a:lnTo>
                  <a:cubicBezTo>
                    <a:pt x="6372" y="3029"/>
                    <a:pt x="6538" y="2854"/>
                    <a:pt x="6538" y="2655"/>
                  </a:cubicBezTo>
                  <a:close/>
                  <a:moveTo>
                    <a:pt x="10040" y="2655"/>
                  </a:moveTo>
                  <a:cubicBezTo>
                    <a:pt x="10040" y="2448"/>
                    <a:pt x="9874" y="2282"/>
                    <a:pt x="9666" y="2282"/>
                  </a:cubicBezTo>
                  <a:lnTo>
                    <a:pt x="7352" y="2282"/>
                  </a:lnTo>
                  <a:cubicBezTo>
                    <a:pt x="6829" y="2249"/>
                    <a:pt x="6829" y="3053"/>
                    <a:pt x="7352" y="3029"/>
                  </a:cubicBezTo>
                  <a:lnTo>
                    <a:pt x="9666" y="3029"/>
                  </a:lnTo>
                  <a:cubicBezTo>
                    <a:pt x="9874" y="3029"/>
                    <a:pt x="10040" y="2854"/>
                    <a:pt x="10040" y="2655"/>
                  </a:cubicBezTo>
                  <a:close/>
                  <a:moveTo>
                    <a:pt x="9210" y="1527"/>
                  </a:moveTo>
                  <a:cubicBezTo>
                    <a:pt x="9210" y="1319"/>
                    <a:pt x="9044" y="1153"/>
                    <a:pt x="8837" y="1153"/>
                  </a:cubicBezTo>
                  <a:lnTo>
                    <a:pt x="8521" y="1153"/>
                  </a:lnTo>
                  <a:cubicBezTo>
                    <a:pt x="7990" y="1129"/>
                    <a:pt x="7990" y="1925"/>
                    <a:pt x="8521" y="1900"/>
                  </a:cubicBezTo>
                  <a:lnTo>
                    <a:pt x="8837" y="1900"/>
                  </a:lnTo>
                  <a:cubicBezTo>
                    <a:pt x="9044" y="1900"/>
                    <a:pt x="9210" y="1734"/>
                    <a:pt x="9210" y="152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1"/>
            <p:cNvSpPr/>
            <p:nvPr/>
          </p:nvSpPr>
          <p:spPr>
            <a:xfrm>
              <a:off x="4982339" y="4525736"/>
              <a:ext cx="267305" cy="78163"/>
            </a:xfrm>
            <a:custGeom>
              <a:rect b="b" l="l" r="r" t="t"/>
              <a:pathLst>
                <a:path extrusionOk="0" h="1934" w="6614">
                  <a:moveTo>
                    <a:pt x="847" y="1909"/>
                  </a:moveTo>
                  <a:lnTo>
                    <a:pt x="532" y="1909"/>
                  </a:lnTo>
                  <a:cubicBezTo>
                    <a:pt x="1" y="1933"/>
                    <a:pt x="1" y="1129"/>
                    <a:pt x="532" y="1162"/>
                  </a:cubicBezTo>
                  <a:lnTo>
                    <a:pt x="847" y="1162"/>
                  </a:lnTo>
                  <a:cubicBezTo>
                    <a:pt x="1320" y="1187"/>
                    <a:pt x="1320" y="1884"/>
                    <a:pt x="847" y="1909"/>
                  </a:cubicBezTo>
                  <a:close/>
                  <a:moveTo>
                    <a:pt x="3120" y="1535"/>
                  </a:moveTo>
                  <a:cubicBezTo>
                    <a:pt x="3120" y="1328"/>
                    <a:pt x="2954" y="1162"/>
                    <a:pt x="2747" y="1162"/>
                  </a:cubicBezTo>
                  <a:lnTo>
                    <a:pt x="2423" y="1162"/>
                  </a:lnTo>
                  <a:cubicBezTo>
                    <a:pt x="1900" y="1129"/>
                    <a:pt x="1900" y="1933"/>
                    <a:pt x="2423" y="1909"/>
                  </a:cubicBezTo>
                  <a:lnTo>
                    <a:pt x="2747" y="1909"/>
                  </a:lnTo>
                  <a:cubicBezTo>
                    <a:pt x="2954" y="1909"/>
                    <a:pt x="3120" y="1734"/>
                    <a:pt x="3120" y="1535"/>
                  </a:cubicBezTo>
                  <a:close/>
                  <a:moveTo>
                    <a:pt x="6613" y="1535"/>
                  </a:moveTo>
                  <a:cubicBezTo>
                    <a:pt x="6613" y="1328"/>
                    <a:pt x="6447" y="1154"/>
                    <a:pt x="6240" y="1162"/>
                  </a:cubicBezTo>
                  <a:lnTo>
                    <a:pt x="3925" y="1162"/>
                  </a:lnTo>
                  <a:cubicBezTo>
                    <a:pt x="3402" y="1129"/>
                    <a:pt x="3402" y="1933"/>
                    <a:pt x="3925" y="1909"/>
                  </a:cubicBezTo>
                  <a:lnTo>
                    <a:pt x="6240" y="1909"/>
                  </a:lnTo>
                  <a:cubicBezTo>
                    <a:pt x="6447" y="1909"/>
                    <a:pt x="6613" y="1734"/>
                    <a:pt x="6613" y="1535"/>
                  </a:cubicBezTo>
                  <a:close/>
                  <a:moveTo>
                    <a:pt x="3867" y="407"/>
                  </a:moveTo>
                  <a:cubicBezTo>
                    <a:pt x="3867" y="199"/>
                    <a:pt x="3701" y="33"/>
                    <a:pt x="3493" y="33"/>
                  </a:cubicBezTo>
                  <a:lnTo>
                    <a:pt x="1187" y="33"/>
                  </a:lnTo>
                  <a:cubicBezTo>
                    <a:pt x="656" y="0"/>
                    <a:pt x="656" y="805"/>
                    <a:pt x="1187" y="780"/>
                  </a:cubicBezTo>
                  <a:lnTo>
                    <a:pt x="3493" y="780"/>
                  </a:lnTo>
                  <a:cubicBezTo>
                    <a:pt x="3701" y="780"/>
                    <a:pt x="3867" y="614"/>
                    <a:pt x="3867" y="407"/>
                  </a:cubicBezTo>
                  <a:close/>
                  <a:moveTo>
                    <a:pt x="5584" y="407"/>
                  </a:moveTo>
                  <a:cubicBezTo>
                    <a:pt x="5584" y="199"/>
                    <a:pt x="5418" y="33"/>
                    <a:pt x="5211" y="33"/>
                  </a:cubicBezTo>
                  <a:lnTo>
                    <a:pt x="4896" y="33"/>
                  </a:lnTo>
                  <a:cubicBezTo>
                    <a:pt x="4365" y="0"/>
                    <a:pt x="4365" y="805"/>
                    <a:pt x="4896" y="780"/>
                  </a:cubicBezTo>
                  <a:lnTo>
                    <a:pt x="5211" y="780"/>
                  </a:lnTo>
                  <a:cubicBezTo>
                    <a:pt x="5418" y="780"/>
                    <a:pt x="5584" y="614"/>
                    <a:pt x="5584" y="40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41"/>
          <p:cNvGrpSpPr/>
          <p:nvPr/>
        </p:nvGrpSpPr>
        <p:grpSpPr>
          <a:xfrm>
            <a:off x="7799975" y="2339704"/>
            <a:ext cx="631000" cy="394550"/>
            <a:chOff x="7786975" y="2374475"/>
            <a:chExt cx="631000" cy="394550"/>
          </a:xfrm>
        </p:grpSpPr>
        <p:sp>
          <p:nvSpPr>
            <p:cNvPr id="1148" name="Google Shape;1148;p41"/>
            <p:cNvSpPr/>
            <p:nvPr/>
          </p:nvSpPr>
          <p:spPr>
            <a:xfrm>
              <a:off x="7786975" y="2402900"/>
              <a:ext cx="631000" cy="366125"/>
            </a:xfrm>
            <a:custGeom>
              <a:rect b="b" l="l" r="r" t="t"/>
              <a:pathLst>
                <a:path extrusionOk="0" h="14645" w="25240">
                  <a:moveTo>
                    <a:pt x="25240" y="4688"/>
                  </a:moveTo>
                  <a:lnTo>
                    <a:pt x="25240" y="11856"/>
                  </a:lnTo>
                  <a:cubicBezTo>
                    <a:pt x="25240" y="13391"/>
                    <a:pt x="23995" y="14636"/>
                    <a:pt x="22460" y="14644"/>
                  </a:cubicBezTo>
                  <a:lnTo>
                    <a:pt x="2780" y="14644"/>
                  </a:lnTo>
                  <a:cubicBezTo>
                    <a:pt x="1246" y="14644"/>
                    <a:pt x="1" y="13400"/>
                    <a:pt x="1" y="11856"/>
                  </a:cubicBezTo>
                  <a:lnTo>
                    <a:pt x="1" y="4688"/>
                  </a:lnTo>
                  <a:cubicBezTo>
                    <a:pt x="1" y="2099"/>
                    <a:pt x="2100" y="0"/>
                    <a:pt x="4689" y="0"/>
                  </a:cubicBezTo>
                  <a:lnTo>
                    <a:pt x="20552" y="0"/>
                  </a:lnTo>
                  <a:cubicBezTo>
                    <a:pt x="23141" y="0"/>
                    <a:pt x="25232" y="2099"/>
                    <a:pt x="25240" y="468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1"/>
            <p:cNvSpPr/>
            <p:nvPr/>
          </p:nvSpPr>
          <p:spPr>
            <a:xfrm>
              <a:off x="7810225" y="2438775"/>
              <a:ext cx="584325" cy="306800"/>
            </a:xfrm>
            <a:custGeom>
              <a:rect b="b" l="l" r="r" t="t"/>
              <a:pathLst>
                <a:path extrusionOk="0" h="12272" w="23373">
                  <a:moveTo>
                    <a:pt x="11682" y="1"/>
                  </a:moveTo>
                  <a:cubicBezTo>
                    <a:pt x="10496" y="1"/>
                    <a:pt x="9334" y="17"/>
                    <a:pt x="8222" y="42"/>
                  </a:cubicBezTo>
                  <a:cubicBezTo>
                    <a:pt x="8222" y="42"/>
                    <a:pt x="5708" y="125"/>
                    <a:pt x="5318" y="150"/>
                  </a:cubicBezTo>
                  <a:cubicBezTo>
                    <a:pt x="4331" y="200"/>
                    <a:pt x="3427" y="258"/>
                    <a:pt x="2639" y="333"/>
                  </a:cubicBezTo>
                  <a:cubicBezTo>
                    <a:pt x="1145" y="465"/>
                    <a:pt x="0" y="1718"/>
                    <a:pt x="0" y="3220"/>
                  </a:cubicBezTo>
                  <a:lnTo>
                    <a:pt x="0" y="10421"/>
                  </a:lnTo>
                  <a:cubicBezTo>
                    <a:pt x="0" y="10562"/>
                    <a:pt x="17" y="10703"/>
                    <a:pt x="50" y="10845"/>
                  </a:cubicBezTo>
                  <a:cubicBezTo>
                    <a:pt x="249" y="11683"/>
                    <a:pt x="996" y="12272"/>
                    <a:pt x="1850" y="12272"/>
                  </a:cubicBezTo>
                  <a:lnTo>
                    <a:pt x="9508" y="12272"/>
                  </a:lnTo>
                  <a:cubicBezTo>
                    <a:pt x="9849" y="11931"/>
                    <a:pt x="10073" y="11707"/>
                    <a:pt x="10438" y="11334"/>
                  </a:cubicBezTo>
                  <a:lnTo>
                    <a:pt x="12935" y="11334"/>
                  </a:lnTo>
                  <a:cubicBezTo>
                    <a:pt x="12935" y="11334"/>
                    <a:pt x="13541" y="11931"/>
                    <a:pt x="13872" y="12272"/>
                  </a:cubicBezTo>
                  <a:lnTo>
                    <a:pt x="21530" y="12272"/>
                  </a:lnTo>
                  <a:cubicBezTo>
                    <a:pt x="22551" y="12272"/>
                    <a:pt x="23372" y="11442"/>
                    <a:pt x="23372" y="10421"/>
                  </a:cubicBezTo>
                  <a:lnTo>
                    <a:pt x="23372" y="3220"/>
                  </a:lnTo>
                  <a:cubicBezTo>
                    <a:pt x="23372" y="2755"/>
                    <a:pt x="23256" y="2291"/>
                    <a:pt x="23040" y="1876"/>
                  </a:cubicBezTo>
                  <a:cubicBezTo>
                    <a:pt x="22982" y="1760"/>
                    <a:pt x="22916" y="1652"/>
                    <a:pt x="22841" y="1552"/>
                  </a:cubicBezTo>
                  <a:cubicBezTo>
                    <a:pt x="22725" y="1386"/>
                    <a:pt x="22601" y="1245"/>
                    <a:pt x="22460" y="1104"/>
                  </a:cubicBezTo>
                  <a:cubicBezTo>
                    <a:pt x="22111" y="772"/>
                    <a:pt x="21680" y="540"/>
                    <a:pt x="21215" y="424"/>
                  </a:cubicBezTo>
                  <a:cubicBezTo>
                    <a:pt x="21066" y="374"/>
                    <a:pt x="20900" y="349"/>
                    <a:pt x="20742" y="333"/>
                  </a:cubicBezTo>
                  <a:cubicBezTo>
                    <a:pt x="19149" y="191"/>
                    <a:pt x="17108" y="84"/>
                    <a:pt x="14851" y="42"/>
                  </a:cubicBezTo>
                  <a:cubicBezTo>
                    <a:pt x="14710" y="34"/>
                    <a:pt x="12620" y="1"/>
                    <a:pt x="11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1"/>
            <p:cNvSpPr/>
            <p:nvPr/>
          </p:nvSpPr>
          <p:spPr>
            <a:xfrm>
              <a:off x="7821425" y="2450400"/>
              <a:ext cx="561500" cy="283550"/>
            </a:xfrm>
            <a:custGeom>
              <a:rect b="b" l="l" r="r" t="t"/>
              <a:pathLst>
                <a:path extrusionOk="0" h="11342" w="22460">
                  <a:moveTo>
                    <a:pt x="22451" y="2755"/>
                  </a:moveTo>
                  <a:lnTo>
                    <a:pt x="22451" y="9956"/>
                  </a:lnTo>
                  <a:cubicBezTo>
                    <a:pt x="22460" y="10720"/>
                    <a:pt x="21837" y="11342"/>
                    <a:pt x="21074" y="11342"/>
                  </a:cubicBezTo>
                  <a:lnTo>
                    <a:pt x="13607" y="11342"/>
                  </a:lnTo>
                  <a:lnTo>
                    <a:pt x="12694" y="10421"/>
                  </a:lnTo>
                  <a:lnTo>
                    <a:pt x="12487" y="10404"/>
                  </a:lnTo>
                  <a:lnTo>
                    <a:pt x="9790" y="10404"/>
                  </a:lnTo>
                  <a:lnTo>
                    <a:pt x="8861" y="11342"/>
                  </a:lnTo>
                  <a:lnTo>
                    <a:pt x="1394" y="11342"/>
                  </a:lnTo>
                  <a:cubicBezTo>
                    <a:pt x="755" y="11342"/>
                    <a:pt x="199" y="10902"/>
                    <a:pt x="58" y="10280"/>
                  </a:cubicBezTo>
                  <a:cubicBezTo>
                    <a:pt x="25" y="10172"/>
                    <a:pt x="9" y="10064"/>
                    <a:pt x="9" y="9956"/>
                  </a:cubicBezTo>
                  <a:lnTo>
                    <a:pt x="9" y="2755"/>
                  </a:lnTo>
                  <a:cubicBezTo>
                    <a:pt x="0" y="1494"/>
                    <a:pt x="963" y="440"/>
                    <a:pt x="2224" y="332"/>
                  </a:cubicBezTo>
                  <a:cubicBezTo>
                    <a:pt x="2888" y="274"/>
                    <a:pt x="3643" y="224"/>
                    <a:pt x="4489" y="166"/>
                  </a:cubicBezTo>
                  <a:lnTo>
                    <a:pt x="7774" y="42"/>
                  </a:lnTo>
                  <a:cubicBezTo>
                    <a:pt x="8886" y="17"/>
                    <a:pt x="10048" y="0"/>
                    <a:pt x="11226" y="0"/>
                  </a:cubicBezTo>
                  <a:cubicBezTo>
                    <a:pt x="12039" y="0"/>
                    <a:pt x="14262" y="33"/>
                    <a:pt x="14362" y="33"/>
                  </a:cubicBezTo>
                  <a:cubicBezTo>
                    <a:pt x="16527" y="83"/>
                    <a:pt x="18610" y="191"/>
                    <a:pt x="20244" y="332"/>
                  </a:cubicBezTo>
                  <a:cubicBezTo>
                    <a:pt x="20319" y="340"/>
                    <a:pt x="20385" y="349"/>
                    <a:pt x="20452" y="357"/>
                  </a:cubicBezTo>
                  <a:cubicBezTo>
                    <a:pt x="20518" y="365"/>
                    <a:pt x="20568" y="382"/>
                    <a:pt x="20626" y="399"/>
                  </a:cubicBezTo>
                  <a:cubicBezTo>
                    <a:pt x="21024" y="498"/>
                    <a:pt x="21381" y="697"/>
                    <a:pt x="21680" y="979"/>
                  </a:cubicBezTo>
                  <a:cubicBezTo>
                    <a:pt x="21688" y="988"/>
                    <a:pt x="21705" y="1004"/>
                    <a:pt x="21713" y="1012"/>
                  </a:cubicBezTo>
                  <a:cubicBezTo>
                    <a:pt x="21821" y="1120"/>
                    <a:pt x="21912" y="1228"/>
                    <a:pt x="22003" y="1353"/>
                  </a:cubicBezTo>
                  <a:cubicBezTo>
                    <a:pt x="22028" y="1394"/>
                    <a:pt x="22061" y="1436"/>
                    <a:pt x="22078" y="1477"/>
                  </a:cubicBezTo>
                  <a:cubicBezTo>
                    <a:pt x="22111" y="1519"/>
                    <a:pt x="22136" y="1568"/>
                    <a:pt x="22161" y="1610"/>
                  </a:cubicBezTo>
                  <a:cubicBezTo>
                    <a:pt x="22194" y="1685"/>
                    <a:pt x="22227" y="1751"/>
                    <a:pt x="22252" y="1826"/>
                  </a:cubicBezTo>
                  <a:cubicBezTo>
                    <a:pt x="22385" y="2124"/>
                    <a:pt x="22451" y="2440"/>
                    <a:pt x="22451" y="27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1"/>
            <p:cNvSpPr/>
            <p:nvPr/>
          </p:nvSpPr>
          <p:spPr>
            <a:xfrm>
              <a:off x="8141250" y="2459325"/>
              <a:ext cx="223225" cy="274625"/>
            </a:xfrm>
            <a:custGeom>
              <a:rect b="b" l="l" r="r" t="t"/>
              <a:pathLst>
                <a:path extrusionOk="0" h="10985" w="8929">
                  <a:moveTo>
                    <a:pt x="7675" y="0"/>
                  </a:moveTo>
                  <a:lnTo>
                    <a:pt x="1" y="10155"/>
                  </a:lnTo>
                  <a:cubicBezTo>
                    <a:pt x="208" y="10363"/>
                    <a:pt x="731" y="10894"/>
                    <a:pt x="822" y="10985"/>
                  </a:cubicBezTo>
                  <a:lnTo>
                    <a:pt x="1138" y="10985"/>
                  </a:lnTo>
                  <a:lnTo>
                    <a:pt x="8928" y="655"/>
                  </a:lnTo>
                  <a:cubicBezTo>
                    <a:pt x="8920" y="647"/>
                    <a:pt x="8912" y="631"/>
                    <a:pt x="8895" y="622"/>
                  </a:cubicBezTo>
                  <a:cubicBezTo>
                    <a:pt x="8605" y="340"/>
                    <a:pt x="8240" y="141"/>
                    <a:pt x="7850" y="42"/>
                  </a:cubicBezTo>
                  <a:cubicBezTo>
                    <a:pt x="7792" y="25"/>
                    <a:pt x="7734" y="8"/>
                    <a:pt x="7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1"/>
            <p:cNvSpPr/>
            <p:nvPr/>
          </p:nvSpPr>
          <p:spPr>
            <a:xfrm>
              <a:off x="7822050" y="2453100"/>
              <a:ext cx="142300" cy="188550"/>
            </a:xfrm>
            <a:custGeom>
              <a:rect b="b" l="l" r="r" t="t"/>
              <a:pathLst>
                <a:path extrusionOk="0" h="7542" w="5692">
                  <a:moveTo>
                    <a:pt x="5692" y="0"/>
                  </a:moveTo>
                  <a:cubicBezTo>
                    <a:pt x="5410" y="17"/>
                    <a:pt x="4605" y="58"/>
                    <a:pt x="4472" y="58"/>
                  </a:cubicBezTo>
                  <a:lnTo>
                    <a:pt x="0" y="5982"/>
                  </a:lnTo>
                  <a:lnTo>
                    <a:pt x="0" y="7542"/>
                  </a:lnTo>
                  <a:lnTo>
                    <a:pt x="56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1"/>
            <p:cNvSpPr/>
            <p:nvPr/>
          </p:nvSpPr>
          <p:spPr>
            <a:xfrm>
              <a:off x="7948150" y="2450800"/>
              <a:ext cx="224675" cy="283150"/>
            </a:xfrm>
            <a:custGeom>
              <a:rect b="b" l="l" r="r" t="t"/>
              <a:pathLst>
                <a:path extrusionOk="0" h="11326" w="8987">
                  <a:moveTo>
                    <a:pt x="8555" y="1"/>
                  </a:moveTo>
                  <a:lnTo>
                    <a:pt x="1" y="11326"/>
                  </a:lnTo>
                  <a:lnTo>
                    <a:pt x="440" y="11326"/>
                  </a:lnTo>
                  <a:lnTo>
                    <a:pt x="8986" y="17"/>
                  </a:lnTo>
                  <a:lnTo>
                    <a:pt x="8895" y="9"/>
                  </a:lnTo>
                  <a:cubicBezTo>
                    <a:pt x="8779" y="9"/>
                    <a:pt x="8662" y="9"/>
                    <a:pt x="85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1"/>
            <p:cNvSpPr/>
            <p:nvPr/>
          </p:nvSpPr>
          <p:spPr>
            <a:xfrm>
              <a:off x="7822050" y="2451850"/>
              <a:ext cx="184625" cy="244150"/>
            </a:xfrm>
            <a:custGeom>
              <a:rect b="b" l="l" r="r" t="t"/>
              <a:pathLst>
                <a:path extrusionOk="0" h="9766" w="7385">
                  <a:moveTo>
                    <a:pt x="7384" y="0"/>
                  </a:moveTo>
                  <a:cubicBezTo>
                    <a:pt x="7384" y="0"/>
                    <a:pt x="7061" y="0"/>
                    <a:pt x="6936" y="9"/>
                  </a:cubicBezTo>
                  <a:lnTo>
                    <a:pt x="0" y="9185"/>
                  </a:lnTo>
                  <a:lnTo>
                    <a:pt x="0" y="9766"/>
                  </a:lnTo>
                  <a:lnTo>
                    <a:pt x="73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1"/>
            <p:cNvSpPr/>
            <p:nvPr/>
          </p:nvSpPr>
          <p:spPr>
            <a:xfrm>
              <a:off x="8187525" y="2487325"/>
              <a:ext cx="190625" cy="246625"/>
            </a:xfrm>
            <a:custGeom>
              <a:rect b="b" l="l" r="r" t="t"/>
              <a:pathLst>
                <a:path extrusionOk="0" h="9865" w="7625">
                  <a:moveTo>
                    <a:pt x="7451" y="0"/>
                  </a:moveTo>
                  <a:lnTo>
                    <a:pt x="0" y="9865"/>
                  </a:lnTo>
                  <a:lnTo>
                    <a:pt x="440" y="9865"/>
                  </a:lnTo>
                  <a:lnTo>
                    <a:pt x="7625" y="349"/>
                  </a:lnTo>
                  <a:cubicBezTo>
                    <a:pt x="7600" y="274"/>
                    <a:pt x="7567" y="208"/>
                    <a:pt x="7525" y="141"/>
                  </a:cubicBezTo>
                  <a:cubicBezTo>
                    <a:pt x="7500" y="91"/>
                    <a:pt x="7476" y="42"/>
                    <a:pt x="7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1"/>
            <p:cNvSpPr/>
            <p:nvPr/>
          </p:nvSpPr>
          <p:spPr>
            <a:xfrm>
              <a:off x="8031125" y="2374475"/>
              <a:ext cx="142725" cy="28450"/>
            </a:xfrm>
            <a:custGeom>
              <a:rect b="b" l="l" r="r" t="t"/>
              <a:pathLst>
                <a:path extrusionOk="0" h="1138" w="5709">
                  <a:moveTo>
                    <a:pt x="0" y="1"/>
                  </a:moveTo>
                  <a:lnTo>
                    <a:pt x="0" y="1137"/>
                  </a:lnTo>
                  <a:lnTo>
                    <a:pt x="1087" y="1137"/>
                  </a:lnTo>
                  <a:lnTo>
                    <a:pt x="1087" y="714"/>
                  </a:lnTo>
                  <a:lnTo>
                    <a:pt x="4622" y="714"/>
                  </a:lnTo>
                  <a:lnTo>
                    <a:pt x="4622" y="1137"/>
                  </a:lnTo>
                  <a:lnTo>
                    <a:pt x="5709" y="1137"/>
                  </a:lnTo>
                  <a:lnTo>
                    <a:pt x="5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41"/>
          <p:cNvGrpSpPr/>
          <p:nvPr/>
        </p:nvGrpSpPr>
        <p:grpSpPr>
          <a:xfrm rot="5400000">
            <a:off x="7391244" y="3564164"/>
            <a:ext cx="607283" cy="1472180"/>
            <a:chOff x="4755000" y="1984875"/>
            <a:chExt cx="314475" cy="770775"/>
          </a:xfrm>
        </p:grpSpPr>
        <p:sp>
          <p:nvSpPr>
            <p:cNvPr id="1158" name="Google Shape;1158;p41"/>
            <p:cNvSpPr/>
            <p:nvPr/>
          </p:nvSpPr>
          <p:spPr>
            <a:xfrm>
              <a:off x="5018025" y="1984875"/>
              <a:ext cx="51450" cy="54150"/>
            </a:xfrm>
            <a:custGeom>
              <a:rect b="b" l="l" r="r" t="t"/>
              <a:pathLst>
                <a:path extrusionOk="0" h="2166" w="2058">
                  <a:moveTo>
                    <a:pt x="2058" y="0"/>
                  </a:moveTo>
                  <a:lnTo>
                    <a:pt x="2058" y="0"/>
                  </a:lnTo>
                  <a:cubicBezTo>
                    <a:pt x="1361" y="133"/>
                    <a:pt x="672" y="307"/>
                    <a:pt x="0" y="539"/>
                  </a:cubicBezTo>
                  <a:lnTo>
                    <a:pt x="598" y="2166"/>
                  </a:lnTo>
                  <a:cubicBezTo>
                    <a:pt x="1079" y="2008"/>
                    <a:pt x="1560" y="1875"/>
                    <a:pt x="2049" y="1767"/>
                  </a:cubicBezTo>
                  <a:lnTo>
                    <a:pt x="20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1"/>
            <p:cNvSpPr/>
            <p:nvPr/>
          </p:nvSpPr>
          <p:spPr>
            <a:xfrm>
              <a:off x="4792350" y="2154525"/>
              <a:ext cx="62450" cy="65800"/>
            </a:xfrm>
            <a:custGeom>
              <a:rect b="b" l="l" r="r" t="t"/>
              <a:pathLst>
                <a:path extrusionOk="0" h="2632" w="2498">
                  <a:moveTo>
                    <a:pt x="1079" y="1"/>
                  </a:moveTo>
                  <a:cubicBezTo>
                    <a:pt x="672" y="615"/>
                    <a:pt x="316" y="1262"/>
                    <a:pt x="0" y="1934"/>
                  </a:cubicBezTo>
                  <a:lnTo>
                    <a:pt x="1577" y="2631"/>
                  </a:lnTo>
                  <a:cubicBezTo>
                    <a:pt x="1850" y="2067"/>
                    <a:pt x="2149" y="1519"/>
                    <a:pt x="2498" y="997"/>
                  </a:cubicBezTo>
                  <a:lnTo>
                    <a:pt x="10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1"/>
            <p:cNvSpPr/>
            <p:nvPr/>
          </p:nvSpPr>
          <p:spPr>
            <a:xfrm>
              <a:off x="4766425" y="2223825"/>
              <a:ext cx="56425" cy="62025"/>
            </a:xfrm>
            <a:custGeom>
              <a:rect b="b" l="l" r="r" t="t"/>
              <a:pathLst>
                <a:path extrusionOk="0" h="2481" w="2257">
                  <a:moveTo>
                    <a:pt x="672" y="0"/>
                  </a:moveTo>
                  <a:cubicBezTo>
                    <a:pt x="398" y="680"/>
                    <a:pt x="174" y="1386"/>
                    <a:pt x="0" y="2107"/>
                  </a:cubicBezTo>
                  <a:lnTo>
                    <a:pt x="1684" y="2481"/>
                  </a:lnTo>
                  <a:cubicBezTo>
                    <a:pt x="1834" y="1875"/>
                    <a:pt x="2025" y="1278"/>
                    <a:pt x="2257" y="697"/>
                  </a:cubicBezTo>
                  <a:lnTo>
                    <a:pt x="6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1"/>
            <p:cNvSpPr/>
            <p:nvPr/>
          </p:nvSpPr>
          <p:spPr>
            <a:xfrm>
              <a:off x="4947500" y="2006025"/>
              <a:ext cx="65350" cy="61825"/>
            </a:xfrm>
            <a:custGeom>
              <a:rect b="b" l="l" r="r" t="t"/>
              <a:pathLst>
                <a:path extrusionOk="0" h="2473" w="2614">
                  <a:moveTo>
                    <a:pt x="1983" y="0"/>
                  </a:moveTo>
                  <a:cubicBezTo>
                    <a:pt x="1303" y="291"/>
                    <a:pt x="639" y="623"/>
                    <a:pt x="0" y="1004"/>
                  </a:cubicBezTo>
                  <a:lnTo>
                    <a:pt x="929" y="2473"/>
                  </a:lnTo>
                  <a:cubicBezTo>
                    <a:pt x="1469" y="2149"/>
                    <a:pt x="2033" y="1859"/>
                    <a:pt x="2614" y="1618"/>
                  </a:cubicBezTo>
                  <a:lnTo>
                    <a:pt x="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1"/>
            <p:cNvSpPr/>
            <p:nvPr/>
          </p:nvSpPr>
          <p:spPr>
            <a:xfrm>
              <a:off x="4755425" y="2298700"/>
              <a:ext cx="48150" cy="55825"/>
            </a:xfrm>
            <a:custGeom>
              <a:rect b="b" l="l" r="r" t="t"/>
              <a:pathLst>
                <a:path extrusionOk="0" h="2233" w="1926">
                  <a:moveTo>
                    <a:pt x="249" y="0"/>
                  </a:moveTo>
                  <a:cubicBezTo>
                    <a:pt x="117" y="722"/>
                    <a:pt x="25" y="1460"/>
                    <a:pt x="0" y="2191"/>
                  </a:cubicBezTo>
                  <a:lnTo>
                    <a:pt x="1718" y="2232"/>
                  </a:lnTo>
                  <a:cubicBezTo>
                    <a:pt x="1751" y="1610"/>
                    <a:pt x="1817" y="988"/>
                    <a:pt x="1925" y="374"/>
                  </a:cubicBezTo>
                  <a:lnTo>
                    <a:pt x="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1"/>
            <p:cNvSpPr/>
            <p:nvPr/>
          </p:nvSpPr>
          <p:spPr>
            <a:xfrm>
              <a:off x="4884850" y="2043575"/>
              <a:ext cx="66825" cy="65550"/>
            </a:xfrm>
            <a:custGeom>
              <a:rect b="b" l="l" r="r" t="t"/>
              <a:pathLst>
                <a:path extrusionOk="0" h="2622" w="2673">
                  <a:moveTo>
                    <a:pt x="1743" y="0"/>
                  </a:moveTo>
                  <a:cubicBezTo>
                    <a:pt x="1129" y="415"/>
                    <a:pt x="548" y="871"/>
                    <a:pt x="1" y="1377"/>
                  </a:cubicBezTo>
                  <a:lnTo>
                    <a:pt x="1195" y="2622"/>
                  </a:lnTo>
                  <a:cubicBezTo>
                    <a:pt x="1660" y="2199"/>
                    <a:pt x="2149" y="1809"/>
                    <a:pt x="2672" y="1452"/>
                  </a:cubicBezTo>
                  <a:lnTo>
                    <a:pt x="17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1"/>
            <p:cNvSpPr/>
            <p:nvPr/>
          </p:nvSpPr>
          <p:spPr>
            <a:xfrm>
              <a:off x="4832375" y="2093550"/>
              <a:ext cx="65975" cy="67225"/>
            </a:xfrm>
            <a:custGeom>
              <a:rect b="b" l="l" r="r" t="t"/>
              <a:pathLst>
                <a:path extrusionOk="0" h="2689" w="2639">
                  <a:moveTo>
                    <a:pt x="1436" y="1"/>
                  </a:moveTo>
                  <a:cubicBezTo>
                    <a:pt x="921" y="532"/>
                    <a:pt x="440" y="1096"/>
                    <a:pt x="1" y="1693"/>
                  </a:cubicBezTo>
                  <a:lnTo>
                    <a:pt x="1411" y="2689"/>
                  </a:lnTo>
                  <a:cubicBezTo>
                    <a:pt x="1784" y="2183"/>
                    <a:pt x="2199" y="1710"/>
                    <a:pt x="2639" y="1262"/>
                  </a:cubicBezTo>
                  <a:lnTo>
                    <a:pt x="14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1"/>
            <p:cNvSpPr/>
            <p:nvPr/>
          </p:nvSpPr>
          <p:spPr>
            <a:xfrm>
              <a:off x="4934625" y="2667700"/>
              <a:ext cx="65175" cy="62250"/>
            </a:xfrm>
            <a:custGeom>
              <a:rect b="b" l="l" r="r" t="t"/>
              <a:pathLst>
                <a:path extrusionOk="0" h="2490" w="2607">
                  <a:moveTo>
                    <a:pt x="996" y="0"/>
                  </a:moveTo>
                  <a:lnTo>
                    <a:pt x="1" y="1419"/>
                  </a:lnTo>
                  <a:cubicBezTo>
                    <a:pt x="606" y="1817"/>
                    <a:pt x="1245" y="2174"/>
                    <a:pt x="1901" y="2489"/>
                  </a:cubicBezTo>
                  <a:lnTo>
                    <a:pt x="2606" y="896"/>
                  </a:lnTo>
                  <a:cubicBezTo>
                    <a:pt x="2050" y="631"/>
                    <a:pt x="1511" y="332"/>
                    <a:pt x="9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1"/>
            <p:cNvSpPr/>
            <p:nvPr/>
          </p:nvSpPr>
          <p:spPr>
            <a:xfrm>
              <a:off x="4755000" y="2376275"/>
              <a:ext cx="46900" cy="54975"/>
            </a:xfrm>
            <a:custGeom>
              <a:rect b="b" l="l" r="r" t="t"/>
              <a:pathLst>
                <a:path extrusionOk="0" h="2199" w="1876">
                  <a:moveTo>
                    <a:pt x="1" y="0"/>
                  </a:moveTo>
                  <a:lnTo>
                    <a:pt x="1" y="0"/>
                  </a:lnTo>
                  <a:cubicBezTo>
                    <a:pt x="9" y="739"/>
                    <a:pt x="67" y="1469"/>
                    <a:pt x="175" y="2199"/>
                  </a:cubicBezTo>
                  <a:lnTo>
                    <a:pt x="1876" y="1900"/>
                  </a:lnTo>
                  <a:cubicBezTo>
                    <a:pt x="1785" y="1286"/>
                    <a:pt x="1735" y="664"/>
                    <a:pt x="1727" y="42"/>
                  </a:cubicBez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1"/>
            <p:cNvSpPr/>
            <p:nvPr/>
          </p:nvSpPr>
          <p:spPr>
            <a:xfrm>
              <a:off x="4874275" y="2624975"/>
              <a:ext cx="66400" cy="65150"/>
            </a:xfrm>
            <a:custGeom>
              <a:rect b="b" l="l" r="r" t="t"/>
              <a:pathLst>
                <a:path extrusionOk="0" h="2606" w="2656">
                  <a:moveTo>
                    <a:pt x="1245" y="0"/>
                  </a:moveTo>
                  <a:lnTo>
                    <a:pt x="0" y="1186"/>
                  </a:lnTo>
                  <a:cubicBezTo>
                    <a:pt x="523" y="1701"/>
                    <a:pt x="1079" y="2174"/>
                    <a:pt x="1660" y="2605"/>
                  </a:cubicBezTo>
                  <a:lnTo>
                    <a:pt x="2655" y="1195"/>
                  </a:lnTo>
                  <a:cubicBezTo>
                    <a:pt x="2158" y="830"/>
                    <a:pt x="1693" y="423"/>
                    <a:pt x="12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1"/>
            <p:cNvSpPr/>
            <p:nvPr/>
          </p:nvSpPr>
          <p:spPr>
            <a:xfrm>
              <a:off x="5003075" y="2699225"/>
              <a:ext cx="61425" cy="56425"/>
            </a:xfrm>
            <a:custGeom>
              <a:rect b="b" l="l" r="r" t="t"/>
              <a:pathLst>
                <a:path extrusionOk="0" h="2257" w="2457">
                  <a:moveTo>
                    <a:pt x="706" y="0"/>
                  </a:moveTo>
                  <a:lnTo>
                    <a:pt x="1" y="1585"/>
                  </a:lnTo>
                  <a:cubicBezTo>
                    <a:pt x="681" y="1859"/>
                    <a:pt x="1370" y="2083"/>
                    <a:pt x="2075" y="2257"/>
                  </a:cubicBezTo>
                  <a:lnTo>
                    <a:pt x="2457" y="573"/>
                  </a:lnTo>
                  <a:cubicBezTo>
                    <a:pt x="1859" y="415"/>
                    <a:pt x="1270" y="233"/>
                    <a:pt x="7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1"/>
            <p:cNvSpPr/>
            <p:nvPr/>
          </p:nvSpPr>
          <p:spPr>
            <a:xfrm>
              <a:off x="4763500" y="2446175"/>
              <a:ext cx="55425" cy="60375"/>
            </a:xfrm>
            <a:custGeom>
              <a:rect b="b" l="l" r="r" t="t"/>
              <a:pathLst>
                <a:path extrusionOk="0" h="2415" w="2217">
                  <a:moveTo>
                    <a:pt x="1694" y="0"/>
                  </a:moveTo>
                  <a:lnTo>
                    <a:pt x="1" y="299"/>
                  </a:lnTo>
                  <a:cubicBezTo>
                    <a:pt x="150" y="1012"/>
                    <a:pt x="349" y="1718"/>
                    <a:pt x="598" y="2415"/>
                  </a:cubicBezTo>
                  <a:lnTo>
                    <a:pt x="2216" y="1792"/>
                  </a:lnTo>
                  <a:cubicBezTo>
                    <a:pt x="2001" y="1203"/>
                    <a:pt x="1826" y="606"/>
                    <a:pt x="16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1"/>
            <p:cNvSpPr/>
            <p:nvPr/>
          </p:nvSpPr>
          <p:spPr>
            <a:xfrm>
              <a:off x="4786750" y="2511925"/>
              <a:ext cx="61825" cy="64525"/>
            </a:xfrm>
            <a:custGeom>
              <a:rect b="b" l="l" r="r" t="t"/>
              <a:pathLst>
                <a:path extrusionOk="0" h="2581" w="2473">
                  <a:moveTo>
                    <a:pt x="1618" y="0"/>
                  </a:moveTo>
                  <a:lnTo>
                    <a:pt x="0" y="631"/>
                  </a:lnTo>
                  <a:cubicBezTo>
                    <a:pt x="291" y="1303"/>
                    <a:pt x="631" y="1958"/>
                    <a:pt x="1012" y="2581"/>
                  </a:cubicBezTo>
                  <a:lnTo>
                    <a:pt x="2473" y="1651"/>
                  </a:lnTo>
                  <a:cubicBezTo>
                    <a:pt x="2149" y="1120"/>
                    <a:pt x="1867" y="564"/>
                    <a:pt x="16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1"/>
            <p:cNvSpPr/>
            <p:nvPr/>
          </p:nvSpPr>
          <p:spPr>
            <a:xfrm>
              <a:off x="4824275" y="2572475"/>
              <a:ext cx="65575" cy="66000"/>
            </a:xfrm>
            <a:custGeom>
              <a:rect b="b" l="l" r="r" t="t"/>
              <a:pathLst>
                <a:path extrusionOk="0" h="2640" w="2623">
                  <a:moveTo>
                    <a:pt x="1461" y="1"/>
                  </a:moveTo>
                  <a:lnTo>
                    <a:pt x="1" y="922"/>
                  </a:lnTo>
                  <a:cubicBezTo>
                    <a:pt x="416" y="1528"/>
                    <a:pt x="872" y="2100"/>
                    <a:pt x="1370" y="2639"/>
                  </a:cubicBezTo>
                  <a:lnTo>
                    <a:pt x="2623" y="1445"/>
                  </a:lnTo>
                  <a:cubicBezTo>
                    <a:pt x="2200" y="988"/>
                    <a:pt x="1818" y="507"/>
                    <a:pt x="14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1"/>
            <p:cNvSpPr/>
            <p:nvPr/>
          </p:nvSpPr>
          <p:spPr>
            <a:xfrm>
              <a:off x="4823050" y="2053525"/>
              <a:ext cx="246425" cy="635775"/>
            </a:xfrm>
            <a:custGeom>
              <a:rect b="b" l="l" r="r" t="t"/>
              <a:pathLst>
                <a:path extrusionOk="0" h="25431" w="9857">
                  <a:moveTo>
                    <a:pt x="9857" y="0"/>
                  </a:moveTo>
                  <a:cubicBezTo>
                    <a:pt x="4049" y="1494"/>
                    <a:pt x="0" y="6721"/>
                    <a:pt x="0" y="12719"/>
                  </a:cubicBezTo>
                  <a:cubicBezTo>
                    <a:pt x="0" y="18710"/>
                    <a:pt x="4049" y="23937"/>
                    <a:pt x="9857" y="25430"/>
                  </a:cubicBezTo>
                  <a:lnTo>
                    <a:pt x="9857" y="25198"/>
                  </a:lnTo>
                  <a:cubicBezTo>
                    <a:pt x="4182" y="23713"/>
                    <a:pt x="224" y="18585"/>
                    <a:pt x="224" y="12719"/>
                  </a:cubicBezTo>
                  <a:cubicBezTo>
                    <a:pt x="224" y="6845"/>
                    <a:pt x="4182" y="1718"/>
                    <a:pt x="9857" y="233"/>
                  </a:cubicBezTo>
                  <a:lnTo>
                    <a:pt x="985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1"/>
            <p:cNvSpPr/>
            <p:nvPr/>
          </p:nvSpPr>
          <p:spPr>
            <a:xfrm>
              <a:off x="4819925" y="2084850"/>
              <a:ext cx="249550" cy="564825"/>
            </a:xfrm>
            <a:custGeom>
              <a:rect b="b" l="l" r="r" t="t"/>
              <a:pathLst>
                <a:path extrusionOk="0" h="22593" w="9982">
                  <a:moveTo>
                    <a:pt x="9982" y="0"/>
                  </a:moveTo>
                  <a:cubicBezTo>
                    <a:pt x="8123" y="523"/>
                    <a:pt x="6414" y="1502"/>
                    <a:pt x="5012" y="2838"/>
                  </a:cubicBezTo>
                  <a:cubicBezTo>
                    <a:pt x="4282" y="3535"/>
                    <a:pt x="3643" y="4323"/>
                    <a:pt x="3112" y="5177"/>
                  </a:cubicBezTo>
                  <a:lnTo>
                    <a:pt x="3386" y="5343"/>
                  </a:lnTo>
                  <a:cubicBezTo>
                    <a:pt x="2954" y="6040"/>
                    <a:pt x="2598" y="6770"/>
                    <a:pt x="2324" y="7542"/>
                  </a:cubicBezTo>
                  <a:lnTo>
                    <a:pt x="2025" y="7442"/>
                  </a:lnTo>
                  <a:lnTo>
                    <a:pt x="2025" y="7442"/>
                  </a:lnTo>
                  <a:cubicBezTo>
                    <a:pt x="1" y="13076"/>
                    <a:pt x="2481" y="19340"/>
                    <a:pt x="7808" y="22078"/>
                  </a:cubicBezTo>
                  <a:lnTo>
                    <a:pt x="7957" y="21788"/>
                  </a:lnTo>
                  <a:cubicBezTo>
                    <a:pt x="8604" y="22119"/>
                    <a:pt x="9285" y="22393"/>
                    <a:pt x="9982" y="22592"/>
                  </a:cubicBezTo>
                  <a:lnTo>
                    <a:pt x="9982" y="20676"/>
                  </a:lnTo>
                  <a:cubicBezTo>
                    <a:pt x="8530" y="20170"/>
                    <a:pt x="7227" y="19323"/>
                    <a:pt x="6165" y="18212"/>
                  </a:cubicBezTo>
                  <a:lnTo>
                    <a:pt x="5609" y="18743"/>
                  </a:lnTo>
                  <a:cubicBezTo>
                    <a:pt x="3693" y="16751"/>
                    <a:pt x="2647" y="14088"/>
                    <a:pt x="2681" y="11325"/>
                  </a:cubicBezTo>
                  <a:lnTo>
                    <a:pt x="2681" y="11325"/>
                  </a:lnTo>
                  <a:lnTo>
                    <a:pt x="3460" y="11334"/>
                  </a:lnTo>
                  <a:cubicBezTo>
                    <a:pt x="3485" y="8704"/>
                    <a:pt x="4581" y="6198"/>
                    <a:pt x="6489" y="4389"/>
                  </a:cubicBezTo>
                  <a:cubicBezTo>
                    <a:pt x="6937" y="3966"/>
                    <a:pt x="7418" y="3584"/>
                    <a:pt x="7932" y="3244"/>
                  </a:cubicBezTo>
                  <a:lnTo>
                    <a:pt x="7518" y="2597"/>
                  </a:lnTo>
                  <a:cubicBezTo>
                    <a:pt x="8281" y="2108"/>
                    <a:pt x="9111" y="1709"/>
                    <a:pt x="9982" y="1427"/>
                  </a:cubicBezTo>
                  <a:lnTo>
                    <a:pt x="99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41"/>
          <p:cNvGrpSpPr/>
          <p:nvPr/>
        </p:nvGrpSpPr>
        <p:grpSpPr>
          <a:xfrm>
            <a:off x="6958793" y="3111461"/>
            <a:ext cx="1472182" cy="507945"/>
            <a:chOff x="6958350" y="2983275"/>
            <a:chExt cx="1472182" cy="507945"/>
          </a:xfrm>
        </p:grpSpPr>
        <p:sp>
          <p:nvSpPr>
            <p:cNvPr id="1175" name="Google Shape;1175;p41"/>
            <p:cNvSpPr/>
            <p:nvPr/>
          </p:nvSpPr>
          <p:spPr>
            <a:xfrm>
              <a:off x="7251298" y="3103321"/>
              <a:ext cx="85312" cy="134355"/>
            </a:xfrm>
            <a:custGeom>
              <a:rect b="b" l="l" r="r" t="t"/>
              <a:pathLst>
                <a:path extrusionOk="0" h="2647" w="1718">
                  <a:moveTo>
                    <a:pt x="216" y="0"/>
                  </a:moveTo>
                  <a:cubicBezTo>
                    <a:pt x="150" y="41"/>
                    <a:pt x="67" y="75"/>
                    <a:pt x="0" y="124"/>
                  </a:cubicBezTo>
                  <a:lnTo>
                    <a:pt x="1502" y="2647"/>
                  </a:lnTo>
                  <a:cubicBezTo>
                    <a:pt x="1577" y="2605"/>
                    <a:pt x="1643" y="2555"/>
                    <a:pt x="1718" y="2514"/>
                  </a:cubicBezTo>
                  <a:lnTo>
                    <a:pt x="2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1"/>
            <p:cNvSpPr/>
            <p:nvPr/>
          </p:nvSpPr>
          <p:spPr>
            <a:xfrm>
              <a:off x="7323406" y="3064134"/>
              <a:ext cx="73791" cy="140294"/>
            </a:xfrm>
            <a:custGeom>
              <a:rect b="b" l="l" r="r" t="t"/>
              <a:pathLst>
                <a:path extrusionOk="0" h="2764" w="1486">
                  <a:moveTo>
                    <a:pt x="232" y="0"/>
                  </a:moveTo>
                  <a:lnTo>
                    <a:pt x="0" y="108"/>
                  </a:lnTo>
                  <a:lnTo>
                    <a:pt x="1253" y="2763"/>
                  </a:lnTo>
                  <a:lnTo>
                    <a:pt x="1485" y="2655"/>
                  </a:ln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1"/>
            <p:cNvSpPr/>
            <p:nvPr/>
          </p:nvSpPr>
          <p:spPr>
            <a:xfrm>
              <a:off x="7402515" y="3031293"/>
              <a:ext cx="60582" cy="144913"/>
            </a:xfrm>
            <a:custGeom>
              <a:rect b="b" l="l" r="r" t="t"/>
              <a:pathLst>
                <a:path extrusionOk="0" h="2855" w="1220">
                  <a:moveTo>
                    <a:pt x="232" y="0"/>
                  </a:moveTo>
                  <a:cubicBezTo>
                    <a:pt x="158" y="25"/>
                    <a:pt x="75" y="58"/>
                    <a:pt x="0" y="92"/>
                  </a:cubicBezTo>
                  <a:lnTo>
                    <a:pt x="979" y="2854"/>
                  </a:lnTo>
                  <a:cubicBezTo>
                    <a:pt x="1062" y="2821"/>
                    <a:pt x="1137" y="2788"/>
                    <a:pt x="1220" y="2763"/>
                  </a:cubicBez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1"/>
            <p:cNvSpPr/>
            <p:nvPr/>
          </p:nvSpPr>
          <p:spPr>
            <a:xfrm>
              <a:off x="7179986" y="3150882"/>
              <a:ext cx="97279" cy="127655"/>
            </a:xfrm>
            <a:custGeom>
              <a:rect b="b" l="l" r="r" t="t"/>
              <a:pathLst>
                <a:path extrusionOk="0" h="2515" w="1959">
                  <a:moveTo>
                    <a:pt x="200" y="1"/>
                  </a:moveTo>
                  <a:cubicBezTo>
                    <a:pt x="134" y="50"/>
                    <a:pt x="67" y="100"/>
                    <a:pt x="1" y="150"/>
                  </a:cubicBezTo>
                  <a:lnTo>
                    <a:pt x="1760" y="2514"/>
                  </a:lnTo>
                  <a:cubicBezTo>
                    <a:pt x="1826" y="2465"/>
                    <a:pt x="1893" y="2415"/>
                    <a:pt x="1959" y="2365"/>
                  </a:cubicBezTo>
                  <a:lnTo>
                    <a:pt x="2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1"/>
            <p:cNvSpPr/>
            <p:nvPr/>
          </p:nvSpPr>
          <p:spPr>
            <a:xfrm>
              <a:off x="7724713" y="2984544"/>
              <a:ext cx="19813" cy="149126"/>
            </a:xfrm>
            <a:custGeom>
              <a:rect b="b" l="l" r="r" t="t"/>
              <a:pathLst>
                <a:path extrusionOk="0" h="2938" w="399">
                  <a:moveTo>
                    <a:pt x="150" y="0"/>
                  </a:moveTo>
                  <a:lnTo>
                    <a:pt x="0" y="2921"/>
                  </a:lnTo>
                  <a:lnTo>
                    <a:pt x="249" y="2937"/>
                  </a:lnTo>
                  <a:lnTo>
                    <a:pt x="398" y="17"/>
                  </a:lnTo>
                  <a:cubicBezTo>
                    <a:pt x="316" y="9"/>
                    <a:pt x="233" y="9"/>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1"/>
            <p:cNvSpPr/>
            <p:nvPr/>
          </p:nvSpPr>
          <p:spPr>
            <a:xfrm>
              <a:off x="7646399" y="2984544"/>
              <a:ext cx="19863" cy="148719"/>
            </a:xfrm>
            <a:custGeom>
              <a:rect b="b" l="l" r="r" t="t"/>
              <a:pathLst>
                <a:path extrusionOk="0" h="2930" w="400">
                  <a:moveTo>
                    <a:pt x="250" y="0"/>
                  </a:moveTo>
                  <a:cubicBezTo>
                    <a:pt x="167" y="0"/>
                    <a:pt x="84" y="0"/>
                    <a:pt x="1" y="17"/>
                  </a:cubicBezTo>
                  <a:lnTo>
                    <a:pt x="142" y="2929"/>
                  </a:lnTo>
                  <a:lnTo>
                    <a:pt x="399" y="2921"/>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1"/>
            <p:cNvSpPr/>
            <p:nvPr/>
          </p:nvSpPr>
          <p:spPr>
            <a:xfrm>
              <a:off x="7564856" y="2992107"/>
              <a:ext cx="33419" cy="148719"/>
            </a:xfrm>
            <a:custGeom>
              <a:rect b="b" l="l" r="r" t="t"/>
              <a:pathLst>
                <a:path extrusionOk="0" h="2930" w="673">
                  <a:moveTo>
                    <a:pt x="249" y="1"/>
                  </a:moveTo>
                  <a:cubicBezTo>
                    <a:pt x="166" y="9"/>
                    <a:pt x="83" y="17"/>
                    <a:pt x="0" y="26"/>
                  </a:cubicBezTo>
                  <a:lnTo>
                    <a:pt x="423" y="2929"/>
                  </a:lnTo>
                  <a:cubicBezTo>
                    <a:pt x="506" y="2913"/>
                    <a:pt x="589" y="2905"/>
                    <a:pt x="672" y="2888"/>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1"/>
            <p:cNvSpPr/>
            <p:nvPr/>
          </p:nvSpPr>
          <p:spPr>
            <a:xfrm>
              <a:off x="7480780" y="3007690"/>
              <a:ext cx="47820" cy="147451"/>
            </a:xfrm>
            <a:custGeom>
              <a:rect b="b" l="l" r="r" t="t"/>
              <a:pathLst>
                <a:path extrusionOk="0" h="2905" w="963">
                  <a:moveTo>
                    <a:pt x="249" y="1"/>
                  </a:moveTo>
                  <a:cubicBezTo>
                    <a:pt x="166" y="17"/>
                    <a:pt x="83" y="42"/>
                    <a:pt x="1" y="59"/>
                  </a:cubicBezTo>
                  <a:lnTo>
                    <a:pt x="714" y="2905"/>
                  </a:lnTo>
                  <a:cubicBezTo>
                    <a:pt x="797" y="2888"/>
                    <a:pt x="880" y="2863"/>
                    <a:pt x="963" y="2846"/>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1"/>
            <p:cNvSpPr/>
            <p:nvPr/>
          </p:nvSpPr>
          <p:spPr>
            <a:xfrm>
              <a:off x="7005329" y="3330265"/>
              <a:ext cx="124442" cy="99028"/>
            </a:xfrm>
            <a:custGeom>
              <a:rect b="b" l="l" r="r" t="t"/>
              <a:pathLst>
                <a:path extrusionOk="0" h="1951" w="2506">
                  <a:moveTo>
                    <a:pt x="158" y="1"/>
                  </a:moveTo>
                  <a:cubicBezTo>
                    <a:pt x="108" y="67"/>
                    <a:pt x="50" y="134"/>
                    <a:pt x="0" y="200"/>
                  </a:cubicBezTo>
                  <a:lnTo>
                    <a:pt x="2356" y="1951"/>
                  </a:lnTo>
                  <a:lnTo>
                    <a:pt x="2506" y="1752"/>
                  </a:lnTo>
                  <a:lnTo>
                    <a:pt x="15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1"/>
            <p:cNvSpPr/>
            <p:nvPr/>
          </p:nvSpPr>
          <p:spPr>
            <a:xfrm>
              <a:off x="7057224" y="3265445"/>
              <a:ext cx="116248" cy="109535"/>
            </a:xfrm>
            <a:custGeom>
              <a:rect b="b" l="l" r="r" t="t"/>
              <a:pathLst>
                <a:path extrusionOk="0" h="2158" w="2341">
                  <a:moveTo>
                    <a:pt x="166" y="0"/>
                  </a:moveTo>
                  <a:cubicBezTo>
                    <a:pt x="108" y="58"/>
                    <a:pt x="50" y="125"/>
                    <a:pt x="0" y="183"/>
                  </a:cubicBezTo>
                  <a:lnTo>
                    <a:pt x="2174" y="2157"/>
                  </a:lnTo>
                  <a:cubicBezTo>
                    <a:pt x="2224" y="2091"/>
                    <a:pt x="2282" y="2033"/>
                    <a:pt x="2340" y="1967"/>
                  </a:cubicBezTo>
                  <a:lnTo>
                    <a:pt x="1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1"/>
            <p:cNvSpPr/>
            <p:nvPr/>
          </p:nvSpPr>
          <p:spPr>
            <a:xfrm>
              <a:off x="6958350" y="3402292"/>
              <a:ext cx="131443" cy="87252"/>
            </a:xfrm>
            <a:custGeom>
              <a:rect b="b" l="l" r="r" t="t"/>
              <a:pathLst>
                <a:path extrusionOk="0" h="1719" w="2647">
                  <a:moveTo>
                    <a:pt x="125" y="1"/>
                  </a:moveTo>
                  <a:cubicBezTo>
                    <a:pt x="83" y="67"/>
                    <a:pt x="50" y="142"/>
                    <a:pt x="0" y="216"/>
                  </a:cubicBezTo>
                  <a:lnTo>
                    <a:pt x="2514" y="1718"/>
                  </a:lnTo>
                  <a:lnTo>
                    <a:pt x="2647" y="1502"/>
                  </a:lnTo>
                  <a:lnTo>
                    <a:pt x="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1"/>
            <p:cNvSpPr/>
            <p:nvPr/>
          </p:nvSpPr>
          <p:spPr>
            <a:xfrm>
              <a:off x="7116966" y="3203925"/>
              <a:ext cx="107161" cy="119229"/>
            </a:xfrm>
            <a:custGeom>
              <a:rect b="b" l="l" r="r" t="t"/>
              <a:pathLst>
                <a:path extrusionOk="0" h="2349" w="2158">
                  <a:moveTo>
                    <a:pt x="191" y="1"/>
                  </a:moveTo>
                  <a:cubicBezTo>
                    <a:pt x="125" y="59"/>
                    <a:pt x="67" y="117"/>
                    <a:pt x="0" y="175"/>
                  </a:cubicBezTo>
                  <a:lnTo>
                    <a:pt x="1975" y="2349"/>
                  </a:lnTo>
                  <a:cubicBezTo>
                    <a:pt x="2033" y="2291"/>
                    <a:pt x="2091" y="2233"/>
                    <a:pt x="2158" y="2175"/>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1"/>
            <p:cNvSpPr/>
            <p:nvPr/>
          </p:nvSpPr>
          <p:spPr>
            <a:xfrm>
              <a:off x="7792699" y="2992107"/>
              <a:ext cx="33419" cy="148719"/>
            </a:xfrm>
            <a:custGeom>
              <a:rect b="b" l="l" r="r" t="t"/>
              <a:pathLst>
                <a:path extrusionOk="0" h="2930" w="673">
                  <a:moveTo>
                    <a:pt x="423" y="1"/>
                  </a:moveTo>
                  <a:lnTo>
                    <a:pt x="0" y="2896"/>
                  </a:lnTo>
                  <a:cubicBezTo>
                    <a:pt x="83" y="2905"/>
                    <a:pt x="166" y="2921"/>
                    <a:pt x="249" y="2929"/>
                  </a:cubicBezTo>
                  <a:lnTo>
                    <a:pt x="672" y="34"/>
                  </a:lnTo>
                  <a:cubicBezTo>
                    <a:pt x="589" y="26"/>
                    <a:pt x="506" y="17"/>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1"/>
            <p:cNvSpPr/>
            <p:nvPr/>
          </p:nvSpPr>
          <p:spPr>
            <a:xfrm>
              <a:off x="8260353" y="3331991"/>
              <a:ext cx="123647" cy="98165"/>
            </a:xfrm>
            <a:custGeom>
              <a:rect b="b" l="l" r="r" t="t"/>
              <a:pathLst>
                <a:path extrusionOk="0" h="1934" w="2490">
                  <a:moveTo>
                    <a:pt x="2340" y="0"/>
                  </a:moveTo>
                  <a:lnTo>
                    <a:pt x="0" y="1734"/>
                  </a:lnTo>
                  <a:cubicBezTo>
                    <a:pt x="50" y="1801"/>
                    <a:pt x="100" y="1867"/>
                    <a:pt x="149" y="1933"/>
                  </a:cubicBezTo>
                  <a:lnTo>
                    <a:pt x="2489" y="208"/>
                  </a:lnTo>
                  <a:lnTo>
                    <a:pt x="2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1"/>
            <p:cNvSpPr/>
            <p:nvPr/>
          </p:nvSpPr>
          <p:spPr>
            <a:xfrm>
              <a:off x="8300281" y="3404424"/>
              <a:ext cx="130252" cy="86795"/>
            </a:xfrm>
            <a:custGeom>
              <a:rect b="b" l="l" r="r" t="t"/>
              <a:pathLst>
                <a:path extrusionOk="0" h="1710" w="2623">
                  <a:moveTo>
                    <a:pt x="2490" y="0"/>
                  </a:moveTo>
                  <a:lnTo>
                    <a:pt x="1" y="1485"/>
                  </a:lnTo>
                  <a:lnTo>
                    <a:pt x="134" y="1709"/>
                  </a:lnTo>
                  <a:lnTo>
                    <a:pt x="2623" y="216"/>
                  </a:lnTo>
                  <a:cubicBezTo>
                    <a:pt x="2581" y="150"/>
                    <a:pt x="2540" y="75"/>
                    <a:pt x="24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1"/>
            <p:cNvSpPr/>
            <p:nvPr/>
          </p:nvSpPr>
          <p:spPr>
            <a:xfrm>
              <a:off x="8216652" y="3267121"/>
              <a:ext cx="115851" cy="109129"/>
            </a:xfrm>
            <a:custGeom>
              <a:rect b="b" l="l" r="r" t="t"/>
              <a:pathLst>
                <a:path extrusionOk="0" h="2150" w="2333">
                  <a:moveTo>
                    <a:pt x="2166" y="0"/>
                  </a:moveTo>
                  <a:lnTo>
                    <a:pt x="1" y="1958"/>
                  </a:lnTo>
                  <a:cubicBezTo>
                    <a:pt x="59" y="2025"/>
                    <a:pt x="117" y="2083"/>
                    <a:pt x="175" y="2149"/>
                  </a:cubicBezTo>
                  <a:lnTo>
                    <a:pt x="2332" y="191"/>
                  </a:lnTo>
                  <a:cubicBezTo>
                    <a:pt x="2274" y="125"/>
                    <a:pt x="2224" y="67"/>
                    <a:pt x="21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1"/>
            <p:cNvSpPr/>
            <p:nvPr/>
          </p:nvSpPr>
          <p:spPr>
            <a:xfrm>
              <a:off x="7993328" y="3066216"/>
              <a:ext cx="73394" cy="139025"/>
            </a:xfrm>
            <a:custGeom>
              <a:rect b="b" l="l" r="r" t="t"/>
              <a:pathLst>
                <a:path extrusionOk="0" h="2739" w="1478">
                  <a:moveTo>
                    <a:pt x="1245" y="1"/>
                  </a:moveTo>
                  <a:lnTo>
                    <a:pt x="1" y="2623"/>
                  </a:lnTo>
                  <a:cubicBezTo>
                    <a:pt x="84" y="2664"/>
                    <a:pt x="158" y="2697"/>
                    <a:pt x="233" y="2739"/>
                  </a:cubicBezTo>
                  <a:lnTo>
                    <a:pt x="1478" y="109"/>
                  </a:lnTo>
                  <a:cubicBezTo>
                    <a:pt x="1403" y="76"/>
                    <a:pt x="1328" y="34"/>
                    <a:pt x="12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1"/>
            <p:cNvSpPr/>
            <p:nvPr/>
          </p:nvSpPr>
          <p:spPr>
            <a:xfrm>
              <a:off x="7862323" y="3008959"/>
              <a:ext cx="47423" cy="147044"/>
            </a:xfrm>
            <a:custGeom>
              <a:rect b="b" l="l" r="r" t="t"/>
              <a:pathLst>
                <a:path extrusionOk="0" h="2897" w="955">
                  <a:moveTo>
                    <a:pt x="714" y="1"/>
                  </a:moveTo>
                  <a:lnTo>
                    <a:pt x="0" y="2830"/>
                  </a:lnTo>
                  <a:lnTo>
                    <a:pt x="241" y="2896"/>
                  </a:lnTo>
                  <a:lnTo>
                    <a:pt x="954" y="67"/>
                  </a:lnTo>
                  <a:cubicBezTo>
                    <a:pt x="880" y="50"/>
                    <a:pt x="797" y="17"/>
                    <a:pt x="7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1"/>
            <p:cNvSpPr/>
            <p:nvPr/>
          </p:nvSpPr>
          <p:spPr>
            <a:xfrm>
              <a:off x="7927826" y="3033374"/>
              <a:ext cx="60632" cy="143644"/>
            </a:xfrm>
            <a:custGeom>
              <a:rect b="b" l="l" r="r" t="t"/>
              <a:pathLst>
                <a:path extrusionOk="0" h="2830" w="1221">
                  <a:moveTo>
                    <a:pt x="980" y="1"/>
                  </a:moveTo>
                  <a:lnTo>
                    <a:pt x="1" y="2730"/>
                  </a:lnTo>
                  <a:cubicBezTo>
                    <a:pt x="75" y="2764"/>
                    <a:pt x="158" y="2788"/>
                    <a:pt x="233" y="2830"/>
                  </a:cubicBezTo>
                  <a:lnTo>
                    <a:pt x="1220" y="84"/>
                  </a:lnTo>
                  <a:cubicBezTo>
                    <a:pt x="1137" y="59"/>
                    <a:pt x="1063" y="26"/>
                    <a:pt x="9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1"/>
            <p:cNvSpPr/>
            <p:nvPr/>
          </p:nvSpPr>
          <p:spPr>
            <a:xfrm>
              <a:off x="8165998" y="3206057"/>
              <a:ext cx="106714" cy="118366"/>
            </a:xfrm>
            <a:custGeom>
              <a:rect b="b" l="l" r="r" t="t"/>
              <a:pathLst>
                <a:path extrusionOk="0" h="2332" w="2149">
                  <a:moveTo>
                    <a:pt x="1958" y="0"/>
                  </a:moveTo>
                  <a:lnTo>
                    <a:pt x="0" y="2158"/>
                  </a:lnTo>
                  <a:lnTo>
                    <a:pt x="191" y="2332"/>
                  </a:lnTo>
                  <a:lnTo>
                    <a:pt x="2149" y="166"/>
                  </a:lnTo>
                  <a:cubicBezTo>
                    <a:pt x="2083" y="108"/>
                    <a:pt x="2025" y="50"/>
                    <a:pt x="19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1"/>
            <p:cNvSpPr/>
            <p:nvPr/>
          </p:nvSpPr>
          <p:spPr>
            <a:xfrm>
              <a:off x="8053914" y="3104996"/>
              <a:ext cx="84914" cy="133543"/>
            </a:xfrm>
            <a:custGeom>
              <a:rect b="b" l="l" r="r" t="t"/>
              <a:pathLst>
                <a:path extrusionOk="0" h="2631" w="1710">
                  <a:moveTo>
                    <a:pt x="1494" y="0"/>
                  </a:moveTo>
                  <a:lnTo>
                    <a:pt x="0" y="2498"/>
                  </a:lnTo>
                  <a:cubicBezTo>
                    <a:pt x="75" y="2539"/>
                    <a:pt x="141" y="2589"/>
                    <a:pt x="216" y="2630"/>
                  </a:cubicBezTo>
                  <a:lnTo>
                    <a:pt x="1710" y="133"/>
                  </a:lnTo>
                  <a:cubicBezTo>
                    <a:pt x="1643" y="91"/>
                    <a:pt x="1568" y="42"/>
                    <a:pt x="149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1"/>
            <p:cNvSpPr/>
            <p:nvPr/>
          </p:nvSpPr>
          <p:spPr>
            <a:xfrm>
              <a:off x="8112812" y="3153420"/>
              <a:ext cx="96882" cy="125980"/>
            </a:xfrm>
            <a:custGeom>
              <a:rect b="b" l="l" r="r" t="t"/>
              <a:pathLst>
                <a:path extrusionOk="0" h="2482" w="1951">
                  <a:moveTo>
                    <a:pt x="1743" y="0"/>
                  </a:moveTo>
                  <a:lnTo>
                    <a:pt x="1" y="2332"/>
                  </a:lnTo>
                  <a:cubicBezTo>
                    <a:pt x="75" y="2381"/>
                    <a:pt x="142" y="2431"/>
                    <a:pt x="208" y="2481"/>
                  </a:cubicBezTo>
                  <a:lnTo>
                    <a:pt x="1951" y="150"/>
                  </a:lnTo>
                  <a:cubicBezTo>
                    <a:pt x="1884" y="100"/>
                    <a:pt x="1818" y="50"/>
                    <a:pt x="17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1"/>
            <p:cNvSpPr/>
            <p:nvPr/>
          </p:nvSpPr>
          <p:spPr>
            <a:xfrm>
              <a:off x="7148302" y="3176566"/>
              <a:ext cx="129805" cy="157551"/>
            </a:xfrm>
            <a:custGeom>
              <a:rect b="b" l="l" r="r" t="t"/>
              <a:pathLst>
                <a:path extrusionOk="0" h="3104" w="2614">
                  <a:moveTo>
                    <a:pt x="199" y="1"/>
                  </a:moveTo>
                  <a:cubicBezTo>
                    <a:pt x="133" y="50"/>
                    <a:pt x="66" y="100"/>
                    <a:pt x="0" y="158"/>
                  </a:cubicBezTo>
                  <a:lnTo>
                    <a:pt x="2414" y="3104"/>
                  </a:lnTo>
                  <a:cubicBezTo>
                    <a:pt x="2481" y="3054"/>
                    <a:pt x="2547" y="3004"/>
                    <a:pt x="2614" y="2946"/>
                  </a:cubicBezTo>
                  <a:lnTo>
                    <a:pt x="1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1"/>
            <p:cNvSpPr/>
            <p:nvPr/>
          </p:nvSpPr>
          <p:spPr>
            <a:xfrm>
              <a:off x="7364177" y="3046013"/>
              <a:ext cx="83673" cy="183691"/>
            </a:xfrm>
            <a:custGeom>
              <a:rect b="b" l="l" r="r" t="t"/>
              <a:pathLst>
                <a:path extrusionOk="0" h="3619" w="1685">
                  <a:moveTo>
                    <a:pt x="241" y="1"/>
                  </a:moveTo>
                  <a:cubicBezTo>
                    <a:pt x="158" y="34"/>
                    <a:pt x="84" y="59"/>
                    <a:pt x="1" y="92"/>
                  </a:cubicBezTo>
                  <a:lnTo>
                    <a:pt x="1444" y="3618"/>
                  </a:lnTo>
                  <a:cubicBezTo>
                    <a:pt x="1527" y="3577"/>
                    <a:pt x="1610" y="3560"/>
                    <a:pt x="1685" y="3527"/>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1"/>
            <p:cNvSpPr/>
            <p:nvPr/>
          </p:nvSpPr>
          <p:spPr>
            <a:xfrm>
              <a:off x="7287153" y="3082255"/>
              <a:ext cx="100159" cy="176890"/>
            </a:xfrm>
            <a:custGeom>
              <a:rect b="b" l="l" r="r" t="t"/>
              <a:pathLst>
                <a:path extrusionOk="0" h="3485" w="2017">
                  <a:moveTo>
                    <a:pt x="224" y="0"/>
                  </a:moveTo>
                  <a:cubicBezTo>
                    <a:pt x="149" y="33"/>
                    <a:pt x="75" y="83"/>
                    <a:pt x="0" y="125"/>
                  </a:cubicBezTo>
                  <a:lnTo>
                    <a:pt x="1792" y="3485"/>
                  </a:lnTo>
                  <a:cubicBezTo>
                    <a:pt x="1859" y="3443"/>
                    <a:pt x="1941" y="3410"/>
                    <a:pt x="2016" y="3369"/>
                  </a:cubicBezTo>
                  <a:lnTo>
                    <a:pt x="2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1"/>
            <p:cNvSpPr/>
            <p:nvPr/>
          </p:nvSpPr>
          <p:spPr>
            <a:xfrm>
              <a:off x="7217082" y="3124792"/>
              <a:ext cx="115007" cy="168464"/>
            </a:xfrm>
            <a:custGeom>
              <a:rect b="b" l="l" r="r" t="t"/>
              <a:pathLst>
                <a:path extrusionOk="0" h="3319" w="2316">
                  <a:moveTo>
                    <a:pt x="208" y="0"/>
                  </a:moveTo>
                  <a:cubicBezTo>
                    <a:pt x="133" y="50"/>
                    <a:pt x="67" y="100"/>
                    <a:pt x="1" y="149"/>
                  </a:cubicBezTo>
                  <a:lnTo>
                    <a:pt x="2100" y="3319"/>
                  </a:lnTo>
                  <a:cubicBezTo>
                    <a:pt x="2166" y="3269"/>
                    <a:pt x="2241" y="3228"/>
                    <a:pt x="2315" y="3186"/>
                  </a:cubicBezTo>
                  <a:lnTo>
                    <a:pt x="2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1"/>
            <p:cNvSpPr/>
            <p:nvPr/>
          </p:nvSpPr>
          <p:spPr>
            <a:xfrm>
              <a:off x="7441648" y="3019060"/>
              <a:ext cx="66789" cy="187854"/>
            </a:xfrm>
            <a:custGeom>
              <a:rect b="b" l="l" r="r" t="t"/>
              <a:pathLst>
                <a:path extrusionOk="0" h="3701" w="1345">
                  <a:moveTo>
                    <a:pt x="241" y="1"/>
                  </a:moveTo>
                  <a:cubicBezTo>
                    <a:pt x="166" y="17"/>
                    <a:pt x="83" y="42"/>
                    <a:pt x="0" y="67"/>
                  </a:cubicBezTo>
                  <a:lnTo>
                    <a:pt x="1096" y="3701"/>
                  </a:lnTo>
                  <a:cubicBezTo>
                    <a:pt x="1178" y="3676"/>
                    <a:pt x="1261" y="3660"/>
                    <a:pt x="1344" y="3635"/>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1"/>
            <p:cNvSpPr/>
            <p:nvPr/>
          </p:nvSpPr>
          <p:spPr>
            <a:xfrm>
              <a:off x="7690894" y="2983275"/>
              <a:ext cx="13259" cy="193335"/>
            </a:xfrm>
            <a:custGeom>
              <a:rect b="b" l="l" r="r" t="t"/>
              <a:pathLst>
                <a:path extrusionOk="0" h="3809" w="267">
                  <a:moveTo>
                    <a:pt x="9" y="0"/>
                  </a:moveTo>
                  <a:lnTo>
                    <a:pt x="1" y="3800"/>
                  </a:lnTo>
                  <a:lnTo>
                    <a:pt x="76" y="3800"/>
                  </a:lnTo>
                  <a:cubicBezTo>
                    <a:pt x="134" y="3800"/>
                    <a:pt x="192" y="3809"/>
                    <a:pt x="250" y="3809"/>
                  </a:cubicBezTo>
                  <a:lnTo>
                    <a:pt x="266" y="9"/>
                  </a:lnTo>
                  <a:cubicBezTo>
                    <a:pt x="200" y="9"/>
                    <a:pt x="134" y="0"/>
                    <a:pt x="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1"/>
            <p:cNvSpPr/>
            <p:nvPr/>
          </p:nvSpPr>
          <p:spPr>
            <a:xfrm>
              <a:off x="7524879" y="2998452"/>
              <a:ext cx="48267" cy="191660"/>
            </a:xfrm>
            <a:custGeom>
              <a:rect b="b" l="l" r="r" t="t"/>
              <a:pathLst>
                <a:path extrusionOk="0" h="3776" w="972">
                  <a:moveTo>
                    <a:pt x="249" y="0"/>
                  </a:moveTo>
                  <a:cubicBezTo>
                    <a:pt x="166" y="17"/>
                    <a:pt x="83" y="33"/>
                    <a:pt x="0" y="50"/>
                  </a:cubicBezTo>
                  <a:lnTo>
                    <a:pt x="722" y="3775"/>
                  </a:lnTo>
                  <a:cubicBezTo>
                    <a:pt x="805" y="3759"/>
                    <a:pt x="888" y="3750"/>
                    <a:pt x="971" y="3734"/>
                  </a:cubicBezTo>
                  <a:lnTo>
                    <a:pt x="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1"/>
            <p:cNvSpPr/>
            <p:nvPr/>
          </p:nvSpPr>
          <p:spPr>
            <a:xfrm>
              <a:off x="7606024" y="2987082"/>
              <a:ext cx="30539" cy="192878"/>
            </a:xfrm>
            <a:custGeom>
              <a:rect b="b" l="l" r="r" t="t"/>
              <a:pathLst>
                <a:path extrusionOk="0" h="3800" w="615">
                  <a:moveTo>
                    <a:pt x="250" y="0"/>
                  </a:moveTo>
                  <a:cubicBezTo>
                    <a:pt x="167" y="0"/>
                    <a:pt x="84" y="17"/>
                    <a:pt x="1" y="25"/>
                  </a:cubicBezTo>
                  <a:lnTo>
                    <a:pt x="366" y="3800"/>
                  </a:lnTo>
                  <a:cubicBezTo>
                    <a:pt x="449" y="3792"/>
                    <a:pt x="532" y="3792"/>
                    <a:pt x="615" y="3783"/>
                  </a:cubicBez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1"/>
            <p:cNvSpPr/>
            <p:nvPr/>
          </p:nvSpPr>
          <p:spPr>
            <a:xfrm>
              <a:off x="7087319" y="3232147"/>
              <a:ext cx="142567" cy="146182"/>
            </a:xfrm>
            <a:custGeom>
              <a:rect b="b" l="l" r="r" t="t"/>
              <a:pathLst>
                <a:path extrusionOk="0" h="2880" w="2871">
                  <a:moveTo>
                    <a:pt x="191" y="1"/>
                  </a:moveTo>
                  <a:cubicBezTo>
                    <a:pt x="125" y="59"/>
                    <a:pt x="66" y="117"/>
                    <a:pt x="0" y="175"/>
                  </a:cubicBezTo>
                  <a:lnTo>
                    <a:pt x="2688" y="2880"/>
                  </a:lnTo>
                  <a:cubicBezTo>
                    <a:pt x="2755" y="2822"/>
                    <a:pt x="2813" y="2764"/>
                    <a:pt x="2871" y="2706"/>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1"/>
            <p:cNvSpPr/>
            <p:nvPr/>
          </p:nvSpPr>
          <p:spPr>
            <a:xfrm>
              <a:off x="7030855" y="3296612"/>
              <a:ext cx="154137" cy="133086"/>
            </a:xfrm>
            <a:custGeom>
              <a:rect b="b" l="l" r="r" t="t"/>
              <a:pathLst>
                <a:path extrusionOk="0" h="2622" w="3104">
                  <a:moveTo>
                    <a:pt x="158" y="0"/>
                  </a:moveTo>
                  <a:cubicBezTo>
                    <a:pt x="108" y="58"/>
                    <a:pt x="59" y="133"/>
                    <a:pt x="0" y="199"/>
                  </a:cubicBezTo>
                  <a:lnTo>
                    <a:pt x="2937" y="2622"/>
                  </a:lnTo>
                  <a:cubicBezTo>
                    <a:pt x="2987" y="2547"/>
                    <a:pt x="3045" y="2481"/>
                    <a:pt x="3103" y="2423"/>
                  </a:cubicBezTo>
                  <a:lnTo>
                    <a:pt x="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1"/>
            <p:cNvSpPr/>
            <p:nvPr/>
          </p:nvSpPr>
          <p:spPr>
            <a:xfrm>
              <a:off x="6982237" y="3363563"/>
              <a:ext cx="163621" cy="118823"/>
            </a:xfrm>
            <a:custGeom>
              <a:rect b="b" l="l" r="r" t="t"/>
              <a:pathLst>
                <a:path extrusionOk="0" h="2341" w="3295">
                  <a:moveTo>
                    <a:pt x="141" y="0"/>
                  </a:moveTo>
                  <a:cubicBezTo>
                    <a:pt x="92" y="75"/>
                    <a:pt x="50" y="141"/>
                    <a:pt x="0" y="208"/>
                  </a:cubicBezTo>
                  <a:lnTo>
                    <a:pt x="3153" y="2340"/>
                  </a:lnTo>
                  <a:cubicBezTo>
                    <a:pt x="3203" y="2265"/>
                    <a:pt x="3253" y="2199"/>
                    <a:pt x="3294" y="2133"/>
                  </a:cubicBezTo>
                  <a:lnTo>
                    <a:pt x="1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1"/>
            <p:cNvSpPr/>
            <p:nvPr/>
          </p:nvSpPr>
          <p:spPr>
            <a:xfrm>
              <a:off x="8245902" y="3369045"/>
              <a:ext cx="164019" cy="117098"/>
            </a:xfrm>
            <a:custGeom>
              <a:rect b="b" l="l" r="r" t="t"/>
              <a:pathLst>
                <a:path extrusionOk="0" h="2307" w="3303">
                  <a:moveTo>
                    <a:pt x="3162" y="0"/>
                  </a:moveTo>
                  <a:lnTo>
                    <a:pt x="1" y="2099"/>
                  </a:lnTo>
                  <a:cubicBezTo>
                    <a:pt x="50" y="2166"/>
                    <a:pt x="92" y="2240"/>
                    <a:pt x="142" y="2307"/>
                  </a:cubicBezTo>
                  <a:lnTo>
                    <a:pt x="3303" y="208"/>
                  </a:lnTo>
                  <a:cubicBezTo>
                    <a:pt x="3261" y="141"/>
                    <a:pt x="3212" y="67"/>
                    <a:pt x="3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1"/>
            <p:cNvSpPr/>
            <p:nvPr/>
          </p:nvSpPr>
          <p:spPr>
            <a:xfrm>
              <a:off x="8205925" y="3299150"/>
              <a:ext cx="154137" cy="131817"/>
            </a:xfrm>
            <a:custGeom>
              <a:rect b="b" l="l" r="r" t="t"/>
              <a:pathLst>
                <a:path extrusionOk="0" h="2597" w="3104">
                  <a:moveTo>
                    <a:pt x="2938" y="0"/>
                  </a:moveTo>
                  <a:lnTo>
                    <a:pt x="1" y="2398"/>
                  </a:lnTo>
                  <a:cubicBezTo>
                    <a:pt x="51" y="2464"/>
                    <a:pt x="100" y="2531"/>
                    <a:pt x="159" y="2597"/>
                  </a:cubicBezTo>
                  <a:lnTo>
                    <a:pt x="3104" y="191"/>
                  </a:lnTo>
                  <a:cubicBezTo>
                    <a:pt x="3046" y="124"/>
                    <a:pt x="2988" y="58"/>
                    <a:pt x="29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1"/>
            <p:cNvSpPr/>
            <p:nvPr/>
          </p:nvSpPr>
          <p:spPr>
            <a:xfrm>
              <a:off x="7754361" y="2987488"/>
              <a:ext cx="31384" cy="192929"/>
            </a:xfrm>
            <a:custGeom>
              <a:rect b="b" l="l" r="r" t="t"/>
              <a:pathLst>
                <a:path extrusionOk="0" h="3801" w="632">
                  <a:moveTo>
                    <a:pt x="374" y="0"/>
                  </a:moveTo>
                  <a:lnTo>
                    <a:pt x="1" y="3775"/>
                  </a:lnTo>
                  <a:lnTo>
                    <a:pt x="250" y="3800"/>
                  </a:lnTo>
                  <a:lnTo>
                    <a:pt x="631" y="25"/>
                  </a:lnTo>
                  <a:cubicBezTo>
                    <a:pt x="548" y="17"/>
                    <a:pt x="465" y="9"/>
                    <a:pt x="3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1"/>
            <p:cNvSpPr/>
            <p:nvPr/>
          </p:nvSpPr>
          <p:spPr>
            <a:xfrm>
              <a:off x="7882932" y="3019923"/>
              <a:ext cx="66789" cy="187854"/>
            </a:xfrm>
            <a:custGeom>
              <a:rect b="b" l="l" r="r" t="t"/>
              <a:pathLst>
                <a:path extrusionOk="0" h="3701" w="1345">
                  <a:moveTo>
                    <a:pt x="1104" y="0"/>
                  </a:moveTo>
                  <a:lnTo>
                    <a:pt x="0" y="3626"/>
                  </a:lnTo>
                  <a:cubicBezTo>
                    <a:pt x="75" y="3651"/>
                    <a:pt x="158" y="3676"/>
                    <a:pt x="241" y="3701"/>
                  </a:cubicBezTo>
                  <a:lnTo>
                    <a:pt x="1344" y="67"/>
                  </a:lnTo>
                  <a:cubicBezTo>
                    <a:pt x="1336" y="67"/>
                    <a:pt x="1328" y="58"/>
                    <a:pt x="1319" y="58"/>
                  </a:cubicBezTo>
                  <a:cubicBezTo>
                    <a:pt x="1253" y="33"/>
                    <a:pt x="1178" y="25"/>
                    <a:pt x="11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1"/>
            <p:cNvSpPr/>
            <p:nvPr/>
          </p:nvSpPr>
          <p:spPr>
            <a:xfrm>
              <a:off x="7820707" y="3000127"/>
              <a:ext cx="49459" cy="190797"/>
            </a:xfrm>
            <a:custGeom>
              <a:rect b="b" l="l" r="r" t="t"/>
              <a:pathLst>
                <a:path extrusionOk="0" h="3759" w="996">
                  <a:moveTo>
                    <a:pt x="747" y="0"/>
                  </a:moveTo>
                  <a:lnTo>
                    <a:pt x="0" y="3717"/>
                  </a:lnTo>
                  <a:cubicBezTo>
                    <a:pt x="83" y="3734"/>
                    <a:pt x="158" y="3742"/>
                    <a:pt x="249" y="3759"/>
                  </a:cubicBezTo>
                  <a:lnTo>
                    <a:pt x="996" y="50"/>
                  </a:lnTo>
                  <a:cubicBezTo>
                    <a:pt x="913" y="33"/>
                    <a:pt x="830" y="17"/>
                    <a:pt x="7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1"/>
            <p:cNvSpPr/>
            <p:nvPr/>
          </p:nvSpPr>
          <p:spPr>
            <a:xfrm>
              <a:off x="8162671" y="3236817"/>
              <a:ext cx="142616" cy="145319"/>
            </a:xfrm>
            <a:custGeom>
              <a:rect b="b" l="l" r="r" t="t"/>
              <a:pathLst>
                <a:path extrusionOk="0" h="2863" w="2872">
                  <a:moveTo>
                    <a:pt x="2697" y="0"/>
                  </a:moveTo>
                  <a:lnTo>
                    <a:pt x="1" y="2680"/>
                  </a:lnTo>
                  <a:cubicBezTo>
                    <a:pt x="59" y="2738"/>
                    <a:pt x="117" y="2804"/>
                    <a:pt x="175" y="2862"/>
                  </a:cubicBezTo>
                  <a:lnTo>
                    <a:pt x="2871" y="183"/>
                  </a:lnTo>
                  <a:cubicBezTo>
                    <a:pt x="2813" y="116"/>
                    <a:pt x="2755" y="66"/>
                    <a:pt x="26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1"/>
            <p:cNvSpPr/>
            <p:nvPr/>
          </p:nvSpPr>
          <p:spPr>
            <a:xfrm>
              <a:off x="7945952" y="3048957"/>
              <a:ext cx="84120" cy="182422"/>
            </a:xfrm>
            <a:custGeom>
              <a:rect b="b" l="l" r="r" t="t"/>
              <a:pathLst>
                <a:path extrusionOk="0" h="3594" w="1694">
                  <a:moveTo>
                    <a:pt x="1461" y="1"/>
                  </a:moveTo>
                  <a:lnTo>
                    <a:pt x="1" y="3502"/>
                  </a:lnTo>
                  <a:cubicBezTo>
                    <a:pt x="75" y="3535"/>
                    <a:pt x="150" y="3560"/>
                    <a:pt x="233" y="3593"/>
                  </a:cubicBezTo>
                  <a:lnTo>
                    <a:pt x="1693" y="92"/>
                  </a:lnTo>
                  <a:cubicBezTo>
                    <a:pt x="1618" y="59"/>
                    <a:pt x="1536" y="34"/>
                    <a:pt x="14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1"/>
            <p:cNvSpPr/>
            <p:nvPr/>
          </p:nvSpPr>
          <p:spPr>
            <a:xfrm>
              <a:off x="8003657" y="3084337"/>
              <a:ext cx="100556" cy="175672"/>
            </a:xfrm>
            <a:custGeom>
              <a:rect b="b" l="l" r="r" t="t"/>
              <a:pathLst>
                <a:path extrusionOk="0" h="3461" w="2025">
                  <a:moveTo>
                    <a:pt x="1792" y="1"/>
                  </a:moveTo>
                  <a:lnTo>
                    <a:pt x="0" y="3344"/>
                  </a:lnTo>
                  <a:cubicBezTo>
                    <a:pt x="75" y="3386"/>
                    <a:pt x="150" y="3419"/>
                    <a:pt x="224" y="3460"/>
                  </a:cubicBezTo>
                  <a:lnTo>
                    <a:pt x="2025" y="117"/>
                  </a:lnTo>
                  <a:cubicBezTo>
                    <a:pt x="1950" y="75"/>
                    <a:pt x="1867" y="42"/>
                    <a:pt x="17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1"/>
            <p:cNvSpPr/>
            <p:nvPr/>
          </p:nvSpPr>
          <p:spPr>
            <a:xfrm>
              <a:off x="8112812" y="3178698"/>
              <a:ext cx="129854" cy="157094"/>
            </a:xfrm>
            <a:custGeom>
              <a:rect b="b" l="l" r="r" t="t"/>
              <a:pathLst>
                <a:path extrusionOk="0" h="3095" w="2615">
                  <a:moveTo>
                    <a:pt x="2415" y="0"/>
                  </a:moveTo>
                  <a:lnTo>
                    <a:pt x="1" y="2929"/>
                  </a:lnTo>
                  <a:lnTo>
                    <a:pt x="200" y="3095"/>
                  </a:lnTo>
                  <a:lnTo>
                    <a:pt x="2614" y="149"/>
                  </a:lnTo>
                  <a:cubicBezTo>
                    <a:pt x="2548" y="100"/>
                    <a:pt x="2482" y="50"/>
                    <a:pt x="24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1"/>
            <p:cNvSpPr/>
            <p:nvPr/>
          </p:nvSpPr>
          <p:spPr>
            <a:xfrm>
              <a:off x="8061313" y="3129005"/>
              <a:ext cx="115851" cy="167195"/>
            </a:xfrm>
            <a:custGeom>
              <a:rect b="b" l="l" r="r" t="t"/>
              <a:pathLst>
                <a:path extrusionOk="0" h="3294" w="2333">
                  <a:moveTo>
                    <a:pt x="2116" y="0"/>
                  </a:moveTo>
                  <a:lnTo>
                    <a:pt x="1" y="3153"/>
                  </a:lnTo>
                  <a:cubicBezTo>
                    <a:pt x="67" y="3194"/>
                    <a:pt x="142" y="3244"/>
                    <a:pt x="208" y="3294"/>
                  </a:cubicBezTo>
                  <a:lnTo>
                    <a:pt x="2332" y="133"/>
                  </a:lnTo>
                  <a:cubicBezTo>
                    <a:pt x="2266" y="83"/>
                    <a:pt x="2191" y="50"/>
                    <a:pt x="21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1"/>
            <p:cNvSpPr/>
            <p:nvPr/>
          </p:nvSpPr>
          <p:spPr>
            <a:xfrm>
              <a:off x="7523637" y="3230066"/>
              <a:ext cx="74635" cy="188260"/>
            </a:xfrm>
            <a:custGeom>
              <a:rect b="b" l="l" r="r" t="t"/>
              <a:pathLst>
                <a:path extrusionOk="0" h="3709" w="1503">
                  <a:moveTo>
                    <a:pt x="83" y="0"/>
                  </a:moveTo>
                  <a:cubicBezTo>
                    <a:pt x="0" y="25"/>
                    <a:pt x="938" y="3709"/>
                    <a:pt x="938" y="3709"/>
                  </a:cubicBezTo>
                  <a:cubicBezTo>
                    <a:pt x="1013" y="3684"/>
                    <a:pt x="1419" y="3568"/>
                    <a:pt x="1502" y="3543"/>
                  </a:cubicBezTo>
                  <a:lnTo>
                    <a:pt x="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42"/>
          <p:cNvSpPr txBox="1"/>
          <p:nvPr>
            <p:ph type="title"/>
          </p:nvPr>
        </p:nvSpPr>
        <p:spPr>
          <a:xfrm>
            <a:off x="713225" y="539500"/>
            <a:ext cx="77175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Robots</a:t>
            </a:r>
            <a:endParaRPr/>
          </a:p>
        </p:txBody>
      </p:sp>
      <p:pic>
        <p:nvPicPr>
          <p:cNvPr id="1224" name="Google Shape;1224;p42"/>
          <p:cNvPicPr preferRelativeResize="0"/>
          <p:nvPr/>
        </p:nvPicPr>
        <p:blipFill>
          <a:blip r:embed="rId3">
            <a:alphaModFix/>
          </a:blip>
          <a:stretch>
            <a:fillRect/>
          </a:stretch>
        </p:blipFill>
        <p:spPr>
          <a:xfrm>
            <a:off x="1778400" y="1287650"/>
            <a:ext cx="5587188" cy="3659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43"/>
          <p:cNvSpPr txBox="1"/>
          <p:nvPr>
            <p:ph type="title"/>
          </p:nvPr>
        </p:nvSpPr>
        <p:spPr>
          <a:xfrm>
            <a:off x="713225" y="539500"/>
            <a:ext cx="3675900" cy="26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Set on an alien planet</a:t>
            </a:r>
            <a:endParaRPr/>
          </a:p>
        </p:txBody>
      </p:sp>
      <p:grpSp>
        <p:nvGrpSpPr>
          <p:cNvPr id="1230" name="Google Shape;1230;p43"/>
          <p:cNvGrpSpPr/>
          <p:nvPr/>
        </p:nvGrpSpPr>
        <p:grpSpPr>
          <a:xfrm rot="-5400000">
            <a:off x="4561284" y="726634"/>
            <a:ext cx="4055567" cy="3681303"/>
            <a:chOff x="549500" y="238125"/>
            <a:chExt cx="6512875" cy="5238797"/>
          </a:xfrm>
        </p:grpSpPr>
        <p:sp>
          <p:nvSpPr>
            <p:cNvPr id="1231" name="Google Shape;1231;p43"/>
            <p:cNvSpPr/>
            <p:nvPr/>
          </p:nvSpPr>
          <p:spPr>
            <a:xfrm>
              <a:off x="647975" y="2158200"/>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3"/>
            <p:cNvSpPr/>
            <p:nvPr/>
          </p:nvSpPr>
          <p:spPr>
            <a:xfrm>
              <a:off x="618500" y="2109350"/>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3"/>
            <p:cNvSpPr/>
            <p:nvPr/>
          </p:nvSpPr>
          <p:spPr>
            <a:xfrm>
              <a:off x="3801465" y="2371462"/>
              <a:ext cx="1293525" cy="3105461"/>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3"/>
            <p:cNvSpPr/>
            <p:nvPr/>
          </p:nvSpPr>
          <p:spPr>
            <a:xfrm>
              <a:off x="549500" y="552175"/>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3"/>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3"/>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3"/>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3"/>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43"/>
          <p:cNvGrpSpPr/>
          <p:nvPr/>
        </p:nvGrpSpPr>
        <p:grpSpPr>
          <a:xfrm>
            <a:off x="4755000" y="1047815"/>
            <a:ext cx="3675905" cy="3047870"/>
            <a:chOff x="4755000" y="1047815"/>
            <a:chExt cx="3675905" cy="3047870"/>
          </a:xfrm>
        </p:grpSpPr>
        <p:sp>
          <p:nvSpPr>
            <p:cNvPr id="1240" name="Google Shape;1240;p43"/>
            <p:cNvSpPr/>
            <p:nvPr/>
          </p:nvSpPr>
          <p:spPr>
            <a:xfrm>
              <a:off x="6436410" y="1557461"/>
              <a:ext cx="310659" cy="1670204"/>
            </a:xfrm>
            <a:custGeom>
              <a:rect b="b" l="l" r="r" t="t"/>
              <a:pathLst>
                <a:path extrusionOk="0" h="11526" w="2166">
                  <a:moveTo>
                    <a:pt x="2158" y="6116"/>
                  </a:moveTo>
                  <a:cubicBezTo>
                    <a:pt x="2158" y="6447"/>
                    <a:pt x="2141" y="6796"/>
                    <a:pt x="2124" y="7128"/>
                  </a:cubicBezTo>
                  <a:cubicBezTo>
                    <a:pt x="2050" y="8563"/>
                    <a:pt x="1859" y="9982"/>
                    <a:pt x="1486" y="11143"/>
                  </a:cubicBezTo>
                  <a:cubicBezTo>
                    <a:pt x="1452" y="11251"/>
                    <a:pt x="1419" y="11351"/>
                    <a:pt x="1386" y="11459"/>
                  </a:cubicBezTo>
                  <a:cubicBezTo>
                    <a:pt x="1378" y="11475"/>
                    <a:pt x="1369" y="11500"/>
                    <a:pt x="1353" y="11517"/>
                  </a:cubicBezTo>
                  <a:cubicBezTo>
                    <a:pt x="1270" y="11525"/>
                    <a:pt x="1187" y="11525"/>
                    <a:pt x="1096" y="11525"/>
                  </a:cubicBezTo>
                  <a:cubicBezTo>
                    <a:pt x="1004" y="11525"/>
                    <a:pt x="921" y="11525"/>
                    <a:pt x="830" y="11517"/>
                  </a:cubicBezTo>
                  <a:cubicBezTo>
                    <a:pt x="822" y="11500"/>
                    <a:pt x="814" y="11475"/>
                    <a:pt x="805" y="11459"/>
                  </a:cubicBezTo>
                  <a:cubicBezTo>
                    <a:pt x="764" y="11351"/>
                    <a:pt x="731" y="11251"/>
                    <a:pt x="697" y="11143"/>
                  </a:cubicBezTo>
                  <a:cubicBezTo>
                    <a:pt x="332" y="9974"/>
                    <a:pt x="142" y="8563"/>
                    <a:pt x="59" y="7128"/>
                  </a:cubicBezTo>
                  <a:cubicBezTo>
                    <a:pt x="0" y="5958"/>
                    <a:pt x="9" y="4780"/>
                    <a:pt x="83" y="3602"/>
                  </a:cubicBezTo>
                  <a:cubicBezTo>
                    <a:pt x="108" y="3145"/>
                    <a:pt x="142" y="2706"/>
                    <a:pt x="191" y="2291"/>
                  </a:cubicBezTo>
                  <a:cubicBezTo>
                    <a:pt x="274" y="1420"/>
                    <a:pt x="382" y="656"/>
                    <a:pt x="490" y="76"/>
                  </a:cubicBezTo>
                  <a:cubicBezTo>
                    <a:pt x="689" y="26"/>
                    <a:pt x="897" y="1"/>
                    <a:pt x="1104" y="9"/>
                  </a:cubicBezTo>
                  <a:cubicBezTo>
                    <a:pt x="1303" y="1"/>
                    <a:pt x="1510" y="26"/>
                    <a:pt x="1718" y="76"/>
                  </a:cubicBezTo>
                  <a:cubicBezTo>
                    <a:pt x="1776" y="391"/>
                    <a:pt x="1834" y="748"/>
                    <a:pt x="1884" y="1154"/>
                  </a:cubicBezTo>
                  <a:cubicBezTo>
                    <a:pt x="1925" y="1453"/>
                    <a:pt x="1967" y="1785"/>
                    <a:pt x="2000" y="2133"/>
                  </a:cubicBezTo>
                  <a:cubicBezTo>
                    <a:pt x="2000" y="2183"/>
                    <a:pt x="2008" y="2233"/>
                    <a:pt x="2017" y="2291"/>
                  </a:cubicBezTo>
                  <a:cubicBezTo>
                    <a:pt x="2058" y="2706"/>
                    <a:pt x="2091" y="3145"/>
                    <a:pt x="2116" y="3602"/>
                  </a:cubicBezTo>
                  <a:cubicBezTo>
                    <a:pt x="2124" y="3734"/>
                    <a:pt x="2133" y="3875"/>
                    <a:pt x="2141" y="4008"/>
                  </a:cubicBezTo>
                  <a:cubicBezTo>
                    <a:pt x="2158" y="4689"/>
                    <a:pt x="2166" y="5394"/>
                    <a:pt x="2158" y="611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3"/>
            <p:cNvSpPr/>
            <p:nvPr/>
          </p:nvSpPr>
          <p:spPr>
            <a:xfrm>
              <a:off x="6503104" y="2454449"/>
              <a:ext cx="157194" cy="135923"/>
            </a:xfrm>
            <a:custGeom>
              <a:rect b="b" l="l" r="r" t="t"/>
              <a:pathLst>
                <a:path extrusionOk="0" h="938" w="1096">
                  <a:moveTo>
                    <a:pt x="622" y="0"/>
                  </a:moveTo>
                  <a:cubicBezTo>
                    <a:pt x="208" y="0"/>
                    <a:pt x="0" y="506"/>
                    <a:pt x="290" y="797"/>
                  </a:cubicBezTo>
                  <a:cubicBezTo>
                    <a:pt x="388" y="894"/>
                    <a:pt x="507" y="938"/>
                    <a:pt x="623" y="938"/>
                  </a:cubicBezTo>
                  <a:cubicBezTo>
                    <a:pt x="865" y="938"/>
                    <a:pt x="1095" y="750"/>
                    <a:pt x="1095" y="465"/>
                  </a:cubicBezTo>
                  <a:cubicBezTo>
                    <a:pt x="1095" y="208"/>
                    <a:pt x="880" y="0"/>
                    <a:pt x="6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3"/>
            <p:cNvSpPr/>
            <p:nvPr/>
          </p:nvSpPr>
          <p:spPr>
            <a:xfrm>
              <a:off x="6525622" y="2655293"/>
              <a:ext cx="133385" cy="49269"/>
            </a:xfrm>
            <a:custGeom>
              <a:rect b="b" l="l" r="r" t="t"/>
              <a:pathLst>
                <a:path extrusionOk="0" h="340" w="930">
                  <a:moveTo>
                    <a:pt x="158" y="0"/>
                  </a:moveTo>
                  <a:cubicBezTo>
                    <a:pt x="75" y="0"/>
                    <a:pt x="1" y="106"/>
                    <a:pt x="84" y="182"/>
                  </a:cubicBezTo>
                  <a:cubicBezTo>
                    <a:pt x="183" y="290"/>
                    <a:pt x="324" y="340"/>
                    <a:pt x="465" y="340"/>
                  </a:cubicBezTo>
                  <a:cubicBezTo>
                    <a:pt x="606" y="340"/>
                    <a:pt x="747" y="282"/>
                    <a:pt x="847" y="182"/>
                  </a:cubicBezTo>
                  <a:cubicBezTo>
                    <a:pt x="930" y="106"/>
                    <a:pt x="856" y="0"/>
                    <a:pt x="772" y="0"/>
                  </a:cubicBezTo>
                  <a:cubicBezTo>
                    <a:pt x="747" y="0"/>
                    <a:pt x="721" y="10"/>
                    <a:pt x="698" y="33"/>
                  </a:cubicBezTo>
                  <a:cubicBezTo>
                    <a:pt x="631" y="91"/>
                    <a:pt x="548" y="120"/>
                    <a:pt x="465" y="120"/>
                  </a:cubicBezTo>
                  <a:cubicBezTo>
                    <a:pt x="382" y="120"/>
                    <a:pt x="299" y="91"/>
                    <a:pt x="233" y="33"/>
                  </a:cubicBezTo>
                  <a:cubicBezTo>
                    <a:pt x="210" y="10"/>
                    <a:pt x="184" y="0"/>
                    <a:pt x="1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3"/>
            <p:cNvSpPr/>
            <p:nvPr/>
          </p:nvSpPr>
          <p:spPr>
            <a:xfrm>
              <a:off x="6522323" y="2714995"/>
              <a:ext cx="140413" cy="54485"/>
            </a:xfrm>
            <a:custGeom>
              <a:rect b="b" l="l" r="r" t="t"/>
              <a:pathLst>
                <a:path extrusionOk="0" h="376" w="979">
                  <a:moveTo>
                    <a:pt x="149" y="1"/>
                  </a:moveTo>
                  <a:cubicBezTo>
                    <a:pt x="70" y="1"/>
                    <a:pt x="0" y="98"/>
                    <a:pt x="74" y="177"/>
                  </a:cubicBezTo>
                  <a:cubicBezTo>
                    <a:pt x="173" y="301"/>
                    <a:pt x="331" y="376"/>
                    <a:pt x="488" y="376"/>
                  </a:cubicBezTo>
                  <a:cubicBezTo>
                    <a:pt x="654" y="376"/>
                    <a:pt x="804" y="301"/>
                    <a:pt x="911" y="177"/>
                  </a:cubicBezTo>
                  <a:cubicBezTo>
                    <a:pt x="979" y="98"/>
                    <a:pt x="907" y="1"/>
                    <a:pt x="828" y="1"/>
                  </a:cubicBezTo>
                  <a:cubicBezTo>
                    <a:pt x="799" y="1"/>
                    <a:pt x="770" y="13"/>
                    <a:pt x="746" y="44"/>
                  </a:cubicBezTo>
                  <a:cubicBezTo>
                    <a:pt x="675" y="115"/>
                    <a:pt x="582" y="150"/>
                    <a:pt x="488" y="150"/>
                  </a:cubicBezTo>
                  <a:cubicBezTo>
                    <a:pt x="395" y="150"/>
                    <a:pt x="302" y="115"/>
                    <a:pt x="231" y="44"/>
                  </a:cubicBezTo>
                  <a:cubicBezTo>
                    <a:pt x="207" y="13"/>
                    <a:pt x="177" y="1"/>
                    <a:pt x="1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3"/>
            <p:cNvSpPr/>
            <p:nvPr/>
          </p:nvSpPr>
          <p:spPr>
            <a:xfrm>
              <a:off x="6519742" y="2779335"/>
              <a:ext cx="144142" cy="54050"/>
            </a:xfrm>
            <a:custGeom>
              <a:rect b="b" l="l" r="r" t="t"/>
              <a:pathLst>
                <a:path extrusionOk="0" h="373" w="1005">
                  <a:moveTo>
                    <a:pt x="125" y="0"/>
                  </a:moveTo>
                  <a:cubicBezTo>
                    <a:pt x="98" y="0"/>
                    <a:pt x="71" y="11"/>
                    <a:pt x="50" y="32"/>
                  </a:cubicBezTo>
                  <a:cubicBezTo>
                    <a:pt x="0" y="73"/>
                    <a:pt x="0" y="139"/>
                    <a:pt x="50" y="181"/>
                  </a:cubicBezTo>
                  <a:cubicBezTo>
                    <a:pt x="160" y="299"/>
                    <a:pt x="323" y="372"/>
                    <a:pt x="488" y="372"/>
                  </a:cubicBezTo>
                  <a:cubicBezTo>
                    <a:pt x="497" y="372"/>
                    <a:pt x="506" y="372"/>
                    <a:pt x="515" y="372"/>
                  </a:cubicBezTo>
                  <a:cubicBezTo>
                    <a:pt x="681" y="372"/>
                    <a:pt x="847" y="305"/>
                    <a:pt x="963" y="181"/>
                  </a:cubicBezTo>
                  <a:cubicBezTo>
                    <a:pt x="1004" y="139"/>
                    <a:pt x="1004" y="73"/>
                    <a:pt x="963" y="32"/>
                  </a:cubicBezTo>
                  <a:cubicBezTo>
                    <a:pt x="942" y="11"/>
                    <a:pt x="913" y="0"/>
                    <a:pt x="884" y="0"/>
                  </a:cubicBezTo>
                  <a:cubicBezTo>
                    <a:pt x="855" y="0"/>
                    <a:pt x="826" y="11"/>
                    <a:pt x="805" y="32"/>
                  </a:cubicBezTo>
                  <a:cubicBezTo>
                    <a:pt x="722" y="115"/>
                    <a:pt x="614" y="156"/>
                    <a:pt x="498" y="156"/>
                  </a:cubicBezTo>
                  <a:cubicBezTo>
                    <a:pt x="382" y="156"/>
                    <a:pt x="274" y="115"/>
                    <a:pt x="199" y="32"/>
                  </a:cubicBezTo>
                  <a:cubicBezTo>
                    <a:pt x="179" y="11"/>
                    <a:pt x="15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3"/>
            <p:cNvSpPr/>
            <p:nvPr/>
          </p:nvSpPr>
          <p:spPr>
            <a:xfrm>
              <a:off x="6514578" y="2843530"/>
              <a:ext cx="154325" cy="51007"/>
            </a:xfrm>
            <a:custGeom>
              <a:rect b="b" l="l" r="r" t="t"/>
              <a:pathLst>
                <a:path extrusionOk="0" h="352" w="1076">
                  <a:moveTo>
                    <a:pt x="164" y="1"/>
                  </a:moveTo>
                  <a:cubicBezTo>
                    <a:pt x="76" y="1"/>
                    <a:pt x="1" y="116"/>
                    <a:pt x="86" y="194"/>
                  </a:cubicBezTo>
                  <a:cubicBezTo>
                    <a:pt x="219" y="302"/>
                    <a:pt x="385" y="352"/>
                    <a:pt x="551" y="352"/>
                  </a:cubicBezTo>
                  <a:cubicBezTo>
                    <a:pt x="708" y="352"/>
                    <a:pt x="866" y="294"/>
                    <a:pt x="990" y="194"/>
                  </a:cubicBezTo>
                  <a:cubicBezTo>
                    <a:pt x="1076" y="116"/>
                    <a:pt x="1006" y="1"/>
                    <a:pt x="919" y="1"/>
                  </a:cubicBezTo>
                  <a:cubicBezTo>
                    <a:pt x="896" y="1"/>
                    <a:pt x="872" y="9"/>
                    <a:pt x="849" y="28"/>
                  </a:cubicBezTo>
                  <a:cubicBezTo>
                    <a:pt x="758" y="103"/>
                    <a:pt x="650" y="136"/>
                    <a:pt x="534" y="136"/>
                  </a:cubicBezTo>
                  <a:cubicBezTo>
                    <a:pt x="426" y="136"/>
                    <a:pt x="318" y="103"/>
                    <a:pt x="235" y="28"/>
                  </a:cubicBezTo>
                  <a:cubicBezTo>
                    <a:pt x="213" y="9"/>
                    <a:pt x="188" y="1"/>
                    <a:pt x="1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3"/>
            <p:cNvSpPr/>
            <p:nvPr/>
          </p:nvSpPr>
          <p:spPr>
            <a:xfrm>
              <a:off x="6515009" y="2967717"/>
              <a:ext cx="135680" cy="116940"/>
            </a:xfrm>
            <a:custGeom>
              <a:rect b="b" l="l" r="r" t="t"/>
              <a:pathLst>
                <a:path extrusionOk="0" h="807" w="946">
                  <a:moveTo>
                    <a:pt x="539" y="1"/>
                  </a:moveTo>
                  <a:cubicBezTo>
                    <a:pt x="183" y="1"/>
                    <a:pt x="0" y="432"/>
                    <a:pt x="257" y="690"/>
                  </a:cubicBezTo>
                  <a:cubicBezTo>
                    <a:pt x="340" y="770"/>
                    <a:pt x="441" y="806"/>
                    <a:pt x="540" y="806"/>
                  </a:cubicBezTo>
                  <a:cubicBezTo>
                    <a:pt x="748" y="806"/>
                    <a:pt x="946" y="646"/>
                    <a:pt x="946" y="399"/>
                  </a:cubicBezTo>
                  <a:cubicBezTo>
                    <a:pt x="946" y="183"/>
                    <a:pt x="763" y="1"/>
                    <a:pt x="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3"/>
            <p:cNvSpPr/>
            <p:nvPr/>
          </p:nvSpPr>
          <p:spPr>
            <a:xfrm>
              <a:off x="6794550" y="1629625"/>
              <a:ext cx="102549" cy="182873"/>
            </a:xfrm>
            <a:custGeom>
              <a:rect b="b" l="l" r="r" t="t"/>
              <a:pathLst>
                <a:path extrusionOk="0" h="1262" w="715">
                  <a:moveTo>
                    <a:pt x="1" y="1"/>
                  </a:moveTo>
                  <a:lnTo>
                    <a:pt x="275" y="1262"/>
                  </a:lnTo>
                  <a:lnTo>
                    <a:pt x="490" y="1262"/>
                  </a:lnTo>
                  <a:lnTo>
                    <a:pt x="714" y="23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3"/>
            <p:cNvSpPr/>
            <p:nvPr/>
          </p:nvSpPr>
          <p:spPr>
            <a:xfrm>
              <a:off x="6288822" y="1629625"/>
              <a:ext cx="102549" cy="182873"/>
            </a:xfrm>
            <a:custGeom>
              <a:rect b="b" l="l" r="r" t="t"/>
              <a:pathLst>
                <a:path extrusionOk="0" h="1262" w="715">
                  <a:moveTo>
                    <a:pt x="714" y="1"/>
                  </a:moveTo>
                  <a:lnTo>
                    <a:pt x="1" y="233"/>
                  </a:lnTo>
                  <a:lnTo>
                    <a:pt x="225" y="1262"/>
                  </a:lnTo>
                  <a:lnTo>
                    <a:pt x="440" y="1262"/>
                  </a:lnTo>
                  <a:lnTo>
                    <a:pt x="7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3"/>
            <p:cNvSpPr/>
            <p:nvPr/>
          </p:nvSpPr>
          <p:spPr>
            <a:xfrm>
              <a:off x="6795841" y="1047815"/>
              <a:ext cx="817523" cy="430520"/>
            </a:xfrm>
            <a:custGeom>
              <a:rect b="b" l="l" r="r" t="t"/>
              <a:pathLst>
                <a:path extrusionOk="0" h="2971" w="5700">
                  <a:moveTo>
                    <a:pt x="208" y="0"/>
                  </a:moveTo>
                  <a:lnTo>
                    <a:pt x="0" y="357"/>
                  </a:lnTo>
                  <a:lnTo>
                    <a:pt x="5700" y="2970"/>
                  </a:lnTo>
                  <a:lnTo>
                    <a:pt x="5700" y="2970"/>
                  </a:lnTo>
                  <a:lnTo>
                    <a:pt x="4870" y="1303"/>
                  </a:lnTo>
                  <a:lnTo>
                    <a:pt x="2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3"/>
            <p:cNvSpPr/>
            <p:nvPr/>
          </p:nvSpPr>
          <p:spPr>
            <a:xfrm>
              <a:off x="7613383" y="1478195"/>
              <a:ext cx="817523" cy="431679"/>
            </a:xfrm>
            <a:custGeom>
              <a:rect b="b" l="l" r="r" t="t"/>
              <a:pathLst>
                <a:path extrusionOk="0" h="2979" w="5700">
                  <a:moveTo>
                    <a:pt x="0" y="0"/>
                  </a:moveTo>
                  <a:lnTo>
                    <a:pt x="830" y="1676"/>
                  </a:lnTo>
                  <a:lnTo>
                    <a:pt x="5492" y="2979"/>
                  </a:lnTo>
                  <a:lnTo>
                    <a:pt x="5700" y="262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3"/>
            <p:cNvSpPr/>
            <p:nvPr/>
          </p:nvSpPr>
          <p:spPr>
            <a:xfrm>
              <a:off x="6795841" y="3663861"/>
              <a:ext cx="817523" cy="431824"/>
            </a:xfrm>
            <a:custGeom>
              <a:rect b="b" l="l" r="r" t="t"/>
              <a:pathLst>
                <a:path extrusionOk="0" h="2980" w="5700">
                  <a:moveTo>
                    <a:pt x="5700" y="1"/>
                  </a:moveTo>
                  <a:lnTo>
                    <a:pt x="0" y="2623"/>
                  </a:lnTo>
                  <a:lnTo>
                    <a:pt x="208" y="2979"/>
                  </a:lnTo>
                  <a:lnTo>
                    <a:pt x="4870" y="1677"/>
                  </a:lnTo>
                  <a:lnTo>
                    <a:pt x="57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3"/>
            <p:cNvSpPr/>
            <p:nvPr/>
          </p:nvSpPr>
          <p:spPr>
            <a:xfrm>
              <a:off x="7613383" y="3233480"/>
              <a:ext cx="817523" cy="430520"/>
            </a:xfrm>
            <a:custGeom>
              <a:rect b="b" l="l" r="r" t="t"/>
              <a:pathLst>
                <a:path extrusionOk="0" h="2971" w="5700">
                  <a:moveTo>
                    <a:pt x="5492" y="1"/>
                  </a:moveTo>
                  <a:lnTo>
                    <a:pt x="830" y="1303"/>
                  </a:lnTo>
                  <a:lnTo>
                    <a:pt x="0" y="2971"/>
                  </a:lnTo>
                  <a:lnTo>
                    <a:pt x="5700" y="349"/>
                  </a:lnTo>
                  <a:lnTo>
                    <a:pt x="54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3"/>
            <p:cNvSpPr/>
            <p:nvPr/>
          </p:nvSpPr>
          <p:spPr>
            <a:xfrm>
              <a:off x="7581111" y="1848438"/>
              <a:ext cx="64541" cy="1487331"/>
            </a:xfrm>
            <a:custGeom>
              <a:rect b="b" l="l" r="r" t="t"/>
              <a:pathLst>
                <a:path extrusionOk="0" h="10264" w="450">
                  <a:moveTo>
                    <a:pt x="1" y="1"/>
                  </a:moveTo>
                  <a:lnTo>
                    <a:pt x="1" y="10264"/>
                  </a:lnTo>
                  <a:lnTo>
                    <a:pt x="449" y="10264"/>
                  </a:lnTo>
                  <a:lnTo>
                    <a:pt x="44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3"/>
            <p:cNvSpPr/>
            <p:nvPr/>
          </p:nvSpPr>
          <p:spPr>
            <a:xfrm>
              <a:off x="7546688" y="1478195"/>
              <a:ext cx="132238" cy="387193"/>
            </a:xfrm>
            <a:custGeom>
              <a:rect b="b" l="l" r="r" t="t"/>
              <a:pathLst>
                <a:path extrusionOk="0" h="2672" w="922">
                  <a:moveTo>
                    <a:pt x="141" y="0"/>
                  </a:moveTo>
                  <a:cubicBezTo>
                    <a:pt x="67" y="0"/>
                    <a:pt x="0" y="67"/>
                    <a:pt x="0" y="141"/>
                  </a:cubicBezTo>
                  <a:lnTo>
                    <a:pt x="0" y="2539"/>
                  </a:lnTo>
                  <a:cubicBezTo>
                    <a:pt x="0" y="2614"/>
                    <a:pt x="67" y="2672"/>
                    <a:pt x="141" y="2672"/>
                  </a:cubicBezTo>
                  <a:lnTo>
                    <a:pt x="789" y="2672"/>
                  </a:lnTo>
                  <a:cubicBezTo>
                    <a:pt x="863" y="2672"/>
                    <a:pt x="921" y="2614"/>
                    <a:pt x="921" y="2539"/>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3"/>
            <p:cNvSpPr/>
            <p:nvPr/>
          </p:nvSpPr>
          <p:spPr>
            <a:xfrm>
              <a:off x="7546688" y="3276808"/>
              <a:ext cx="132238" cy="387193"/>
            </a:xfrm>
            <a:custGeom>
              <a:rect b="b" l="l" r="r" t="t"/>
              <a:pathLst>
                <a:path extrusionOk="0" h="2672" w="922">
                  <a:moveTo>
                    <a:pt x="141" y="0"/>
                  </a:moveTo>
                  <a:cubicBezTo>
                    <a:pt x="67" y="0"/>
                    <a:pt x="0" y="67"/>
                    <a:pt x="0" y="141"/>
                  </a:cubicBezTo>
                  <a:lnTo>
                    <a:pt x="0" y="2531"/>
                  </a:lnTo>
                  <a:cubicBezTo>
                    <a:pt x="0" y="2614"/>
                    <a:pt x="67" y="2672"/>
                    <a:pt x="141" y="2672"/>
                  </a:cubicBezTo>
                  <a:lnTo>
                    <a:pt x="789" y="2672"/>
                  </a:lnTo>
                  <a:cubicBezTo>
                    <a:pt x="863" y="2672"/>
                    <a:pt x="921" y="2614"/>
                    <a:pt x="921" y="2531"/>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3"/>
            <p:cNvSpPr/>
            <p:nvPr/>
          </p:nvSpPr>
          <p:spPr>
            <a:xfrm>
              <a:off x="7435962" y="1344734"/>
              <a:ext cx="309511" cy="267789"/>
            </a:xfrm>
            <a:custGeom>
              <a:rect b="b" l="l" r="r" t="t"/>
              <a:pathLst>
                <a:path extrusionOk="0" h="1848" w="2158">
                  <a:moveTo>
                    <a:pt x="1237" y="0"/>
                  </a:moveTo>
                  <a:cubicBezTo>
                    <a:pt x="416" y="0"/>
                    <a:pt x="1" y="996"/>
                    <a:pt x="582" y="1577"/>
                  </a:cubicBezTo>
                  <a:cubicBezTo>
                    <a:pt x="771" y="1764"/>
                    <a:pt x="1003" y="1848"/>
                    <a:pt x="1229" y="1848"/>
                  </a:cubicBezTo>
                  <a:cubicBezTo>
                    <a:pt x="1705" y="1848"/>
                    <a:pt x="2158" y="1478"/>
                    <a:pt x="2158" y="921"/>
                  </a:cubicBezTo>
                  <a:cubicBezTo>
                    <a:pt x="2158" y="415"/>
                    <a:pt x="1743"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3"/>
            <p:cNvSpPr/>
            <p:nvPr/>
          </p:nvSpPr>
          <p:spPr>
            <a:xfrm>
              <a:off x="7531198" y="1415594"/>
              <a:ext cx="144142" cy="125055"/>
            </a:xfrm>
            <a:custGeom>
              <a:rect b="b" l="l" r="r" t="t"/>
              <a:pathLst>
                <a:path extrusionOk="0" h="863" w="1005">
                  <a:moveTo>
                    <a:pt x="573" y="1"/>
                  </a:moveTo>
                  <a:cubicBezTo>
                    <a:pt x="191" y="1"/>
                    <a:pt x="1" y="465"/>
                    <a:pt x="266" y="739"/>
                  </a:cubicBezTo>
                  <a:cubicBezTo>
                    <a:pt x="354" y="824"/>
                    <a:pt x="461" y="863"/>
                    <a:pt x="567" y="863"/>
                  </a:cubicBezTo>
                  <a:cubicBezTo>
                    <a:pt x="790" y="863"/>
                    <a:pt x="1004" y="691"/>
                    <a:pt x="1004" y="432"/>
                  </a:cubicBezTo>
                  <a:cubicBezTo>
                    <a:pt x="1004" y="192"/>
                    <a:pt x="814" y="1"/>
                    <a:pt x="5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3"/>
            <p:cNvSpPr/>
            <p:nvPr/>
          </p:nvSpPr>
          <p:spPr>
            <a:xfrm>
              <a:off x="7481285" y="3530399"/>
              <a:ext cx="264189" cy="268369"/>
            </a:xfrm>
            <a:custGeom>
              <a:rect b="b" l="l" r="r" t="t"/>
              <a:pathLst>
                <a:path extrusionOk="0" h="1852" w="1842">
                  <a:moveTo>
                    <a:pt x="921" y="1"/>
                  </a:moveTo>
                  <a:cubicBezTo>
                    <a:pt x="415" y="1"/>
                    <a:pt x="0" y="416"/>
                    <a:pt x="0" y="922"/>
                  </a:cubicBezTo>
                  <a:cubicBezTo>
                    <a:pt x="0" y="1436"/>
                    <a:pt x="415" y="1851"/>
                    <a:pt x="921" y="1851"/>
                  </a:cubicBezTo>
                  <a:cubicBezTo>
                    <a:pt x="1427" y="1851"/>
                    <a:pt x="1842" y="1436"/>
                    <a:pt x="1842" y="922"/>
                  </a:cubicBezTo>
                  <a:cubicBezTo>
                    <a:pt x="1842" y="416"/>
                    <a:pt x="1427" y="1"/>
                    <a:pt x="9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3"/>
            <p:cNvSpPr/>
            <p:nvPr/>
          </p:nvSpPr>
          <p:spPr>
            <a:xfrm>
              <a:off x="7531198" y="3601405"/>
              <a:ext cx="144142" cy="125055"/>
            </a:xfrm>
            <a:custGeom>
              <a:rect b="b" l="l" r="r" t="t"/>
              <a:pathLst>
                <a:path extrusionOk="0" h="863" w="1005">
                  <a:moveTo>
                    <a:pt x="573" y="0"/>
                  </a:moveTo>
                  <a:cubicBezTo>
                    <a:pt x="191" y="0"/>
                    <a:pt x="1" y="465"/>
                    <a:pt x="266" y="739"/>
                  </a:cubicBezTo>
                  <a:cubicBezTo>
                    <a:pt x="354" y="824"/>
                    <a:pt x="461" y="862"/>
                    <a:pt x="567" y="862"/>
                  </a:cubicBezTo>
                  <a:cubicBezTo>
                    <a:pt x="790" y="862"/>
                    <a:pt x="1004" y="691"/>
                    <a:pt x="1004" y="432"/>
                  </a:cubicBezTo>
                  <a:cubicBezTo>
                    <a:pt x="1004" y="199"/>
                    <a:pt x="814" y="0"/>
                    <a:pt x="5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3"/>
            <p:cNvSpPr/>
            <p:nvPr/>
          </p:nvSpPr>
          <p:spPr>
            <a:xfrm>
              <a:off x="6913596" y="2326928"/>
              <a:ext cx="577286" cy="374151"/>
            </a:xfrm>
            <a:custGeom>
              <a:rect b="b" l="l" r="r" t="t"/>
              <a:pathLst>
                <a:path extrusionOk="0" h="2582" w="4025">
                  <a:moveTo>
                    <a:pt x="366" y="1"/>
                  </a:moveTo>
                  <a:lnTo>
                    <a:pt x="0" y="723"/>
                  </a:lnTo>
                  <a:cubicBezTo>
                    <a:pt x="1394" y="980"/>
                    <a:pt x="2689" y="1619"/>
                    <a:pt x="3734" y="2581"/>
                  </a:cubicBezTo>
                  <a:cubicBezTo>
                    <a:pt x="3933" y="2340"/>
                    <a:pt x="4024" y="2033"/>
                    <a:pt x="4000" y="1727"/>
                  </a:cubicBezTo>
                  <a:lnTo>
                    <a:pt x="3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3"/>
            <p:cNvSpPr/>
            <p:nvPr/>
          </p:nvSpPr>
          <p:spPr>
            <a:xfrm>
              <a:off x="5571250" y="1047815"/>
              <a:ext cx="817666" cy="430520"/>
            </a:xfrm>
            <a:custGeom>
              <a:rect b="b" l="l" r="r" t="t"/>
              <a:pathLst>
                <a:path extrusionOk="0" h="2971" w="5701">
                  <a:moveTo>
                    <a:pt x="5493" y="0"/>
                  </a:moveTo>
                  <a:lnTo>
                    <a:pt x="839" y="1303"/>
                  </a:lnTo>
                  <a:lnTo>
                    <a:pt x="1" y="2970"/>
                  </a:lnTo>
                  <a:lnTo>
                    <a:pt x="5701" y="357"/>
                  </a:lnTo>
                  <a:lnTo>
                    <a:pt x="54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3"/>
            <p:cNvSpPr/>
            <p:nvPr/>
          </p:nvSpPr>
          <p:spPr>
            <a:xfrm>
              <a:off x="4755000" y="1478195"/>
              <a:ext cx="816375" cy="431679"/>
            </a:xfrm>
            <a:custGeom>
              <a:rect b="b" l="l" r="r" t="t"/>
              <a:pathLst>
                <a:path extrusionOk="0" h="2979" w="5692">
                  <a:moveTo>
                    <a:pt x="5692" y="0"/>
                  </a:moveTo>
                  <a:lnTo>
                    <a:pt x="0" y="2622"/>
                  </a:lnTo>
                  <a:lnTo>
                    <a:pt x="208" y="2979"/>
                  </a:lnTo>
                  <a:lnTo>
                    <a:pt x="4862" y="1676"/>
                  </a:lnTo>
                  <a:lnTo>
                    <a:pt x="56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3"/>
            <p:cNvSpPr/>
            <p:nvPr/>
          </p:nvSpPr>
          <p:spPr>
            <a:xfrm>
              <a:off x="5571250" y="3663861"/>
              <a:ext cx="817666" cy="431824"/>
            </a:xfrm>
            <a:custGeom>
              <a:rect b="b" l="l" r="r" t="t"/>
              <a:pathLst>
                <a:path extrusionOk="0" h="2980" w="5701">
                  <a:moveTo>
                    <a:pt x="1" y="1"/>
                  </a:moveTo>
                  <a:lnTo>
                    <a:pt x="839" y="1677"/>
                  </a:lnTo>
                  <a:lnTo>
                    <a:pt x="5493" y="2979"/>
                  </a:lnTo>
                  <a:lnTo>
                    <a:pt x="5701" y="262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3"/>
            <p:cNvSpPr/>
            <p:nvPr/>
          </p:nvSpPr>
          <p:spPr>
            <a:xfrm>
              <a:off x="4755000" y="3233480"/>
              <a:ext cx="816375" cy="430520"/>
            </a:xfrm>
            <a:custGeom>
              <a:rect b="b" l="l" r="r" t="t"/>
              <a:pathLst>
                <a:path extrusionOk="0" h="2971" w="5692">
                  <a:moveTo>
                    <a:pt x="208" y="1"/>
                  </a:moveTo>
                  <a:lnTo>
                    <a:pt x="0" y="349"/>
                  </a:lnTo>
                  <a:lnTo>
                    <a:pt x="5692" y="2971"/>
                  </a:lnTo>
                  <a:lnTo>
                    <a:pt x="4862" y="1303"/>
                  </a:lnTo>
                  <a:lnTo>
                    <a:pt x="2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3"/>
            <p:cNvSpPr/>
            <p:nvPr/>
          </p:nvSpPr>
          <p:spPr>
            <a:xfrm>
              <a:off x="5539122" y="1847279"/>
              <a:ext cx="65689" cy="1488490"/>
            </a:xfrm>
            <a:custGeom>
              <a:rect b="b" l="l" r="r" t="t"/>
              <a:pathLst>
                <a:path extrusionOk="0" h="10272" w="458">
                  <a:moveTo>
                    <a:pt x="1" y="0"/>
                  </a:moveTo>
                  <a:lnTo>
                    <a:pt x="1" y="10272"/>
                  </a:lnTo>
                  <a:lnTo>
                    <a:pt x="457" y="10272"/>
                  </a:lnTo>
                  <a:lnTo>
                    <a:pt x="4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3"/>
            <p:cNvSpPr/>
            <p:nvPr/>
          </p:nvSpPr>
          <p:spPr>
            <a:xfrm>
              <a:off x="5505847" y="1478195"/>
              <a:ext cx="132238" cy="387193"/>
            </a:xfrm>
            <a:custGeom>
              <a:rect b="b" l="l" r="r" t="t"/>
              <a:pathLst>
                <a:path extrusionOk="0" h="2672" w="922">
                  <a:moveTo>
                    <a:pt x="141" y="0"/>
                  </a:moveTo>
                  <a:cubicBezTo>
                    <a:pt x="58" y="0"/>
                    <a:pt x="0" y="67"/>
                    <a:pt x="0" y="141"/>
                  </a:cubicBezTo>
                  <a:lnTo>
                    <a:pt x="0" y="2539"/>
                  </a:lnTo>
                  <a:cubicBezTo>
                    <a:pt x="0" y="2614"/>
                    <a:pt x="58" y="2672"/>
                    <a:pt x="141" y="2672"/>
                  </a:cubicBezTo>
                  <a:lnTo>
                    <a:pt x="780" y="2672"/>
                  </a:lnTo>
                  <a:cubicBezTo>
                    <a:pt x="855" y="2672"/>
                    <a:pt x="921" y="2614"/>
                    <a:pt x="921" y="2539"/>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3"/>
            <p:cNvSpPr/>
            <p:nvPr/>
          </p:nvSpPr>
          <p:spPr>
            <a:xfrm>
              <a:off x="5505847" y="3276808"/>
              <a:ext cx="132238" cy="387193"/>
            </a:xfrm>
            <a:custGeom>
              <a:rect b="b" l="l" r="r" t="t"/>
              <a:pathLst>
                <a:path extrusionOk="0" h="2672" w="922">
                  <a:moveTo>
                    <a:pt x="141" y="0"/>
                  </a:moveTo>
                  <a:cubicBezTo>
                    <a:pt x="58" y="0"/>
                    <a:pt x="0" y="67"/>
                    <a:pt x="0" y="141"/>
                  </a:cubicBezTo>
                  <a:lnTo>
                    <a:pt x="0" y="2531"/>
                  </a:lnTo>
                  <a:cubicBezTo>
                    <a:pt x="0" y="2614"/>
                    <a:pt x="58" y="2672"/>
                    <a:pt x="141" y="2672"/>
                  </a:cubicBezTo>
                  <a:lnTo>
                    <a:pt x="780" y="2672"/>
                  </a:lnTo>
                  <a:cubicBezTo>
                    <a:pt x="855" y="2672"/>
                    <a:pt x="921" y="2614"/>
                    <a:pt x="921" y="2531"/>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3"/>
            <p:cNvSpPr/>
            <p:nvPr/>
          </p:nvSpPr>
          <p:spPr>
            <a:xfrm>
              <a:off x="5439153" y="1344734"/>
              <a:ext cx="309511" cy="267789"/>
            </a:xfrm>
            <a:custGeom>
              <a:rect b="b" l="l" r="r" t="t"/>
              <a:pathLst>
                <a:path extrusionOk="0" h="1848" w="2158">
                  <a:moveTo>
                    <a:pt x="930" y="0"/>
                  </a:moveTo>
                  <a:cubicBezTo>
                    <a:pt x="416" y="0"/>
                    <a:pt x="1" y="415"/>
                    <a:pt x="1" y="921"/>
                  </a:cubicBezTo>
                  <a:cubicBezTo>
                    <a:pt x="1" y="1478"/>
                    <a:pt x="458" y="1848"/>
                    <a:pt x="933" y="1848"/>
                  </a:cubicBezTo>
                  <a:cubicBezTo>
                    <a:pt x="1160" y="1848"/>
                    <a:pt x="1390" y="1764"/>
                    <a:pt x="1577" y="1577"/>
                  </a:cubicBezTo>
                  <a:cubicBezTo>
                    <a:pt x="2158" y="996"/>
                    <a:pt x="1751" y="0"/>
                    <a:pt x="9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3"/>
            <p:cNvSpPr/>
            <p:nvPr/>
          </p:nvSpPr>
          <p:spPr>
            <a:xfrm>
              <a:off x="5510580" y="1415594"/>
              <a:ext cx="144142" cy="125055"/>
            </a:xfrm>
            <a:custGeom>
              <a:rect b="b" l="l" r="r" t="t"/>
              <a:pathLst>
                <a:path extrusionOk="0" h="863" w="1005">
                  <a:moveTo>
                    <a:pt x="432" y="1"/>
                  </a:moveTo>
                  <a:cubicBezTo>
                    <a:pt x="191" y="1"/>
                    <a:pt x="1" y="192"/>
                    <a:pt x="1" y="432"/>
                  </a:cubicBezTo>
                  <a:cubicBezTo>
                    <a:pt x="1" y="691"/>
                    <a:pt x="215" y="863"/>
                    <a:pt x="438" y="863"/>
                  </a:cubicBezTo>
                  <a:cubicBezTo>
                    <a:pt x="544" y="863"/>
                    <a:pt x="651" y="824"/>
                    <a:pt x="739" y="739"/>
                  </a:cubicBezTo>
                  <a:cubicBezTo>
                    <a:pt x="1004" y="465"/>
                    <a:pt x="814" y="1"/>
                    <a:pt x="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3"/>
            <p:cNvSpPr/>
            <p:nvPr/>
          </p:nvSpPr>
          <p:spPr>
            <a:xfrm>
              <a:off x="5439153" y="3530399"/>
              <a:ext cx="265480" cy="268369"/>
            </a:xfrm>
            <a:custGeom>
              <a:rect b="b" l="l" r="r" t="t"/>
              <a:pathLst>
                <a:path extrusionOk="0" h="1852" w="1851">
                  <a:moveTo>
                    <a:pt x="922" y="1"/>
                  </a:moveTo>
                  <a:cubicBezTo>
                    <a:pt x="416" y="1"/>
                    <a:pt x="1" y="416"/>
                    <a:pt x="1" y="922"/>
                  </a:cubicBezTo>
                  <a:cubicBezTo>
                    <a:pt x="1" y="1436"/>
                    <a:pt x="416" y="1851"/>
                    <a:pt x="922" y="1851"/>
                  </a:cubicBezTo>
                  <a:cubicBezTo>
                    <a:pt x="1436" y="1851"/>
                    <a:pt x="1851" y="1436"/>
                    <a:pt x="1851" y="922"/>
                  </a:cubicBezTo>
                  <a:cubicBezTo>
                    <a:pt x="1851" y="416"/>
                    <a:pt x="1436" y="1"/>
                    <a:pt x="9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3"/>
            <p:cNvSpPr/>
            <p:nvPr/>
          </p:nvSpPr>
          <p:spPr>
            <a:xfrm>
              <a:off x="5510580" y="3601405"/>
              <a:ext cx="144142" cy="125055"/>
            </a:xfrm>
            <a:custGeom>
              <a:rect b="b" l="l" r="r" t="t"/>
              <a:pathLst>
                <a:path extrusionOk="0" h="863" w="1005">
                  <a:moveTo>
                    <a:pt x="432" y="0"/>
                  </a:moveTo>
                  <a:cubicBezTo>
                    <a:pt x="191" y="0"/>
                    <a:pt x="1" y="199"/>
                    <a:pt x="1" y="432"/>
                  </a:cubicBezTo>
                  <a:cubicBezTo>
                    <a:pt x="1" y="691"/>
                    <a:pt x="215" y="862"/>
                    <a:pt x="438" y="862"/>
                  </a:cubicBezTo>
                  <a:cubicBezTo>
                    <a:pt x="544" y="862"/>
                    <a:pt x="651" y="824"/>
                    <a:pt x="739" y="739"/>
                  </a:cubicBezTo>
                  <a:cubicBezTo>
                    <a:pt x="1004" y="465"/>
                    <a:pt x="814" y="0"/>
                    <a:pt x="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3"/>
            <p:cNvSpPr/>
            <p:nvPr/>
          </p:nvSpPr>
          <p:spPr>
            <a:xfrm>
              <a:off x="5695029" y="2326928"/>
              <a:ext cx="576138" cy="374151"/>
            </a:xfrm>
            <a:custGeom>
              <a:rect b="b" l="l" r="r" t="t"/>
              <a:pathLst>
                <a:path extrusionOk="0" h="2582" w="4017">
                  <a:moveTo>
                    <a:pt x="3651" y="1"/>
                  </a:moveTo>
                  <a:lnTo>
                    <a:pt x="25" y="1727"/>
                  </a:lnTo>
                  <a:cubicBezTo>
                    <a:pt x="1" y="2033"/>
                    <a:pt x="92" y="2340"/>
                    <a:pt x="283" y="2581"/>
                  </a:cubicBezTo>
                  <a:cubicBezTo>
                    <a:pt x="1328" y="1619"/>
                    <a:pt x="2622" y="980"/>
                    <a:pt x="4016" y="723"/>
                  </a:cubicBezTo>
                  <a:lnTo>
                    <a:pt x="3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3"/>
            <p:cNvSpPr/>
            <p:nvPr/>
          </p:nvSpPr>
          <p:spPr>
            <a:xfrm>
              <a:off x="7435962" y="2467635"/>
              <a:ext cx="247695" cy="452256"/>
            </a:xfrm>
            <a:custGeom>
              <a:rect b="b" l="l" r="r" t="t"/>
              <a:pathLst>
                <a:path extrusionOk="0" h="3121" w="1727">
                  <a:moveTo>
                    <a:pt x="930" y="0"/>
                  </a:moveTo>
                  <a:cubicBezTo>
                    <a:pt x="822" y="0"/>
                    <a:pt x="739" y="83"/>
                    <a:pt x="739" y="183"/>
                  </a:cubicBezTo>
                  <a:lnTo>
                    <a:pt x="739" y="357"/>
                  </a:lnTo>
                  <a:lnTo>
                    <a:pt x="324" y="573"/>
                  </a:lnTo>
                  <a:cubicBezTo>
                    <a:pt x="308" y="581"/>
                    <a:pt x="299" y="598"/>
                    <a:pt x="299" y="614"/>
                  </a:cubicBezTo>
                  <a:cubicBezTo>
                    <a:pt x="316" y="664"/>
                    <a:pt x="316" y="714"/>
                    <a:pt x="324" y="764"/>
                  </a:cubicBezTo>
                  <a:cubicBezTo>
                    <a:pt x="349" y="1062"/>
                    <a:pt x="258" y="1361"/>
                    <a:pt x="67" y="1593"/>
                  </a:cubicBezTo>
                  <a:cubicBezTo>
                    <a:pt x="51" y="1610"/>
                    <a:pt x="34" y="1635"/>
                    <a:pt x="9" y="1652"/>
                  </a:cubicBezTo>
                  <a:cubicBezTo>
                    <a:pt x="1" y="1660"/>
                    <a:pt x="1" y="1668"/>
                    <a:pt x="1" y="1676"/>
                  </a:cubicBezTo>
                  <a:cubicBezTo>
                    <a:pt x="1" y="1685"/>
                    <a:pt x="9" y="1693"/>
                    <a:pt x="9" y="1701"/>
                  </a:cubicBezTo>
                  <a:lnTo>
                    <a:pt x="739" y="2382"/>
                  </a:lnTo>
                  <a:lnTo>
                    <a:pt x="739" y="2929"/>
                  </a:lnTo>
                  <a:cubicBezTo>
                    <a:pt x="739" y="3037"/>
                    <a:pt x="822" y="3120"/>
                    <a:pt x="922" y="3120"/>
                  </a:cubicBezTo>
                  <a:lnTo>
                    <a:pt x="1544" y="3120"/>
                  </a:lnTo>
                  <a:cubicBezTo>
                    <a:pt x="1644" y="3120"/>
                    <a:pt x="1727" y="3037"/>
                    <a:pt x="1727" y="2929"/>
                  </a:cubicBezTo>
                  <a:lnTo>
                    <a:pt x="1727" y="183"/>
                  </a:lnTo>
                  <a:cubicBezTo>
                    <a:pt x="1727" y="83"/>
                    <a:pt x="1652" y="0"/>
                    <a:pt x="15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3"/>
            <p:cNvSpPr/>
            <p:nvPr/>
          </p:nvSpPr>
          <p:spPr>
            <a:xfrm>
              <a:off x="5499823" y="2467635"/>
              <a:ext cx="248842" cy="452256"/>
            </a:xfrm>
            <a:custGeom>
              <a:rect b="b" l="l" r="r" t="t"/>
              <a:pathLst>
                <a:path extrusionOk="0" h="3121" w="1735">
                  <a:moveTo>
                    <a:pt x="192" y="0"/>
                  </a:moveTo>
                  <a:cubicBezTo>
                    <a:pt x="84" y="0"/>
                    <a:pt x="9" y="83"/>
                    <a:pt x="9" y="191"/>
                  </a:cubicBezTo>
                  <a:lnTo>
                    <a:pt x="9" y="2929"/>
                  </a:lnTo>
                  <a:cubicBezTo>
                    <a:pt x="1" y="3029"/>
                    <a:pt x="84" y="3112"/>
                    <a:pt x="192" y="3120"/>
                  </a:cubicBezTo>
                  <a:lnTo>
                    <a:pt x="814" y="3120"/>
                  </a:lnTo>
                  <a:cubicBezTo>
                    <a:pt x="914" y="3120"/>
                    <a:pt x="997" y="3037"/>
                    <a:pt x="997" y="2929"/>
                  </a:cubicBezTo>
                  <a:lnTo>
                    <a:pt x="997" y="2382"/>
                  </a:lnTo>
                  <a:lnTo>
                    <a:pt x="1718" y="1701"/>
                  </a:lnTo>
                  <a:cubicBezTo>
                    <a:pt x="1727" y="1693"/>
                    <a:pt x="1735" y="1685"/>
                    <a:pt x="1735" y="1676"/>
                  </a:cubicBezTo>
                  <a:cubicBezTo>
                    <a:pt x="1735" y="1668"/>
                    <a:pt x="1735" y="1660"/>
                    <a:pt x="1727" y="1652"/>
                  </a:cubicBezTo>
                  <a:cubicBezTo>
                    <a:pt x="1710" y="1635"/>
                    <a:pt x="1685" y="1610"/>
                    <a:pt x="1669" y="1593"/>
                  </a:cubicBezTo>
                  <a:cubicBezTo>
                    <a:pt x="1478" y="1361"/>
                    <a:pt x="1386" y="1062"/>
                    <a:pt x="1420" y="764"/>
                  </a:cubicBezTo>
                  <a:cubicBezTo>
                    <a:pt x="1420" y="714"/>
                    <a:pt x="1428" y="664"/>
                    <a:pt x="1436" y="614"/>
                  </a:cubicBezTo>
                  <a:cubicBezTo>
                    <a:pt x="1436" y="598"/>
                    <a:pt x="1428" y="581"/>
                    <a:pt x="1420" y="573"/>
                  </a:cubicBezTo>
                  <a:lnTo>
                    <a:pt x="997" y="366"/>
                  </a:lnTo>
                  <a:lnTo>
                    <a:pt x="997" y="191"/>
                  </a:lnTo>
                  <a:cubicBezTo>
                    <a:pt x="997" y="83"/>
                    <a:pt x="914" y="0"/>
                    <a:pt x="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3"/>
            <p:cNvSpPr/>
            <p:nvPr/>
          </p:nvSpPr>
          <p:spPr>
            <a:xfrm>
              <a:off x="6649401" y="2590228"/>
              <a:ext cx="153608" cy="582093"/>
            </a:xfrm>
            <a:custGeom>
              <a:rect b="b" l="l" r="r" t="t"/>
              <a:pathLst>
                <a:path extrusionOk="0" h="4017" w="1071">
                  <a:moveTo>
                    <a:pt x="639" y="1"/>
                  </a:moveTo>
                  <a:cubicBezTo>
                    <a:pt x="565" y="1436"/>
                    <a:pt x="374" y="2847"/>
                    <a:pt x="1" y="4016"/>
                  </a:cubicBezTo>
                  <a:lnTo>
                    <a:pt x="1071" y="4016"/>
                  </a:lnTo>
                  <a:lnTo>
                    <a:pt x="10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3"/>
            <p:cNvSpPr/>
            <p:nvPr/>
          </p:nvSpPr>
          <p:spPr>
            <a:xfrm>
              <a:off x="6382911" y="2590228"/>
              <a:ext cx="152461" cy="582093"/>
            </a:xfrm>
            <a:custGeom>
              <a:rect b="b" l="l" r="r" t="t"/>
              <a:pathLst>
                <a:path extrusionOk="0" h="4017" w="1063">
                  <a:moveTo>
                    <a:pt x="0" y="1"/>
                  </a:moveTo>
                  <a:lnTo>
                    <a:pt x="0" y="4016"/>
                  </a:lnTo>
                  <a:lnTo>
                    <a:pt x="1062" y="4016"/>
                  </a:lnTo>
                  <a:cubicBezTo>
                    <a:pt x="697" y="2847"/>
                    <a:pt x="506" y="1436"/>
                    <a:pt x="4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3"/>
            <p:cNvSpPr/>
            <p:nvPr/>
          </p:nvSpPr>
          <p:spPr>
            <a:xfrm>
              <a:off x="6723123" y="1889303"/>
              <a:ext cx="53784" cy="190119"/>
            </a:xfrm>
            <a:custGeom>
              <a:rect b="b" l="l" r="r" t="t"/>
              <a:pathLst>
                <a:path extrusionOk="0" h="1312" w="375">
                  <a:moveTo>
                    <a:pt x="1" y="1"/>
                  </a:moveTo>
                  <a:cubicBezTo>
                    <a:pt x="42" y="416"/>
                    <a:pt x="76" y="855"/>
                    <a:pt x="101" y="1312"/>
                  </a:cubicBezTo>
                  <a:lnTo>
                    <a:pt x="374" y="1312"/>
                  </a:lnTo>
                  <a:lnTo>
                    <a:pt x="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3"/>
            <p:cNvSpPr/>
            <p:nvPr/>
          </p:nvSpPr>
          <p:spPr>
            <a:xfrm>
              <a:off x="6409015" y="1889303"/>
              <a:ext cx="52494" cy="190119"/>
            </a:xfrm>
            <a:custGeom>
              <a:rect b="b" l="l" r="r" t="t"/>
              <a:pathLst>
                <a:path extrusionOk="0" h="1312" w="366">
                  <a:moveTo>
                    <a:pt x="1" y="1"/>
                  </a:moveTo>
                  <a:lnTo>
                    <a:pt x="1" y="1312"/>
                  </a:lnTo>
                  <a:lnTo>
                    <a:pt x="266" y="1312"/>
                  </a:lnTo>
                  <a:cubicBezTo>
                    <a:pt x="291" y="855"/>
                    <a:pt x="324" y="416"/>
                    <a:pt x="3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3"/>
            <p:cNvSpPr/>
            <p:nvPr/>
          </p:nvSpPr>
          <p:spPr>
            <a:xfrm>
              <a:off x="6705338" y="1683676"/>
              <a:ext cx="117895" cy="181714"/>
            </a:xfrm>
            <a:custGeom>
              <a:rect b="b" l="l" r="r" t="t"/>
              <a:pathLst>
                <a:path extrusionOk="0" h="1254" w="822">
                  <a:moveTo>
                    <a:pt x="697" y="1"/>
                  </a:moveTo>
                  <a:lnTo>
                    <a:pt x="1" y="275"/>
                  </a:lnTo>
                  <a:cubicBezTo>
                    <a:pt x="42" y="582"/>
                    <a:pt x="75" y="914"/>
                    <a:pt x="117" y="1254"/>
                  </a:cubicBezTo>
                  <a:lnTo>
                    <a:pt x="822" y="582"/>
                  </a:lnTo>
                  <a:lnTo>
                    <a:pt x="69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3"/>
            <p:cNvSpPr/>
            <p:nvPr/>
          </p:nvSpPr>
          <p:spPr>
            <a:xfrm>
              <a:off x="6361397" y="1683676"/>
              <a:ext cx="119186" cy="181714"/>
            </a:xfrm>
            <a:custGeom>
              <a:rect b="b" l="l" r="r" t="t"/>
              <a:pathLst>
                <a:path extrusionOk="0" h="1254" w="831">
                  <a:moveTo>
                    <a:pt x="134" y="1"/>
                  </a:moveTo>
                  <a:lnTo>
                    <a:pt x="1" y="582"/>
                  </a:lnTo>
                  <a:lnTo>
                    <a:pt x="714" y="1254"/>
                  </a:lnTo>
                  <a:cubicBezTo>
                    <a:pt x="747" y="914"/>
                    <a:pt x="789" y="582"/>
                    <a:pt x="830" y="275"/>
                  </a:cubicBezTo>
                  <a:lnTo>
                    <a:pt x="1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3"/>
            <p:cNvSpPr/>
            <p:nvPr/>
          </p:nvSpPr>
          <p:spPr>
            <a:xfrm>
              <a:off x="6741052" y="2138257"/>
              <a:ext cx="234500" cy="305465"/>
            </a:xfrm>
            <a:custGeom>
              <a:rect b="b" l="l" r="r" t="t"/>
              <a:pathLst>
                <a:path extrusionOk="0" h="2108" w="1635">
                  <a:moveTo>
                    <a:pt x="0" y="0"/>
                  </a:moveTo>
                  <a:cubicBezTo>
                    <a:pt x="34" y="681"/>
                    <a:pt x="50" y="1386"/>
                    <a:pt x="34" y="2108"/>
                  </a:cubicBezTo>
                  <a:lnTo>
                    <a:pt x="1170" y="2108"/>
                  </a:lnTo>
                  <a:lnTo>
                    <a:pt x="1635" y="1178"/>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3"/>
            <p:cNvSpPr/>
            <p:nvPr/>
          </p:nvSpPr>
          <p:spPr>
            <a:xfrm>
              <a:off x="6210367" y="2138257"/>
              <a:ext cx="234500" cy="305465"/>
            </a:xfrm>
            <a:custGeom>
              <a:rect b="b" l="l" r="r" t="t"/>
              <a:pathLst>
                <a:path extrusionOk="0" h="2108" w="1635">
                  <a:moveTo>
                    <a:pt x="1635" y="0"/>
                  </a:moveTo>
                  <a:lnTo>
                    <a:pt x="0" y="1178"/>
                  </a:lnTo>
                  <a:lnTo>
                    <a:pt x="465" y="2108"/>
                  </a:lnTo>
                  <a:lnTo>
                    <a:pt x="1610" y="2108"/>
                  </a:lnTo>
                  <a:cubicBezTo>
                    <a:pt x="1593" y="1386"/>
                    <a:pt x="1610" y="681"/>
                    <a:pt x="16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3" name="Google Shape;1283;p43"/>
          <p:cNvSpPr/>
          <p:nvPr/>
        </p:nvSpPr>
        <p:spPr>
          <a:xfrm>
            <a:off x="733200" y="3466025"/>
            <a:ext cx="3510600" cy="8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44"/>
          <p:cNvSpPr txBox="1"/>
          <p:nvPr>
            <p:ph type="title"/>
          </p:nvPr>
        </p:nvSpPr>
        <p:spPr>
          <a:xfrm>
            <a:off x="344350" y="955300"/>
            <a:ext cx="4410600" cy="364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900"/>
              <a:t>Travel through </a:t>
            </a:r>
            <a:r>
              <a:rPr lang="en" sz="5900"/>
              <a:t>dimensions</a:t>
            </a:r>
            <a:r>
              <a:rPr lang="en"/>
              <a:t> </a:t>
            </a:r>
            <a:endParaRPr/>
          </a:p>
        </p:txBody>
      </p:sp>
      <p:grpSp>
        <p:nvGrpSpPr>
          <p:cNvPr id="1289" name="Google Shape;1289;p44"/>
          <p:cNvGrpSpPr/>
          <p:nvPr/>
        </p:nvGrpSpPr>
        <p:grpSpPr>
          <a:xfrm>
            <a:off x="4755000" y="1362654"/>
            <a:ext cx="1705887" cy="1371600"/>
            <a:chOff x="4891150" y="1611750"/>
            <a:chExt cx="3403605" cy="2743199"/>
          </a:xfrm>
        </p:grpSpPr>
        <p:sp>
          <p:nvSpPr>
            <p:cNvPr id="1290" name="Google Shape;1290;p44"/>
            <p:cNvSpPr/>
            <p:nvPr/>
          </p:nvSpPr>
          <p:spPr>
            <a:xfrm>
              <a:off x="7893759" y="2014087"/>
              <a:ext cx="117524" cy="121644"/>
            </a:xfrm>
            <a:custGeom>
              <a:rect b="b" l="l" r="r" t="t"/>
              <a:pathLst>
                <a:path extrusionOk="0" h="1262" w="1221">
                  <a:moveTo>
                    <a:pt x="1" y="0"/>
                  </a:moveTo>
                  <a:lnTo>
                    <a:pt x="1" y="1261"/>
                  </a:lnTo>
                  <a:lnTo>
                    <a:pt x="1221" y="1261"/>
                  </a:lnTo>
                  <a:lnTo>
                    <a:pt x="12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4"/>
            <p:cNvSpPr/>
            <p:nvPr/>
          </p:nvSpPr>
          <p:spPr>
            <a:xfrm>
              <a:off x="7717333" y="1909310"/>
              <a:ext cx="470482" cy="104872"/>
            </a:xfrm>
            <a:custGeom>
              <a:rect b="b" l="l" r="r" t="t"/>
              <a:pathLst>
                <a:path extrusionOk="0" h="1088" w="4888">
                  <a:moveTo>
                    <a:pt x="0" y="0"/>
                  </a:moveTo>
                  <a:lnTo>
                    <a:pt x="0" y="1087"/>
                  </a:lnTo>
                  <a:lnTo>
                    <a:pt x="4887" y="1087"/>
                  </a:lnTo>
                  <a:lnTo>
                    <a:pt x="48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4"/>
            <p:cNvSpPr/>
            <p:nvPr/>
          </p:nvSpPr>
          <p:spPr>
            <a:xfrm>
              <a:off x="7610303" y="1659753"/>
              <a:ext cx="684452" cy="249650"/>
            </a:xfrm>
            <a:custGeom>
              <a:rect b="b" l="l" r="r" t="t"/>
              <a:pathLst>
                <a:path extrusionOk="0" h="2590" w="7111">
                  <a:moveTo>
                    <a:pt x="1" y="1"/>
                  </a:moveTo>
                  <a:lnTo>
                    <a:pt x="1" y="2589"/>
                  </a:lnTo>
                  <a:lnTo>
                    <a:pt x="7111" y="2589"/>
                  </a:lnTo>
                  <a:lnTo>
                    <a:pt x="71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4"/>
            <p:cNvSpPr/>
            <p:nvPr/>
          </p:nvSpPr>
          <p:spPr>
            <a:xfrm>
              <a:off x="5839114" y="2740974"/>
              <a:ext cx="2279259" cy="471154"/>
            </a:xfrm>
            <a:custGeom>
              <a:rect b="b" l="l" r="r" t="t"/>
              <a:pathLst>
                <a:path extrusionOk="0" h="4888" w="23680">
                  <a:moveTo>
                    <a:pt x="0" y="1"/>
                  </a:moveTo>
                  <a:lnTo>
                    <a:pt x="23679" y="1"/>
                  </a:lnTo>
                  <a:lnTo>
                    <a:pt x="23679" y="4888"/>
                  </a:lnTo>
                  <a:lnTo>
                    <a:pt x="0" y="4888"/>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4"/>
            <p:cNvSpPr/>
            <p:nvPr/>
          </p:nvSpPr>
          <p:spPr>
            <a:xfrm>
              <a:off x="5839114"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4"/>
            <p:cNvSpPr/>
            <p:nvPr/>
          </p:nvSpPr>
          <p:spPr>
            <a:xfrm>
              <a:off x="6203997" y="2858572"/>
              <a:ext cx="180666" cy="236059"/>
            </a:xfrm>
            <a:custGeom>
              <a:rect b="b" l="l" r="r" t="t"/>
              <a:pathLst>
                <a:path extrusionOk="0" h="2449" w="1877">
                  <a:moveTo>
                    <a:pt x="1" y="1"/>
                  </a:moveTo>
                  <a:lnTo>
                    <a:pt x="1"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4"/>
            <p:cNvSpPr/>
            <p:nvPr/>
          </p:nvSpPr>
          <p:spPr>
            <a:xfrm>
              <a:off x="7298839"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4"/>
            <p:cNvSpPr/>
            <p:nvPr/>
          </p:nvSpPr>
          <p:spPr>
            <a:xfrm>
              <a:off x="6933956"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4"/>
            <p:cNvSpPr/>
            <p:nvPr/>
          </p:nvSpPr>
          <p:spPr>
            <a:xfrm>
              <a:off x="6568977"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4"/>
            <p:cNvSpPr/>
            <p:nvPr/>
          </p:nvSpPr>
          <p:spPr>
            <a:xfrm>
              <a:off x="7663818" y="2858572"/>
              <a:ext cx="180570" cy="236059"/>
            </a:xfrm>
            <a:custGeom>
              <a:rect b="b" l="l" r="r" t="t"/>
              <a:pathLst>
                <a:path extrusionOk="0" h="2449" w="1876">
                  <a:moveTo>
                    <a:pt x="0" y="1"/>
                  </a:moveTo>
                  <a:lnTo>
                    <a:pt x="0"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4"/>
            <p:cNvSpPr/>
            <p:nvPr/>
          </p:nvSpPr>
          <p:spPr>
            <a:xfrm>
              <a:off x="6501891" y="2529106"/>
              <a:ext cx="161415" cy="64003"/>
            </a:xfrm>
            <a:custGeom>
              <a:rect b="b" l="l" r="r" t="t"/>
              <a:pathLst>
                <a:path extrusionOk="0" h="664" w="1677">
                  <a:moveTo>
                    <a:pt x="1" y="0"/>
                  </a:moveTo>
                  <a:lnTo>
                    <a:pt x="1" y="664"/>
                  </a:lnTo>
                  <a:lnTo>
                    <a:pt x="1677" y="664"/>
                  </a:lnTo>
                  <a:lnTo>
                    <a:pt x="1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4"/>
            <p:cNvSpPr/>
            <p:nvPr/>
          </p:nvSpPr>
          <p:spPr>
            <a:xfrm>
              <a:off x="6328641" y="2593110"/>
              <a:ext cx="498395" cy="147959"/>
            </a:xfrm>
            <a:custGeom>
              <a:rect b="b" l="l" r="r" t="t"/>
              <a:pathLst>
                <a:path extrusionOk="0" h="1535" w="5178">
                  <a:moveTo>
                    <a:pt x="0" y="0"/>
                  </a:moveTo>
                  <a:lnTo>
                    <a:pt x="0" y="1535"/>
                  </a:lnTo>
                  <a:lnTo>
                    <a:pt x="5177" y="1535"/>
                  </a:lnTo>
                  <a:lnTo>
                    <a:pt x="517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4"/>
            <p:cNvSpPr/>
            <p:nvPr/>
          </p:nvSpPr>
          <p:spPr>
            <a:xfrm>
              <a:off x="7112018" y="2565060"/>
              <a:ext cx="195778" cy="176008"/>
            </a:xfrm>
            <a:custGeom>
              <a:rect b="b" l="l" r="r" t="t"/>
              <a:pathLst>
                <a:path extrusionOk="0" h="1826" w="2034">
                  <a:moveTo>
                    <a:pt x="0" y="1"/>
                  </a:moveTo>
                  <a:lnTo>
                    <a:pt x="0" y="1826"/>
                  </a:lnTo>
                  <a:lnTo>
                    <a:pt x="2033" y="1826"/>
                  </a:lnTo>
                  <a:lnTo>
                    <a:pt x="20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4"/>
            <p:cNvSpPr/>
            <p:nvPr/>
          </p:nvSpPr>
          <p:spPr>
            <a:xfrm>
              <a:off x="7610303" y="2529106"/>
              <a:ext cx="469712" cy="211962"/>
            </a:xfrm>
            <a:custGeom>
              <a:rect b="b" l="l" r="r" t="t"/>
              <a:pathLst>
                <a:path extrusionOk="0" h="2199" w="4880">
                  <a:moveTo>
                    <a:pt x="1" y="0"/>
                  </a:moveTo>
                  <a:lnTo>
                    <a:pt x="1" y="2199"/>
                  </a:lnTo>
                  <a:lnTo>
                    <a:pt x="4879" y="2199"/>
                  </a:lnTo>
                  <a:lnTo>
                    <a:pt x="4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4"/>
            <p:cNvSpPr/>
            <p:nvPr/>
          </p:nvSpPr>
          <p:spPr>
            <a:xfrm>
              <a:off x="7921768" y="2135637"/>
              <a:ext cx="61602" cy="393560"/>
            </a:xfrm>
            <a:custGeom>
              <a:rect b="b" l="l" r="r" t="t"/>
              <a:pathLst>
                <a:path extrusionOk="0" h="4083" w="640">
                  <a:moveTo>
                    <a:pt x="0" y="0"/>
                  </a:moveTo>
                  <a:lnTo>
                    <a:pt x="0" y="4082"/>
                  </a:lnTo>
                  <a:lnTo>
                    <a:pt x="639" y="4082"/>
                  </a:lnTo>
                  <a:lnTo>
                    <a:pt x="6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4"/>
            <p:cNvSpPr/>
            <p:nvPr/>
          </p:nvSpPr>
          <p:spPr>
            <a:xfrm>
              <a:off x="7905020" y="1706985"/>
              <a:ext cx="95097" cy="96004"/>
            </a:xfrm>
            <a:custGeom>
              <a:rect b="b" l="l" r="r" t="t"/>
              <a:pathLst>
                <a:path extrusionOk="0" h="996" w="988">
                  <a:moveTo>
                    <a:pt x="490" y="0"/>
                  </a:moveTo>
                  <a:cubicBezTo>
                    <a:pt x="224" y="0"/>
                    <a:pt x="0" y="224"/>
                    <a:pt x="0" y="498"/>
                  </a:cubicBezTo>
                  <a:cubicBezTo>
                    <a:pt x="0" y="772"/>
                    <a:pt x="224" y="996"/>
                    <a:pt x="490" y="996"/>
                  </a:cubicBezTo>
                  <a:cubicBezTo>
                    <a:pt x="763" y="996"/>
                    <a:pt x="987" y="772"/>
                    <a:pt x="987" y="498"/>
                  </a:cubicBezTo>
                  <a:cubicBezTo>
                    <a:pt x="987" y="224"/>
                    <a:pt x="763" y="0"/>
                    <a:pt x="4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4"/>
            <p:cNvSpPr/>
            <p:nvPr/>
          </p:nvSpPr>
          <p:spPr>
            <a:xfrm>
              <a:off x="5005399" y="2888164"/>
              <a:ext cx="2919723" cy="723021"/>
            </a:xfrm>
            <a:custGeom>
              <a:rect b="b" l="l" r="r" t="t"/>
              <a:pathLst>
                <a:path extrusionOk="0" h="7501" w="30334">
                  <a:moveTo>
                    <a:pt x="18746" y="0"/>
                  </a:moveTo>
                  <a:cubicBezTo>
                    <a:pt x="18660" y="0"/>
                    <a:pt x="18573" y="19"/>
                    <a:pt x="18494" y="59"/>
                  </a:cubicBezTo>
                  <a:lnTo>
                    <a:pt x="12512" y="2996"/>
                  </a:lnTo>
                  <a:lnTo>
                    <a:pt x="3128" y="1793"/>
                  </a:lnTo>
                  <a:cubicBezTo>
                    <a:pt x="3106" y="1790"/>
                    <a:pt x="3084" y="1789"/>
                    <a:pt x="3061" y="1789"/>
                  </a:cubicBezTo>
                  <a:cubicBezTo>
                    <a:pt x="2925" y="1789"/>
                    <a:pt x="2787" y="1833"/>
                    <a:pt x="2680" y="1925"/>
                  </a:cubicBezTo>
                  <a:lnTo>
                    <a:pt x="755" y="3502"/>
                  </a:lnTo>
                  <a:cubicBezTo>
                    <a:pt x="448" y="3742"/>
                    <a:pt x="465" y="4207"/>
                    <a:pt x="780" y="4439"/>
                  </a:cubicBezTo>
                  <a:lnTo>
                    <a:pt x="1394" y="4879"/>
                  </a:lnTo>
                  <a:lnTo>
                    <a:pt x="556" y="4879"/>
                  </a:lnTo>
                  <a:cubicBezTo>
                    <a:pt x="0" y="4879"/>
                    <a:pt x="0" y="5709"/>
                    <a:pt x="556" y="5709"/>
                  </a:cubicBezTo>
                  <a:lnTo>
                    <a:pt x="1992" y="5709"/>
                  </a:lnTo>
                  <a:lnTo>
                    <a:pt x="3344" y="6787"/>
                  </a:lnTo>
                  <a:lnTo>
                    <a:pt x="6547" y="7501"/>
                  </a:lnTo>
                  <a:lnTo>
                    <a:pt x="5485" y="5369"/>
                  </a:lnTo>
                  <a:cubicBezTo>
                    <a:pt x="5327" y="5070"/>
                    <a:pt x="5020" y="4879"/>
                    <a:pt x="4688" y="4879"/>
                  </a:cubicBezTo>
                  <a:lnTo>
                    <a:pt x="3410" y="4879"/>
                  </a:lnTo>
                  <a:lnTo>
                    <a:pt x="2091" y="3933"/>
                  </a:lnTo>
                  <a:lnTo>
                    <a:pt x="3228" y="2996"/>
                  </a:lnTo>
                  <a:lnTo>
                    <a:pt x="12213" y="4149"/>
                  </a:lnTo>
                  <a:lnTo>
                    <a:pt x="12562" y="4879"/>
                  </a:lnTo>
                  <a:lnTo>
                    <a:pt x="10961" y="4879"/>
                  </a:lnTo>
                  <a:cubicBezTo>
                    <a:pt x="10405" y="4879"/>
                    <a:pt x="10405" y="5709"/>
                    <a:pt x="10961" y="5709"/>
                  </a:cubicBezTo>
                  <a:lnTo>
                    <a:pt x="12404" y="5709"/>
                  </a:lnTo>
                  <a:lnTo>
                    <a:pt x="13748" y="6787"/>
                  </a:lnTo>
                  <a:lnTo>
                    <a:pt x="16959" y="7501"/>
                  </a:lnTo>
                  <a:lnTo>
                    <a:pt x="16959" y="7501"/>
                  </a:lnTo>
                  <a:lnTo>
                    <a:pt x="15889" y="5377"/>
                  </a:lnTo>
                  <a:cubicBezTo>
                    <a:pt x="15731" y="5070"/>
                    <a:pt x="15424" y="4879"/>
                    <a:pt x="15092" y="4879"/>
                  </a:cubicBezTo>
                  <a:lnTo>
                    <a:pt x="13864" y="4879"/>
                  </a:lnTo>
                  <a:lnTo>
                    <a:pt x="13391" y="3875"/>
                  </a:lnTo>
                  <a:lnTo>
                    <a:pt x="18784" y="1237"/>
                  </a:lnTo>
                  <a:lnTo>
                    <a:pt x="26077" y="4099"/>
                  </a:lnTo>
                  <a:lnTo>
                    <a:pt x="26500" y="4879"/>
                  </a:lnTo>
                  <a:lnTo>
                    <a:pt x="24343" y="4879"/>
                  </a:lnTo>
                  <a:cubicBezTo>
                    <a:pt x="23787" y="4879"/>
                    <a:pt x="23787" y="5709"/>
                    <a:pt x="24343" y="5709"/>
                  </a:cubicBezTo>
                  <a:lnTo>
                    <a:pt x="25779" y="5709"/>
                  </a:lnTo>
                  <a:lnTo>
                    <a:pt x="27131" y="6787"/>
                  </a:lnTo>
                  <a:lnTo>
                    <a:pt x="30334" y="7501"/>
                  </a:lnTo>
                  <a:lnTo>
                    <a:pt x="29272" y="5369"/>
                  </a:lnTo>
                  <a:cubicBezTo>
                    <a:pt x="29114" y="5070"/>
                    <a:pt x="28807" y="4879"/>
                    <a:pt x="28475" y="4879"/>
                  </a:cubicBezTo>
                  <a:lnTo>
                    <a:pt x="27836" y="4879"/>
                  </a:lnTo>
                  <a:lnTo>
                    <a:pt x="27015" y="3344"/>
                  </a:lnTo>
                  <a:cubicBezTo>
                    <a:pt x="26948" y="3228"/>
                    <a:pt x="26841" y="3128"/>
                    <a:pt x="26708" y="3079"/>
                  </a:cubicBezTo>
                  <a:lnTo>
                    <a:pt x="18967" y="42"/>
                  </a:lnTo>
                  <a:cubicBezTo>
                    <a:pt x="18897" y="15"/>
                    <a:pt x="18821" y="0"/>
                    <a:pt x="187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4"/>
            <p:cNvSpPr/>
            <p:nvPr/>
          </p:nvSpPr>
          <p:spPr>
            <a:xfrm>
              <a:off x="7120007" y="1706985"/>
              <a:ext cx="106263" cy="857389"/>
            </a:xfrm>
            <a:custGeom>
              <a:rect b="b" l="l" r="r" t="t"/>
              <a:pathLst>
                <a:path extrusionOk="0" h="8895" w="1104">
                  <a:moveTo>
                    <a:pt x="805" y="0"/>
                  </a:moveTo>
                  <a:lnTo>
                    <a:pt x="805" y="1975"/>
                  </a:lnTo>
                  <a:lnTo>
                    <a:pt x="58" y="2730"/>
                  </a:lnTo>
                  <a:cubicBezTo>
                    <a:pt x="0" y="2788"/>
                    <a:pt x="0" y="2879"/>
                    <a:pt x="58" y="2937"/>
                  </a:cubicBezTo>
                  <a:lnTo>
                    <a:pt x="789" y="3667"/>
                  </a:lnTo>
                  <a:lnTo>
                    <a:pt x="789" y="8894"/>
                  </a:lnTo>
                  <a:lnTo>
                    <a:pt x="1087" y="8894"/>
                  </a:lnTo>
                  <a:lnTo>
                    <a:pt x="1087" y="3609"/>
                  </a:lnTo>
                  <a:cubicBezTo>
                    <a:pt x="1087" y="3568"/>
                    <a:pt x="1071" y="3535"/>
                    <a:pt x="1037" y="3501"/>
                  </a:cubicBezTo>
                  <a:lnTo>
                    <a:pt x="365" y="2829"/>
                  </a:lnTo>
                  <a:lnTo>
                    <a:pt x="1062" y="2141"/>
                  </a:lnTo>
                  <a:cubicBezTo>
                    <a:pt x="1087" y="2108"/>
                    <a:pt x="1104" y="2074"/>
                    <a:pt x="1104" y="2033"/>
                  </a:cubicBezTo>
                  <a:lnTo>
                    <a:pt x="11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4"/>
            <p:cNvSpPr/>
            <p:nvPr/>
          </p:nvSpPr>
          <p:spPr>
            <a:xfrm>
              <a:off x="7163897" y="1611750"/>
              <a:ext cx="111942" cy="95908"/>
            </a:xfrm>
            <a:custGeom>
              <a:rect b="b" l="l" r="r" t="t"/>
              <a:pathLst>
                <a:path extrusionOk="0" h="995" w="1163">
                  <a:moveTo>
                    <a:pt x="498" y="1"/>
                  </a:moveTo>
                  <a:cubicBezTo>
                    <a:pt x="225" y="1"/>
                    <a:pt x="1" y="225"/>
                    <a:pt x="1" y="499"/>
                  </a:cubicBezTo>
                  <a:cubicBezTo>
                    <a:pt x="1" y="796"/>
                    <a:pt x="244" y="995"/>
                    <a:pt x="498" y="995"/>
                  </a:cubicBezTo>
                  <a:cubicBezTo>
                    <a:pt x="620" y="995"/>
                    <a:pt x="745" y="949"/>
                    <a:pt x="847" y="847"/>
                  </a:cubicBezTo>
                  <a:cubicBezTo>
                    <a:pt x="1162" y="532"/>
                    <a:pt x="938" y="1"/>
                    <a:pt x="4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4"/>
            <p:cNvSpPr/>
            <p:nvPr/>
          </p:nvSpPr>
          <p:spPr>
            <a:xfrm>
              <a:off x="4921565" y="3490609"/>
              <a:ext cx="904870" cy="822496"/>
            </a:xfrm>
            <a:custGeom>
              <a:rect b="b" l="l" r="r" t="t"/>
              <a:pathLst>
                <a:path extrusionOk="0" h="8533" w="9401">
                  <a:moveTo>
                    <a:pt x="4704" y="1"/>
                  </a:moveTo>
                  <a:cubicBezTo>
                    <a:pt x="4370" y="1"/>
                    <a:pt x="4031" y="40"/>
                    <a:pt x="3692" y="122"/>
                  </a:cubicBezTo>
                  <a:cubicBezTo>
                    <a:pt x="1411" y="678"/>
                    <a:pt x="0" y="2985"/>
                    <a:pt x="564" y="5275"/>
                  </a:cubicBezTo>
                  <a:cubicBezTo>
                    <a:pt x="1038" y="7226"/>
                    <a:pt x="2783" y="8533"/>
                    <a:pt x="4700" y="8533"/>
                  </a:cubicBezTo>
                  <a:cubicBezTo>
                    <a:pt x="5033" y="8533"/>
                    <a:pt x="5371" y="8493"/>
                    <a:pt x="5708" y="8411"/>
                  </a:cubicBezTo>
                  <a:cubicBezTo>
                    <a:pt x="7998" y="7855"/>
                    <a:pt x="9401" y="5549"/>
                    <a:pt x="8845" y="3259"/>
                  </a:cubicBezTo>
                  <a:cubicBezTo>
                    <a:pt x="8371" y="1307"/>
                    <a:pt x="6626" y="1"/>
                    <a:pt x="47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4"/>
            <p:cNvSpPr/>
            <p:nvPr/>
          </p:nvSpPr>
          <p:spPr>
            <a:xfrm>
              <a:off x="5113198" y="3639920"/>
              <a:ext cx="543153" cy="523205"/>
            </a:xfrm>
            <a:custGeom>
              <a:rect b="b" l="l" r="r" t="t"/>
              <a:pathLst>
                <a:path extrusionOk="0" h="5428" w="5643">
                  <a:moveTo>
                    <a:pt x="2714" y="0"/>
                  </a:moveTo>
                  <a:cubicBezTo>
                    <a:pt x="1220" y="0"/>
                    <a:pt x="1" y="1212"/>
                    <a:pt x="9" y="2714"/>
                  </a:cubicBezTo>
                  <a:cubicBezTo>
                    <a:pt x="9" y="3809"/>
                    <a:pt x="664" y="4804"/>
                    <a:pt x="1676" y="5219"/>
                  </a:cubicBezTo>
                  <a:cubicBezTo>
                    <a:pt x="2015" y="5360"/>
                    <a:pt x="2369" y="5428"/>
                    <a:pt x="2720" y="5428"/>
                  </a:cubicBezTo>
                  <a:cubicBezTo>
                    <a:pt x="3426" y="5428"/>
                    <a:pt x="4117" y="5151"/>
                    <a:pt x="4638" y="4630"/>
                  </a:cubicBezTo>
                  <a:cubicBezTo>
                    <a:pt x="5410" y="3858"/>
                    <a:pt x="5642" y="2689"/>
                    <a:pt x="5227" y="1676"/>
                  </a:cubicBezTo>
                  <a:cubicBezTo>
                    <a:pt x="4804" y="664"/>
                    <a:pt x="381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4"/>
            <p:cNvSpPr/>
            <p:nvPr/>
          </p:nvSpPr>
          <p:spPr>
            <a:xfrm>
              <a:off x="5267294" y="3793471"/>
              <a:ext cx="250834" cy="215914"/>
            </a:xfrm>
            <a:custGeom>
              <a:rect b="b" l="l" r="r" t="t"/>
              <a:pathLst>
                <a:path extrusionOk="0" h="2240" w="2606">
                  <a:moveTo>
                    <a:pt x="1113" y="0"/>
                  </a:moveTo>
                  <a:cubicBezTo>
                    <a:pt x="499" y="0"/>
                    <a:pt x="1" y="507"/>
                    <a:pt x="1" y="1121"/>
                  </a:cubicBezTo>
                  <a:cubicBezTo>
                    <a:pt x="1" y="1794"/>
                    <a:pt x="551" y="2239"/>
                    <a:pt x="1125" y="2239"/>
                  </a:cubicBezTo>
                  <a:cubicBezTo>
                    <a:pt x="1400" y="2239"/>
                    <a:pt x="1681" y="2137"/>
                    <a:pt x="1909" y="1909"/>
                  </a:cubicBezTo>
                  <a:cubicBezTo>
                    <a:pt x="2606" y="1203"/>
                    <a:pt x="2108" y="0"/>
                    <a:pt x="11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4"/>
            <p:cNvSpPr/>
            <p:nvPr/>
          </p:nvSpPr>
          <p:spPr>
            <a:xfrm>
              <a:off x="5910147" y="3490417"/>
              <a:ext cx="932109" cy="822110"/>
            </a:xfrm>
            <a:custGeom>
              <a:rect b="b" l="l" r="r" t="t"/>
              <a:pathLst>
                <a:path extrusionOk="0" h="8529" w="9684">
                  <a:moveTo>
                    <a:pt x="4846" y="0"/>
                  </a:moveTo>
                  <a:cubicBezTo>
                    <a:pt x="3174" y="0"/>
                    <a:pt x="1588" y="989"/>
                    <a:pt x="905" y="2630"/>
                  </a:cubicBezTo>
                  <a:cubicBezTo>
                    <a:pt x="1" y="4804"/>
                    <a:pt x="1038" y="7301"/>
                    <a:pt x="3212" y="8205"/>
                  </a:cubicBezTo>
                  <a:cubicBezTo>
                    <a:pt x="3744" y="8425"/>
                    <a:pt x="4296" y="8529"/>
                    <a:pt x="4839" y="8529"/>
                  </a:cubicBezTo>
                  <a:cubicBezTo>
                    <a:pt x="6513" y="8529"/>
                    <a:pt x="8102" y="7540"/>
                    <a:pt x="8779" y="5899"/>
                  </a:cubicBezTo>
                  <a:cubicBezTo>
                    <a:pt x="9683" y="3717"/>
                    <a:pt x="8654" y="1228"/>
                    <a:pt x="6472" y="324"/>
                  </a:cubicBezTo>
                  <a:cubicBezTo>
                    <a:pt x="5940" y="104"/>
                    <a:pt x="5389" y="0"/>
                    <a:pt x="48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4"/>
            <p:cNvSpPr/>
            <p:nvPr/>
          </p:nvSpPr>
          <p:spPr>
            <a:xfrm>
              <a:off x="6115351" y="3639920"/>
              <a:ext cx="522459" cy="523109"/>
            </a:xfrm>
            <a:custGeom>
              <a:rect b="b" l="l" r="r" t="t"/>
              <a:pathLst>
                <a:path extrusionOk="0" h="5427" w="5428">
                  <a:moveTo>
                    <a:pt x="2714" y="0"/>
                  </a:moveTo>
                  <a:cubicBezTo>
                    <a:pt x="1212" y="0"/>
                    <a:pt x="1" y="1212"/>
                    <a:pt x="1" y="2714"/>
                  </a:cubicBezTo>
                  <a:cubicBezTo>
                    <a:pt x="1" y="4215"/>
                    <a:pt x="1212" y="5427"/>
                    <a:pt x="2714" y="5427"/>
                  </a:cubicBezTo>
                  <a:cubicBezTo>
                    <a:pt x="4207" y="5427"/>
                    <a:pt x="5427" y="4215"/>
                    <a:pt x="5427" y="2714"/>
                  </a:cubicBezTo>
                  <a:cubicBezTo>
                    <a:pt x="5427" y="1212"/>
                    <a:pt x="420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4"/>
            <p:cNvSpPr/>
            <p:nvPr/>
          </p:nvSpPr>
          <p:spPr>
            <a:xfrm>
              <a:off x="6268677" y="3793471"/>
              <a:ext cx="251700" cy="215914"/>
            </a:xfrm>
            <a:custGeom>
              <a:rect b="b" l="l" r="r" t="t"/>
              <a:pathLst>
                <a:path extrusionOk="0" h="2240" w="2615">
                  <a:moveTo>
                    <a:pt x="1121" y="0"/>
                  </a:moveTo>
                  <a:cubicBezTo>
                    <a:pt x="499" y="0"/>
                    <a:pt x="1" y="507"/>
                    <a:pt x="1" y="1121"/>
                  </a:cubicBezTo>
                  <a:cubicBezTo>
                    <a:pt x="1" y="1794"/>
                    <a:pt x="551" y="2239"/>
                    <a:pt x="1125" y="2239"/>
                  </a:cubicBezTo>
                  <a:cubicBezTo>
                    <a:pt x="1400" y="2239"/>
                    <a:pt x="1681" y="2137"/>
                    <a:pt x="1909" y="1909"/>
                  </a:cubicBezTo>
                  <a:cubicBezTo>
                    <a:pt x="2614" y="1203"/>
                    <a:pt x="2117" y="0"/>
                    <a:pt x="1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4"/>
            <p:cNvSpPr/>
            <p:nvPr/>
          </p:nvSpPr>
          <p:spPr>
            <a:xfrm>
              <a:off x="7212599" y="3490513"/>
              <a:ext cx="902560" cy="822689"/>
            </a:xfrm>
            <a:custGeom>
              <a:rect b="b" l="l" r="r" t="t"/>
              <a:pathLst>
                <a:path extrusionOk="0" h="8535" w="9377">
                  <a:moveTo>
                    <a:pt x="4690" y="1"/>
                  </a:moveTo>
                  <a:cubicBezTo>
                    <a:pt x="4366" y="1"/>
                    <a:pt x="4038" y="38"/>
                    <a:pt x="3709" y="115"/>
                  </a:cubicBezTo>
                  <a:cubicBezTo>
                    <a:pt x="1420" y="663"/>
                    <a:pt x="1" y="2953"/>
                    <a:pt x="540" y="5251"/>
                  </a:cubicBezTo>
                  <a:cubicBezTo>
                    <a:pt x="1002" y="7212"/>
                    <a:pt x="2755" y="8535"/>
                    <a:pt x="4687" y="8535"/>
                  </a:cubicBezTo>
                  <a:cubicBezTo>
                    <a:pt x="5010" y="8535"/>
                    <a:pt x="5339" y="8498"/>
                    <a:pt x="5668" y="8420"/>
                  </a:cubicBezTo>
                  <a:cubicBezTo>
                    <a:pt x="7957" y="7873"/>
                    <a:pt x="9376" y="5583"/>
                    <a:pt x="8837" y="3285"/>
                  </a:cubicBezTo>
                  <a:cubicBezTo>
                    <a:pt x="8375" y="1323"/>
                    <a:pt x="6622" y="1"/>
                    <a:pt x="46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4"/>
            <p:cNvSpPr/>
            <p:nvPr/>
          </p:nvSpPr>
          <p:spPr>
            <a:xfrm>
              <a:off x="7403462" y="3639920"/>
              <a:ext cx="521592" cy="523109"/>
            </a:xfrm>
            <a:custGeom>
              <a:rect b="b" l="l" r="r" t="t"/>
              <a:pathLst>
                <a:path extrusionOk="0" h="5427" w="5419">
                  <a:moveTo>
                    <a:pt x="2705" y="0"/>
                  </a:moveTo>
                  <a:cubicBezTo>
                    <a:pt x="1212" y="0"/>
                    <a:pt x="1" y="1212"/>
                    <a:pt x="1" y="2714"/>
                  </a:cubicBezTo>
                  <a:cubicBezTo>
                    <a:pt x="1" y="4215"/>
                    <a:pt x="1212" y="5427"/>
                    <a:pt x="2705" y="5427"/>
                  </a:cubicBezTo>
                  <a:cubicBezTo>
                    <a:pt x="4207" y="5427"/>
                    <a:pt x="5419" y="4215"/>
                    <a:pt x="5419" y="2714"/>
                  </a:cubicBezTo>
                  <a:cubicBezTo>
                    <a:pt x="5419" y="1212"/>
                    <a:pt x="4207" y="0"/>
                    <a:pt x="27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4"/>
            <p:cNvSpPr/>
            <p:nvPr/>
          </p:nvSpPr>
          <p:spPr>
            <a:xfrm>
              <a:off x="7556788" y="3793471"/>
              <a:ext cx="251700" cy="215914"/>
            </a:xfrm>
            <a:custGeom>
              <a:rect b="b" l="l" r="r" t="t"/>
              <a:pathLst>
                <a:path extrusionOk="0" h="2240" w="2615">
                  <a:moveTo>
                    <a:pt x="1112" y="0"/>
                  </a:moveTo>
                  <a:cubicBezTo>
                    <a:pt x="499" y="0"/>
                    <a:pt x="1" y="507"/>
                    <a:pt x="1" y="1121"/>
                  </a:cubicBezTo>
                  <a:cubicBezTo>
                    <a:pt x="1" y="1794"/>
                    <a:pt x="551" y="2239"/>
                    <a:pt x="1125" y="2239"/>
                  </a:cubicBezTo>
                  <a:cubicBezTo>
                    <a:pt x="1400" y="2239"/>
                    <a:pt x="1681" y="2137"/>
                    <a:pt x="1909" y="1909"/>
                  </a:cubicBezTo>
                  <a:cubicBezTo>
                    <a:pt x="2614" y="1203"/>
                    <a:pt x="2108" y="0"/>
                    <a:pt x="11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4"/>
            <p:cNvSpPr/>
            <p:nvPr/>
          </p:nvSpPr>
          <p:spPr>
            <a:xfrm>
              <a:off x="4891150" y="4270126"/>
              <a:ext cx="3241592" cy="84823"/>
            </a:xfrm>
            <a:custGeom>
              <a:rect b="b" l="l" r="r" t="t"/>
              <a:pathLst>
                <a:path extrusionOk="0" h="880" w="33678">
                  <a:moveTo>
                    <a:pt x="33097" y="0"/>
                  </a:moveTo>
                  <a:cubicBezTo>
                    <a:pt x="33094" y="0"/>
                    <a:pt x="33091" y="0"/>
                    <a:pt x="33089" y="0"/>
                  </a:cubicBezTo>
                  <a:lnTo>
                    <a:pt x="590" y="0"/>
                  </a:lnTo>
                  <a:cubicBezTo>
                    <a:pt x="1" y="0"/>
                    <a:pt x="1" y="880"/>
                    <a:pt x="590" y="880"/>
                  </a:cubicBezTo>
                  <a:lnTo>
                    <a:pt x="33089" y="880"/>
                  </a:lnTo>
                  <a:cubicBezTo>
                    <a:pt x="33675" y="880"/>
                    <a:pt x="33678" y="0"/>
                    <a:pt x="33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44"/>
          <p:cNvGrpSpPr/>
          <p:nvPr/>
        </p:nvGrpSpPr>
        <p:grpSpPr>
          <a:xfrm>
            <a:off x="6650373" y="1362638"/>
            <a:ext cx="960117" cy="1371617"/>
            <a:chOff x="6826850" y="1362638"/>
            <a:chExt cx="960117" cy="1371617"/>
          </a:xfrm>
        </p:grpSpPr>
        <p:sp>
          <p:nvSpPr>
            <p:cNvPr id="1320" name="Google Shape;1320;p44"/>
            <p:cNvSpPr/>
            <p:nvPr/>
          </p:nvSpPr>
          <p:spPr>
            <a:xfrm>
              <a:off x="7044240" y="1362638"/>
              <a:ext cx="392794" cy="130322"/>
            </a:xfrm>
            <a:custGeom>
              <a:rect b="b" l="l" r="r" t="t"/>
              <a:pathLst>
                <a:path extrusionOk="0" h="3236" w="9716">
                  <a:moveTo>
                    <a:pt x="9699" y="1925"/>
                  </a:moveTo>
                  <a:cubicBezTo>
                    <a:pt x="9666" y="2613"/>
                    <a:pt x="9500" y="3236"/>
                    <a:pt x="9218" y="3236"/>
                  </a:cubicBezTo>
                  <a:lnTo>
                    <a:pt x="324" y="3236"/>
                  </a:lnTo>
                  <a:cubicBezTo>
                    <a:pt x="124" y="3236"/>
                    <a:pt x="0" y="3020"/>
                    <a:pt x="91" y="2846"/>
                  </a:cubicBezTo>
                  <a:lnTo>
                    <a:pt x="639" y="1858"/>
                  </a:lnTo>
                  <a:cubicBezTo>
                    <a:pt x="1278" y="714"/>
                    <a:pt x="2481" y="0"/>
                    <a:pt x="3792" y="0"/>
                  </a:cubicBezTo>
                  <a:lnTo>
                    <a:pt x="9218" y="0"/>
                  </a:lnTo>
                  <a:cubicBezTo>
                    <a:pt x="9458" y="0"/>
                    <a:pt x="9608" y="440"/>
                    <a:pt x="9666" y="987"/>
                  </a:cubicBezTo>
                  <a:cubicBezTo>
                    <a:pt x="9707" y="1294"/>
                    <a:pt x="9716" y="1610"/>
                    <a:pt x="9699" y="1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4"/>
            <p:cNvSpPr/>
            <p:nvPr/>
          </p:nvSpPr>
          <p:spPr>
            <a:xfrm>
              <a:off x="7259568" y="1492914"/>
              <a:ext cx="57084" cy="91942"/>
            </a:xfrm>
            <a:custGeom>
              <a:rect b="b" l="l" r="r" t="t"/>
              <a:pathLst>
                <a:path extrusionOk="0" h="2283" w="1412">
                  <a:moveTo>
                    <a:pt x="1" y="1"/>
                  </a:moveTo>
                  <a:lnTo>
                    <a:pt x="1" y="2282"/>
                  </a:lnTo>
                  <a:lnTo>
                    <a:pt x="1411" y="2282"/>
                  </a:lnTo>
                  <a:lnTo>
                    <a:pt x="1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4"/>
            <p:cNvSpPr/>
            <p:nvPr/>
          </p:nvSpPr>
          <p:spPr>
            <a:xfrm>
              <a:off x="7007975" y="1773604"/>
              <a:ext cx="438436" cy="397651"/>
            </a:xfrm>
            <a:custGeom>
              <a:rect b="b" l="l" r="r" t="t"/>
              <a:pathLst>
                <a:path extrusionOk="0" h="9874" w="10845">
                  <a:moveTo>
                    <a:pt x="5423" y="0"/>
                  </a:moveTo>
                  <a:cubicBezTo>
                    <a:pt x="4160" y="0"/>
                    <a:pt x="2897" y="481"/>
                    <a:pt x="1934" y="1444"/>
                  </a:cubicBezTo>
                  <a:cubicBezTo>
                    <a:pt x="1" y="3377"/>
                    <a:pt x="1" y="6496"/>
                    <a:pt x="1934" y="8430"/>
                  </a:cubicBezTo>
                  <a:cubicBezTo>
                    <a:pt x="2897" y="9392"/>
                    <a:pt x="4160" y="9873"/>
                    <a:pt x="5423" y="9873"/>
                  </a:cubicBezTo>
                  <a:cubicBezTo>
                    <a:pt x="6686" y="9873"/>
                    <a:pt x="7949" y="9392"/>
                    <a:pt x="8912" y="8430"/>
                  </a:cubicBezTo>
                  <a:cubicBezTo>
                    <a:pt x="10845" y="6496"/>
                    <a:pt x="10845" y="3377"/>
                    <a:pt x="8912" y="1444"/>
                  </a:cubicBezTo>
                  <a:cubicBezTo>
                    <a:pt x="7949" y="481"/>
                    <a:pt x="6686" y="0"/>
                    <a:pt x="54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4"/>
            <p:cNvSpPr/>
            <p:nvPr/>
          </p:nvSpPr>
          <p:spPr>
            <a:xfrm>
              <a:off x="7232723" y="1402385"/>
              <a:ext cx="204321" cy="37776"/>
            </a:xfrm>
            <a:custGeom>
              <a:rect b="b" l="l" r="r" t="t"/>
              <a:pathLst>
                <a:path extrusionOk="0" h="938" w="5054">
                  <a:moveTo>
                    <a:pt x="598" y="0"/>
                  </a:moveTo>
                  <a:cubicBezTo>
                    <a:pt x="1" y="25"/>
                    <a:pt x="1" y="905"/>
                    <a:pt x="598" y="938"/>
                  </a:cubicBezTo>
                  <a:lnTo>
                    <a:pt x="5037" y="938"/>
                  </a:lnTo>
                  <a:cubicBezTo>
                    <a:pt x="5054" y="623"/>
                    <a:pt x="5045" y="307"/>
                    <a:pt x="50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4"/>
            <p:cNvSpPr/>
            <p:nvPr/>
          </p:nvSpPr>
          <p:spPr>
            <a:xfrm>
              <a:off x="6948624" y="1557066"/>
              <a:ext cx="542092" cy="258992"/>
            </a:xfrm>
            <a:custGeom>
              <a:rect b="b" l="l" r="r" t="t"/>
              <a:pathLst>
                <a:path extrusionOk="0" h="6431" w="13409">
                  <a:moveTo>
                    <a:pt x="133" y="5900"/>
                  </a:moveTo>
                  <a:cubicBezTo>
                    <a:pt x="0" y="6140"/>
                    <a:pt x="175" y="6431"/>
                    <a:pt x="448" y="6431"/>
                  </a:cubicBezTo>
                  <a:lnTo>
                    <a:pt x="12130" y="6431"/>
                  </a:lnTo>
                  <a:cubicBezTo>
                    <a:pt x="13408" y="6431"/>
                    <a:pt x="13408" y="1"/>
                    <a:pt x="12130" y="1"/>
                  </a:cubicBezTo>
                  <a:lnTo>
                    <a:pt x="7617" y="1"/>
                  </a:lnTo>
                  <a:cubicBezTo>
                    <a:pt x="5012" y="1"/>
                    <a:pt x="2614" y="1411"/>
                    <a:pt x="1353" y="369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4"/>
            <p:cNvSpPr/>
            <p:nvPr/>
          </p:nvSpPr>
          <p:spPr>
            <a:xfrm>
              <a:off x="7271980" y="1632252"/>
              <a:ext cx="447492" cy="397973"/>
            </a:xfrm>
            <a:custGeom>
              <a:rect b="b" l="l" r="r" t="t"/>
              <a:pathLst>
                <a:path extrusionOk="0" h="9882" w="11069">
                  <a:moveTo>
                    <a:pt x="1096" y="1"/>
                  </a:moveTo>
                  <a:lnTo>
                    <a:pt x="1" y="880"/>
                  </a:lnTo>
                  <a:lnTo>
                    <a:pt x="7061" y="9616"/>
                  </a:lnTo>
                  <a:cubicBezTo>
                    <a:pt x="7194" y="9782"/>
                    <a:pt x="7393" y="9882"/>
                    <a:pt x="7609" y="9882"/>
                  </a:cubicBezTo>
                  <a:cubicBezTo>
                    <a:pt x="7650" y="9882"/>
                    <a:pt x="7692" y="9874"/>
                    <a:pt x="7741" y="9865"/>
                  </a:cubicBezTo>
                  <a:cubicBezTo>
                    <a:pt x="7990" y="9816"/>
                    <a:pt x="8198" y="9633"/>
                    <a:pt x="8281" y="9392"/>
                  </a:cubicBezTo>
                  <a:lnTo>
                    <a:pt x="11068" y="656"/>
                  </a:lnTo>
                  <a:lnTo>
                    <a:pt x="9733" y="225"/>
                  </a:lnTo>
                  <a:lnTo>
                    <a:pt x="7335" y="7717"/>
                  </a:lnTo>
                  <a:lnTo>
                    <a:pt x="10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4"/>
            <p:cNvSpPr/>
            <p:nvPr/>
          </p:nvSpPr>
          <p:spPr>
            <a:xfrm>
              <a:off x="7663784" y="1492955"/>
              <a:ext cx="123183" cy="157063"/>
            </a:xfrm>
            <a:custGeom>
              <a:rect b="b" l="l" r="r" t="t"/>
              <a:pathLst>
                <a:path extrusionOk="0" h="3900" w="3047">
                  <a:moveTo>
                    <a:pt x="1753" y="1"/>
                  </a:moveTo>
                  <a:cubicBezTo>
                    <a:pt x="1412" y="1"/>
                    <a:pt x="1070" y="117"/>
                    <a:pt x="788" y="348"/>
                  </a:cubicBezTo>
                  <a:cubicBezTo>
                    <a:pt x="481" y="597"/>
                    <a:pt x="299" y="962"/>
                    <a:pt x="266" y="1352"/>
                  </a:cubicBezTo>
                  <a:lnTo>
                    <a:pt x="0" y="3899"/>
                  </a:lnTo>
                  <a:lnTo>
                    <a:pt x="1402" y="3899"/>
                  </a:lnTo>
                  <a:lnTo>
                    <a:pt x="1145" y="1352"/>
                  </a:lnTo>
                  <a:cubicBezTo>
                    <a:pt x="1112" y="1178"/>
                    <a:pt x="1162" y="995"/>
                    <a:pt x="1278" y="854"/>
                  </a:cubicBezTo>
                  <a:cubicBezTo>
                    <a:pt x="1431" y="641"/>
                    <a:pt x="1725" y="507"/>
                    <a:pt x="2031" y="507"/>
                  </a:cubicBezTo>
                  <a:cubicBezTo>
                    <a:pt x="2189" y="507"/>
                    <a:pt x="2351" y="543"/>
                    <a:pt x="2498" y="622"/>
                  </a:cubicBezTo>
                  <a:cubicBezTo>
                    <a:pt x="2597" y="672"/>
                    <a:pt x="2680" y="730"/>
                    <a:pt x="2755" y="813"/>
                  </a:cubicBezTo>
                  <a:cubicBezTo>
                    <a:pt x="2784" y="845"/>
                    <a:pt x="2819" y="858"/>
                    <a:pt x="2854" y="858"/>
                  </a:cubicBezTo>
                  <a:cubicBezTo>
                    <a:pt x="2954" y="858"/>
                    <a:pt x="3047" y="744"/>
                    <a:pt x="2979" y="639"/>
                  </a:cubicBezTo>
                  <a:cubicBezTo>
                    <a:pt x="2896" y="522"/>
                    <a:pt x="2805" y="415"/>
                    <a:pt x="2697" y="332"/>
                  </a:cubicBezTo>
                  <a:cubicBezTo>
                    <a:pt x="2418" y="111"/>
                    <a:pt x="2086" y="1"/>
                    <a:pt x="17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4"/>
            <p:cNvSpPr/>
            <p:nvPr/>
          </p:nvSpPr>
          <p:spPr>
            <a:xfrm>
              <a:off x="6826850" y="2055582"/>
              <a:ext cx="829208" cy="678672"/>
            </a:xfrm>
            <a:custGeom>
              <a:rect b="b" l="l" r="r" t="t"/>
              <a:pathLst>
                <a:path extrusionOk="0" h="16852" w="20511">
                  <a:moveTo>
                    <a:pt x="19299" y="11068"/>
                  </a:moveTo>
                  <a:lnTo>
                    <a:pt x="9940" y="1278"/>
                  </a:lnTo>
                  <a:cubicBezTo>
                    <a:pt x="8721" y="1"/>
                    <a:pt x="6605" y="299"/>
                    <a:pt x="5775" y="1867"/>
                  </a:cubicBezTo>
                  <a:lnTo>
                    <a:pt x="1735" y="9542"/>
                  </a:lnTo>
                  <a:cubicBezTo>
                    <a:pt x="1" y="12869"/>
                    <a:pt x="2407" y="16851"/>
                    <a:pt x="6157" y="16851"/>
                  </a:cubicBezTo>
                  <a:lnTo>
                    <a:pt x="16818" y="16851"/>
                  </a:lnTo>
                  <a:cubicBezTo>
                    <a:pt x="18187" y="16851"/>
                    <a:pt x="19432" y="16038"/>
                    <a:pt x="19971" y="14777"/>
                  </a:cubicBezTo>
                  <a:cubicBezTo>
                    <a:pt x="20510" y="13516"/>
                    <a:pt x="20245" y="12056"/>
                    <a:pt x="19299" y="1106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4"/>
            <p:cNvSpPr/>
            <p:nvPr/>
          </p:nvSpPr>
          <p:spPr>
            <a:xfrm>
              <a:off x="6873465" y="2112727"/>
              <a:ext cx="766829" cy="584112"/>
            </a:xfrm>
            <a:custGeom>
              <a:rect b="b" l="l" r="r" t="t"/>
              <a:pathLst>
                <a:path extrusionOk="0" h="14504" w="18968">
                  <a:moveTo>
                    <a:pt x="5012" y="14495"/>
                  </a:moveTo>
                  <a:cubicBezTo>
                    <a:pt x="1967" y="14495"/>
                    <a:pt x="1" y="11259"/>
                    <a:pt x="1420" y="8554"/>
                  </a:cubicBezTo>
                  <a:lnTo>
                    <a:pt x="5460" y="888"/>
                  </a:lnTo>
                  <a:cubicBezTo>
                    <a:pt x="5751" y="340"/>
                    <a:pt x="6307" y="9"/>
                    <a:pt x="6920" y="9"/>
                  </a:cubicBezTo>
                  <a:cubicBezTo>
                    <a:pt x="7377" y="0"/>
                    <a:pt x="7808" y="183"/>
                    <a:pt x="8115" y="515"/>
                  </a:cubicBezTo>
                  <a:lnTo>
                    <a:pt x="17466" y="10297"/>
                  </a:lnTo>
                  <a:cubicBezTo>
                    <a:pt x="18967" y="11881"/>
                    <a:pt x="17856" y="14495"/>
                    <a:pt x="15674" y="1450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4"/>
            <p:cNvSpPr/>
            <p:nvPr/>
          </p:nvSpPr>
          <p:spPr>
            <a:xfrm>
              <a:off x="7372286" y="2496268"/>
              <a:ext cx="235490" cy="200678"/>
            </a:xfrm>
            <a:custGeom>
              <a:rect b="b" l="l" r="r" t="t"/>
              <a:pathLst>
                <a:path extrusionOk="0" h="4983" w="5825">
                  <a:moveTo>
                    <a:pt x="3342" y="1"/>
                  </a:moveTo>
                  <a:cubicBezTo>
                    <a:pt x="3337" y="1"/>
                    <a:pt x="3332" y="1"/>
                    <a:pt x="3327" y="1"/>
                  </a:cubicBezTo>
                  <a:cubicBezTo>
                    <a:pt x="1112" y="1"/>
                    <a:pt x="0" y="2681"/>
                    <a:pt x="1568" y="4249"/>
                  </a:cubicBezTo>
                  <a:cubicBezTo>
                    <a:pt x="2075" y="4756"/>
                    <a:pt x="2699" y="4983"/>
                    <a:pt x="3310" y="4983"/>
                  </a:cubicBezTo>
                  <a:cubicBezTo>
                    <a:pt x="4589" y="4983"/>
                    <a:pt x="5816" y="3989"/>
                    <a:pt x="5816" y="2490"/>
                  </a:cubicBezTo>
                  <a:cubicBezTo>
                    <a:pt x="5825" y="1118"/>
                    <a:pt x="4713" y="1"/>
                    <a:pt x="33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4"/>
            <p:cNvSpPr/>
            <p:nvPr/>
          </p:nvSpPr>
          <p:spPr>
            <a:xfrm>
              <a:off x="7421570" y="2532714"/>
              <a:ext cx="149299" cy="127744"/>
            </a:xfrm>
            <a:custGeom>
              <a:rect b="b" l="l" r="r" t="t"/>
              <a:pathLst>
                <a:path extrusionOk="0" h="3172" w="3693">
                  <a:moveTo>
                    <a:pt x="2117" y="0"/>
                  </a:moveTo>
                  <a:cubicBezTo>
                    <a:pt x="706" y="0"/>
                    <a:pt x="1" y="1701"/>
                    <a:pt x="997" y="2705"/>
                  </a:cubicBezTo>
                  <a:cubicBezTo>
                    <a:pt x="1318" y="3027"/>
                    <a:pt x="1714" y="3171"/>
                    <a:pt x="2102" y="3171"/>
                  </a:cubicBezTo>
                  <a:cubicBezTo>
                    <a:pt x="2914" y="3171"/>
                    <a:pt x="3693" y="2539"/>
                    <a:pt x="3693" y="1585"/>
                  </a:cubicBezTo>
                  <a:cubicBezTo>
                    <a:pt x="3693" y="706"/>
                    <a:pt x="2988" y="0"/>
                    <a:pt x="21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4"/>
            <p:cNvSpPr/>
            <p:nvPr/>
          </p:nvSpPr>
          <p:spPr>
            <a:xfrm>
              <a:off x="7471905" y="2570125"/>
              <a:ext cx="61409" cy="52676"/>
            </a:xfrm>
            <a:custGeom>
              <a:rect b="b" l="l" r="r" t="t"/>
              <a:pathLst>
                <a:path extrusionOk="0" h="1308" w="1519">
                  <a:moveTo>
                    <a:pt x="872" y="1"/>
                  </a:moveTo>
                  <a:cubicBezTo>
                    <a:pt x="291" y="1"/>
                    <a:pt x="0" y="706"/>
                    <a:pt x="407" y="1112"/>
                  </a:cubicBezTo>
                  <a:cubicBezTo>
                    <a:pt x="542" y="1247"/>
                    <a:pt x="707" y="1308"/>
                    <a:pt x="868" y="1308"/>
                  </a:cubicBezTo>
                  <a:cubicBezTo>
                    <a:pt x="1201" y="1308"/>
                    <a:pt x="1519" y="1048"/>
                    <a:pt x="1519" y="656"/>
                  </a:cubicBezTo>
                  <a:cubicBezTo>
                    <a:pt x="1519" y="291"/>
                    <a:pt x="1228" y="1"/>
                    <a:pt x="8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4"/>
            <p:cNvSpPr/>
            <p:nvPr/>
          </p:nvSpPr>
          <p:spPr>
            <a:xfrm>
              <a:off x="7064010" y="2113049"/>
              <a:ext cx="156333" cy="133141"/>
            </a:xfrm>
            <a:custGeom>
              <a:rect b="b" l="l" r="r" t="t"/>
              <a:pathLst>
                <a:path extrusionOk="0" h="3306" w="3867">
                  <a:moveTo>
                    <a:pt x="2223" y="0"/>
                  </a:moveTo>
                  <a:cubicBezTo>
                    <a:pt x="2218" y="0"/>
                    <a:pt x="2213" y="1"/>
                    <a:pt x="2207" y="1"/>
                  </a:cubicBezTo>
                  <a:cubicBezTo>
                    <a:pt x="739" y="1"/>
                    <a:pt x="1" y="1776"/>
                    <a:pt x="1046" y="2821"/>
                  </a:cubicBezTo>
                  <a:cubicBezTo>
                    <a:pt x="1380" y="3156"/>
                    <a:pt x="1792" y="3306"/>
                    <a:pt x="2197" y="3306"/>
                  </a:cubicBezTo>
                  <a:cubicBezTo>
                    <a:pt x="3048" y="3306"/>
                    <a:pt x="3867" y="2644"/>
                    <a:pt x="3867" y="1643"/>
                  </a:cubicBezTo>
                  <a:cubicBezTo>
                    <a:pt x="3859" y="736"/>
                    <a:pt x="3128" y="0"/>
                    <a:pt x="2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4"/>
            <p:cNvSpPr/>
            <p:nvPr/>
          </p:nvSpPr>
          <p:spPr>
            <a:xfrm>
              <a:off x="7096556" y="2136768"/>
              <a:ext cx="99330" cy="85056"/>
            </a:xfrm>
            <a:custGeom>
              <a:rect b="b" l="l" r="r" t="t"/>
              <a:pathLst>
                <a:path extrusionOk="0" h="2112" w="2457">
                  <a:moveTo>
                    <a:pt x="1402" y="1"/>
                  </a:moveTo>
                  <a:cubicBezTo>
                    <a:pt x="465" y="9"/>
                    <a:pt x="0" y="1137"/>
                    <a:pt x="664" y="1801"/>
                  </a:cubicBezTo>
                  <a:cubicBezTo>
                    <a:pt x="878" y="2015"/>
                    <a:pt x="1141" y="2111"/>
                    <a:pt x="1398" y="2111"/>
                  </a:cubicBezTo>
                  <a:cubicBezTo>
                    <a:pt x="1939" y="2111"/>
                    <a:pt x="2456" y="1689"/>
                    <a:pt x="2456" y="1054"/>
                  </a:cubicBezTo>
                  <a:cubicBezTo>
                    <a:pt x="2456" y="474"/>
                    <a:pt x="1983" y="1"/>
                    <a:pt x="14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4"/>
            <p:cNvSpPr/>
            <p:nvPr/>
          </p:nvSpPr>
          <p:spPr>
            <a:xfrm>
              <a:off x="7129749" y="2161817"/>
              <a:ext cx="41196" cy="34997"/>
            </a:xfrm>
            <a:custGeom>
              <a:rect b="b" l="l" r="r" t="t"/>
              <a:pathLst>
                <a:path extrusionOk="0" h="869" w="1019">
                  <a:moveTo>
                    <a:pt x="581" y="1"/>
                  </a:moveTo>
                  <a:cubicBezTo>
                    <a:pt x="200" y="1"/>
                    <a:pt x="1" y="466"/>
                    <a:pt x="274" y="739"/>
                  </a:cubicBezTo>
                  <a:cubicBezTo>
                    <a:pt x="363" y="828"/>
                    <a:pt x="473" y="868"/>
                    <a:pt x="581" y="868"/>
                  </a:cubicBezTo>
                  <a:cubicBezTo>
                    <a:pt x="805" y="868"/>
                    <a:pt x="1019" y="696"/>
                    <a:pt x="1013" y="432"/>
                  </a:cubicBezTo>
                  <a:cubicBezTo>
                    <a:pt x="1013" y="192"/>
                    <a:pt x="822" y="1"/>
                    <a:pt x="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4"/>
            <p:cNvSpPr/>
            <p:nvPr/>
          </p:nvSpPr>
          <p:spPr>
            <a:xfrm>
              <a:off x="7231510" y="2563440"/>
              <a:ext cx="156212" cy="133221"/>
            </a:xfrm>
            <a:custGeom>
              <a:rect b="b" l="l" r="r" t="t"/>
              <a:pathLst>
                <a:path extrusionOk="0" h="3308" w="3864">
                  <a:moveTo>
                    <a:pt x="2203" y="1"/>
                  </a:moveTo>
                  <a:cubicBezTo>
                    <a:pt x="741" y="1"/>
                    <a:pt x="0" y="1779"/>
                    <a:pt x="1043" y="2822"/>
                  </a:cubicBezTo>
                  <a:cubicBezTo>
                    <a:pt x="1379" y="3157"/>
                    <a:pt x="1793" y="3308"/>
                    <a:pt x="2199" y="3308"/>
                  </a:cubicBezTo>
                  <a:cubicBezTo>
                    <a:pt x="3048" y="3308"/>
                    <a:pt x="3864" y="2650"/>
                    <a:pt x="3864" y="1652"/>
                  </a:cubicBezTo>
                  <a:cubicBezTo>
                    <a:pt x="3864" y="739"/>
                    <a:pt x="3126" y="1"/>
                    <a:pt x="2213" y="1"/>
                  </a:cubicBezTo>
                  <a:cubicBezTo>
                    <a:pt x="2209" y="1"/>
                    <a:pt x="2206" y="1"/>
                    <a:pt x="22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4"/>
            <p:cNvSpPr/>
            <p:nvPr/>
          </p:nvSpPr>
          <p:spPr>
            <a:xfrm>
              <a:off x="7263935" y="2587482"/>
              <a:ext cx="99654" cy="84935"/>
            </a:xfrm>
            <a:custGeom>
              <a:rect b="b" l="l" r="r" t="t"/>
              <a:pathLst>
                <a:path extrusionOk="0" h="2109" w="2465">
                  <a:moveTo>
                    <a:pt x="1411" y="1"/>
                  </a:moveTo>
                  <a:cubicBezTo>
                    <a:pt x="473" y="1"/>
                    <a:pt x="0" y="1129"/>
                    <a:pt x="664" y="1793"/>
                  </a:cubicBezTo>
                  <a:cubicBezTo>
                    <a:pt x="880" y="2011"/>
                    <a:pt x="1144" y="2109"/>
                    <a:pt x="1404" y="2109"/>
                  </a:cubicBezTo>
                  <a:cubicBezTo>
                    <a:pt x="1943" y="2109"/>
                    <a:pt x="2459" y="1688"/>
                    <a:pt x="2465" y="1055"/>
                  </a:cubicBezTo>
                  <a:cubicBezTo>
                    <a:pt x="2465" y="474"/>
                    <a:pt x="1992" y="9"/>
                    <a:pt x="14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4"/>
            <p:cNvSpPr/>
            <p:nvPr/>
          </p:nvSpPr>
          <p:spPr>
            <a:xfrm>
              <a:off x="7297491" y="2612571"/>
              <a:ext cx="40953" cy="34876"/>
            </a:xfrm>
            <a:custGeom>
              <a:rect b="b" l="l" r="r" t="t"/>
              <a:pathLst>
                <a:path extrusionOk="0" h="866" w="1013">
                  <a:moveTo>
                    <a:pt x="581" y="0"/>
                  </a:moveTo>
                  <a:cubicBezTo>
                    <a:pt x="191" y="0"/>
                    <a:pt x="0" y="465"/>
                    <a:pt x="274" y="739"/>
                  </a:cubicBezTo>
                  <a:cubicBezTo>
                    <a:pt x="362" y="827"/>
                    <a:pt x="469" y="866"/>
                    <a:pt x="575" y="866"/>
                  </a:cubicBezTo>
                  <a:cubicBezTo>
                    <a:pt x="798" y="866"/>
                    <a:pt x="1012" y="691"/>
                    <a:pt x="1012" y="432"/>
                  </a:cubicBezTo>
                  <a:cubicBezTo>
                    <a:pt x="1012" y="191"/>
                    <a:pt x="821" y="0"/>
                    <a:pt x="5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4"/>
            <p:cNvSpPr/>
            <p:nvPr/>
          </p:nvSpPr>
          <p:spPr>
            <a:xfrm>
              <a:off x="6899300" y="2369656"/>
              <a:ext cx="341168" cy="326972"/>
            </a:xfrm>
            <a:custGeom>
              <a:rect b="b" l="l" r="r" t="t"/>
              <a:pathLst>
                <a:path extrusionOk="0" h="8119" w="8439">
                  <a:moveTo>
                    <a:pt x="4373" y="0"/>
                  </a:moveTo>
                  <a:cubicBezTo>
                    <a:pt x="2730" y="0"/>
                    <a:pt x="1254" y="988"/>
                    <a:pt x="623" y="2506"/>
                  </a:cubicBezTo>
                  <a:cubicBezTo>
                    <a:pt x="1" y="4024"/>
                    <a:pt x="341" y="5767"/>
                    <a:pt x="1503" y="6928"/>
                  </a:cubicBezTo>
                  <a:cubicBezTo>
                    <a:pt x="2279" y="7705"/>
                    <a:pt x="3319" y="8118"/>
                    <a:pt x="4375" y="8118"/>
                  </a:cubicBezTo>
                  <a:cubicBezTo>
                    <a:pt x="4898" y="8118"/>
                    <a:pt x="5424" y="8017"/>
                    <a:pt x="5925" y="7808"/>
                  </a:cubicBezTo>
                  <a:cubicBezTo>
                    <a:pt x="7443" y="7177"/>
                    <a:pt x="8439" y="5700"/>
                    <a:pt x="8439" y="4058"/>
                  </a:cubicBezTo>
                  <a:cubicBezTo>
                    <a:pt x="8439" y="1817"/>
                    <a:pt x="6613" y="0"/>
                    <a:pt x="43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4"/>
            <p:cNvSpPr/>
            <p:nvPr/>
          </p:nvSpPr>
          <p:spPr>
            <a:xfrm>
              <a:off x="6936536" y="2429136"/>
              <a:ext cx="244223" cy="208088"/>
            </a:xfrm>
            <a:custGeom>
              <a:rect b="b" l="l" r="r" t="t"/>
              <a:pathLst>
                <a:path extrusionOk="0" h="5167" w="6041">
                  <a:moveTo>
                    <a:pt x="3452" y="0"/>
                  </a:moveTo>
                  <a:cubicBezTo>
                    <a:pt x="1154" y="0"/>
                    <a:pt x="1" y="2780"/>
                    <a:pt x="1627" y="4406"/>
                  </a:cubicBezTo>
                  <a:cubicBezTo>
                    <a:pt x="2153" y="4932"/>
                    <a:pt x="2800" y="5167"/>
                    <a:pt x="3435" y="5167"/>
                  </a:cubicBezTo>
                  <a:cubicBezTo>
                    <a:pt x="4764" y="5167"/>
                    <a:pt x="6041" y="4136"/>
                    <a:pt x="6041" y="2581"/>
                  </a:cubicBezTo>
                  <a:cubicBezTo>
                    <a:pt x="6041" y="1154"/>
                    <a:pt x="4879" y="0"/>
                    <a:pt x="34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4"/>
            <p:cNvSpPr/>
            <p:nvPr/>
          </p:nvSpPr>
          <p:spPr>
            <a:xfrm>
              <a:off x="7018729" y="2490268"/>
              <a:ext cx="100341" cy="85700"/>
            </a:xfrm>
            <a:custGeom>
              <a:rect b="b" l="l" r="r" t="t"/>
              <a:pathLst>
                <a:path extrusionOk="0" h="2128" w="2482">
                  <a:moveTo>
                    <a:pt x="1419" y="1"/>
                  </a:moveTo>
                  <a:cubicBezTo>
                    <a:pt x="473" y="1"/>
                    <a:pt x="0" y="1146"/>
                    <a:pt x="672" y="1818"/>
                  </a:cubicBezTo>
                  <a:cubicBezTo>
                    <a:pt x="886" y="2032"/>
                    <a:pt x="1150" y="2127"/>
                    <a:pt x="1410" y="2127"/>
                  </a:cubicBezTo>
                  <a:cubicBezTo>
                    <a:pt x="1955" y="2127"/>
                    <a:pt x="2481" y="1704"/>
                    <a:pt x="2481" y="1063"/>
                  </a:cubicBezTo>
                  <a:cubicBezTo>
                    <a:pt x="2481" y="474"/>
                    <a:pt x="2008"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4"/>
            <p:cNvSpPr/>
            <p:nvPr/>
          </p:nvSpPr>
          <p:spPr>
            <a:xfrm>
              <a:off x="7629540" y="1603177"/>
              <a:ext cx="109720" cy="93835"/>
            </a:xfrm>
            <a:custGeom>
              <a:rect b="b" l="l" r="r" t="t"/>
              <a:pathLst>
                <a:path extrusionOk="0" h="2330" w="2714">
                  <a:moveTo>
                    <a:pt x="1552" y="1"/>
                  </a:moveTo>
                  <a:cubicBezTo>
                    <a:pt x="515" y="1"/>
                    <a:pt x="1" y="1253"/>
                    <a:pt x="731" y="1984"/>
                  </a:cubicBezTo>
                  <a:cubicBezTo>
                    <a:pt x="967" y="2223"/>
                    <a:pt x="1259" y="2330"/>
                    <a:pt x="1544" y="2330"/>
                  </a:cubicBezTo>
                  <a:cubicBezTo>
                    <a:pt x="2141" y="2330"/>
                    <a:pt x="2714" y="1864"/>
                    <a:pt x="2714" y="1162"/>
                  </a:cubicBezTo>
                  <a:cubicBezTo>
                    <a:pt x="2714" y="523"/>
                    <a:pt x="2200" y="1"/>
                    <a:pt x="15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4"/>
            <p:cNvSpPr/>
            <p:nvPr/>
          </p:nvSpPr>
          <p:spPr>
            <a:xfrm>
              <a:off x="7494707" y="1938635"/>
              <a:ext cx="148288" cy="126617"/>
            </a:xfrm>
            <a:custGeom>
              <a:rect b="b" l="l" r="r" t="t"/>
              <a:pathLst>
                <a:path extrusionOk="0" h="3144" w="3668">
                  <a:moveTo>
                    <a:pt x="2100" y="1"/>
                  </a:moveTo>
                  <a:cubicBezTo>
                    <a:pt x="698" y="1"/>
                    <a:pt x="1" y="1685"/>
                    <a:pt x="988" y="2681"/>
                  </a:cubicBezTo>
                  <a:cubicBezTo>
                    <a:pt x="1307" y="3000"/>
                    <a:pt x="1701" y="3143"/>
                    <a:pt x="2086" y="3143"/>
                  </a:cubicBezTo>
                  <a:cubicBezTo>
                    <a:pt x="2893" y="3143"/>
                    <a:pt x="3668" y="2517"/>
                    <a:pt x="3668" y="1569"/>
                  </a:cubicBezTo>
                  <a:cubicBezTo>
                    <a:pt x="3668" y="698"/>
                    <a:pt x="2963" y="1"/>
                    <a:pt x="2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4"/>
            <p:cNvSpPr/>
            <p:nvPr/>
          </p:nvSpPr>
          <p:spPr>
            <a:xfrm>
              <a:off x="7525555" y="1961348"/>
              <a:ext cx="94317" cy="80746"/>
            </a:xfrm>
            <a:custGeom>
              <a:rect b="b" l="l" r="r" t="t"/>
              <a:pathLst>
                <a:path extrusionOk="0" h="2005" w="2333">
                  <a:moveTo>
                    <a:pt x="1337" y="1"/>
                  </a:moveTo>
                  <a:cubicBezTo>
                    <a:pt x="449" y="1"/>
                    <a:pt x="1" y="1079"/>
                    <a:pt x="631" y="1710"/>
                  </a:cubicBezTo>
                  <a:cubicBezTo>
                    <a:pt x="835" y="1914"/>
                    <a:pt x="1085" y="2005"/>
                    <a:pt x="1330" y="2005"/>
                  </a:cubicBezTo>
                  <a:cubicBezTo>
                    <a:pt x="1842" y="2005"/>
                    <a:pt x="2332" y="1606"/>
                    <a:pt x="2332" y="1005"/>
                  </a:cubicBezTo>
                  <a:cubicBezTo>
                    <a:pt x="2332" y="449"/>
                    <a:pt x="1884" y="1"/>
                    <a:pt x="13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4"/>
            <p:cNvSpPr/>
            <p:nvPr/>
          </p:nvSpPr>
          <p:spPr>
            <a:xfrm>
              <a:off x="7557090" y="1985067"/>
              <a:ext cx="38972" cy="33466"/>
            </a:xfrm>
            <a:custGeom>
              <a:rect b="b" l="l" r="r" t="t"/>
              <a:pathLst>
                <a:path extrusionOk="0" h="831" w="964">
                  <a:moveTo>
                    <a:pt x="548" y="1"/>
                  </a:moveTo>
                  <a:cubicBezTo>
                    <a:pt x="183" y="1"/>
                    <a:pt x="1" y="449"/>
                    <a:pt x="258" y="706"/>
                  </a:cubicBezTo>
                  <a:cubicBezTo>
                    <a:pt x="344" y="792"/>
                    <a:pt x="448" y="830"/>
                    <a:pt x="549" y="830"/>
                  </a:cubicBezTo>
                  <a:cubicBezTo>
                    <a:pt x="762" y="830"/>
                    <a:pt x="963" y="663"/>
                    <a:pt x="963" y="416"/>
                  </a:cubicBezTo>
                  <a:cubicBezTo>
                    <a:pt x="963" y="183"/>
                    <a:pt x="781" y="1"/>
                    <a:pt x="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4"/>
            <p:cNvSpPr/>
            <p:nvPr/>
          </p:nvSpPr>
          <p:spPr>
            <a:xfrm>
              <a:off x="7169006" y="1557066"/>
              <a:ext cx="218389" cy="186260"/>
            </a:xfrm>
            <a:custGeom>
              <a:rect b="b" l="l" r="r" t="t"/>
              <a:pathLst>
                <a:path extrusionOk="0" h="4625" w="5402">
                  <a:moveTo>
                    <a:pt x="3095" y="1"/>
                  </a:moveTo>
                  <a:cubicBezTo>
                    <a:pt x="1038" y="1"/>
                    <a:pt x="0" y="2490"/>
                    <a:pt x="1461" y="3942"/>
                  </a:cubicBezTo>
                  <a:cubicBezTo>
                    <a:pt x="1930" y="4414"/>
                    <a:pt x="2508" y="4625"/>
                    <a:pt x="3075" y="4625"/>
                  </a:cubicBezTo>
                  <a:cubicBezTo>
                    <a:pt x="4262" y="4625"/>
                    <a:pt x="5402" y="3700"/>
                    <a:pt x="5402" y="2307"/>
                  </a:cubicBezTo>
                  <a:cubicBezTo>
                    <a:pt x="5402" y="1030"/>
                    <a:pt x="4373" y="1"/>
                    <a:pt x="30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4"/>
            <p:cNvSpPr/>
            <p:nvPr/>
          </p:nvSpPr>
          <p:spPr>
            <a:xfrm>
              <a:off x="7214611" y="1590813"/>
              <a:ext cx="138909" cy="118603"/>
            </a:xfrm>
            <a:custGeom>
              <a:rect b="b" l="l" r="r" t="t"/>
              <a:pathLst>
                <a:path extrusionOk="0" h="2945" w="3436">
                  <a:moveTo>
                    <a:pt x="1967" y="1"/>
                  </a:moveTo>
                  <a:cubicBezTo>
                    <a:pt x="656" y="1"/>
                    <a:pt x="1" y="1585"/>
                    <a:pt x="930" y="2515"/>
                  </a:cubicBezTo>
                  <a:cubicBezTo>
                    <a:pt x="1227" y="2812"/>
                    <a:pt x="1593" y="2945"/>
                    <a:pt x="1953" y="2945"/>
                  </a:cubicBezTo>
                  <a:cubicBezTo>
                    <a:pt x="2708" y="2945"/>
                    <a:pt x="3436" y="2357"/>
                    <a:pt x="3436" y="1469"/>
                  </a:cubicBezTo>
                  <a:cubicBezTo>
                    <a:pt x="3436" y="656"/>
                    <a:pt x="2780" y="1"/>
                    <a:pt x="19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4"/>
            <p:cNvSpPr/>
            <p:nvPr/>
          </p:nvSpPr>
          <p:spPr>
            <a:xfrm>
              <a:off x="7261266" y="1625567"/>
              <a:ext cx="57367" cy="48971"/>
            </a:xfrm>
            <a:custGeom>
              <a:rect b="b" l="l" r="r" t="t"/>
              <a:pathLst>
                <a:path extrusionOk="0" h="1216" w="1419">
                  <a:moveTo>
                    <a:pt x="813" y="1"/>
                  </a:moveTo>
                  <a:cubicBezTo>
                    <a:pt x="274" y="1"/>
                    <a:pt x="0" y="656"/>
                    <a:pt x="382" y="1038"/>
                  </a:cubicBezTo>
                  <a:cubicBezTo>
                    <a:pt x="505" y="1161"/>
                    <a:pt x="656" y="1215"/>
                    <a:pt x="804" y="1215"/>
                  </a:cubicBezTo>
                  <a:cubicBezTo>
                    <a:pt x="1117" y="1215"/>
                    <a:pt x="1419" y="972"/>
                    <a:pt x="1419" y="606"/>
                  </a:cubicBezTo>
                  <a:cubicBezTo>
                    <a:pt x="1419" y="274"/>
                    <a:pt x="1145" y="1"/>
                    <a:pt x="8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44"/>
          <p:cNvGrpSpPr/>
          <p:nvPr/>
        </p:nvGrpSpPr>
        <p:grpSpPr>
          <a:xfrm>
            <a:off x="4754954" y="3080373"/>
            <a:ext cx="1837562" cy="619711"/>
            <a:chOff x="4755050" y="2983350"/>
            <a:chExt cx="1898308" cy="640197"/>
          </a:xfrm>
        </p:grpSpPr>
        <p:sp>
          <p:nvSpPr>
            <p:cNvPr id="1349" name="Google Shape;1349;p44"/>
            <p:cNvSpPr/>
            <p:nvPr/>
          </p:nvSpPr>
          <p:spPr>
            <a:xfrm>
              <a:off x="5384142" y="3247002"/>
              <a:ext cx="640120" cy="188468"/>
            </a:xfrm>
            <a:custGeom>
              <a:rect b="b" l="l" r="r" t="t"/>
              <a:pathLst>
                <a:path extrusionOk="0" h="5277" w="17923">
                  <a:moveTo>
                    <a:pt x="8962" y="17"/>
                  </a:moveTo>
                  <a:cubicBezTo>
                    <a:pt x="6580" y="0"/>
                    <a:pt x="2299" y="116"/>
                    <a:pt x="1" y="548"/>
                  </a:cubicBezTo>
                  <a:lnTo>
                    <a:pt x="864" y="4978"/>
                  </a:lnTo>
                  <a:cubicBezTo>
                    <a:pt x="864" y="4978"/>
                    <a:pt x="4100" y="5277"/>
                    <a:pt x="8962" y="5277"/>
                  </a:cubicBezTo>
                  <a:cubicBezTo>
                    <a:pt x="13823" y="5277"/>
                    <a:pt x="17067" y="4978"/>
                    <a:pt x="17067" y="4978"/>
                  </a:cubicBezTo>
                  <a:lnTo>
                    <a:pt x="17922" y="548"/>
                  </a:lnTo>
                  <a:cubicBezTo>
                    <a:pt x="15624" y="116"/>
                    <a:pt x="11343" y="0"/>
                    <a:pt x="8962" y="1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4"/>
            <p:cNvSpPr/>
            <p:nvPr/>
          </p:nvSpPr>
          <p:spPr>
            <a:xfrm>
              <a:off x="5384142" y="3133498"/>
              <a:ext cx="640120" cy="133074"/>
            </a:xfrm>
            <a:custGeom>
              <a:rect b="b" l="l" r="r" t="t"/>
              <a:pathLst>
                <a:path extrusionOk="0" h="3726" w="17923">
                  <a:moveTo>
                    <a:pt x="8173" y="1"/>
                  </a:moveTo>
                  <a:cubicBezTo>
                    <a:pt x="6979" y="17"/>
                    <a:pt x="6000" y="75"/>
                    <a:pt x="5236" y="150"/>
                  </a:cubicBezTo>
                  <a:cubicBezTo>
                    <a:pt x="3900" y="283"/>
                    <a:pt x="2656" y="897"/>
                    <a:pt x="1735" y="1884"/>
                  </a:cubicBezTo>
                  <a:lnTo>
                    <a:pt x="1" y="3726"/>
                  </a:lnTo>
                  <a:cubicBezTo>
                    <a:pt x="2161" y="3320"/>
                    <a:pt x="6074" y="3193"/>
                    <a:pt x="8513" y="3193"/>
                  </a:cubicBezTo>
                  <a:cubicBezTo>
                    <a:pt x="8669" y="3193"/>
                    <a:pt x="8819" y="3194"/>
                    <a:pt x="8962" y="3195"/>
                  </a:cubicBezTo>
                  <a:cubicBezTo>
                    <a:pt x="9104" y="3194"/>
                    <a:pt x="9254" y="3193"/>
                    <a:pt x="9410" y="3193"/>
                  </a:cubicBezTo>
                  <a:cubicBezTo>
                    <a:pt x="11849" y="3193"/>
                    <a:pt x="15762" y="3320"/>
                    <a:pt x="17922" y="3726"/>
                  </a:cubicBezTo>
                  <a:lnTo>
                    <a:pt x="16188" y="1884"/>
                  </a:lnTo>
                  <a:cubicBezTo>
                    <a:pt x="15275" y="897"/>
                    <a:pt x="14031" y="283"/>
                    <a:pt x="12687" y="150"/>
                  </a:cubicBezTo>
                  <a:cubicBezTo>
                    <a:pt x="11940" y="75"/>
                    <a:pt x="10978" y="17"/>
                    <a:pt x="97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4"/>
            <p:cNvSpPr/>
            <p:nvPr/>
          </p:nvSpPr>
          <p:spPr>
            <a:xfrm>
              <a:off x="5225637" y="3266538"/>
              <a:ext cx="188789" cy="204504"/>
            </a:xfrm>
            <a:custGeom>
              <a:rect b="b" l="l" r="r" t="t"/>
              <a:pathLst>
                <a:path extrusionOk="0" h="5726" w="5286">
                  <a:moveTo>
                    <a:pt x="4439" y="1"/>
                  </a:moveTo>
                  <a:cubicBezTo>
                    <a:pt x="3153" y="1"/>
                    <a:pt x="2232" y="225"/>
                    <a:pt x="1568" y="606"/>
                  </a:cubicBezTo>
                  <a:cubicBezTo>
                    <a:pt x="1253" y="781"/>
                    <a:pt x="971" y="1013"/>
                    <a:pt x="739" y="1287"/>
                  </a:cubicBezTo>
                  <a:cubicBezTo>
                    <a:pt x="315" y="1809"/>
                    <a:pt x="116" y="2440"/>
                    <a:pt x="42" y="3087"/>
                  </a:cubicBezTo>
                  <a:cubicBezTo>
                    <a:pt x="17" y="3270"/>
                    <a:pt x="0" y="3452"/>
                    <a:pt x="0" y="3635"/>
                  </a:cubicBezTo>
                  <a:cubicBezTo>
                    <a:pt x="631" y="4597"/>
                    <a:pt x="3667" y="5726"/>
                    <a:pt x="5285" y="4431"/>
                  </a:cubicBezTo>
                  <a:close/>
                  <a:moveTo>
                    <a:pt x="4240" y="4025"/>
                  </a:moveTo>
                  <a:cubicBezTo>
                    <a:pt x="3659" y="4058"/>
                    <a:pt x="3087" y="3950"/>
                    <a:pt x="2556" y="3718"/>
                  </a:cubicBezTo>
                  <a:cubicBezTo>
                    <a:pt x="1767" y="3386"/>
                    <a:pt x="1543" y="2390"/>
                    <a:pt x="2099" y="1743"/>
                  </a:cubicBezTo>
                  <a:cubicBezTo>
                    <a:pt x="2182" y="1652"/>
                    <a:pt x="2274" y="1561"/>
                    <a:pt x="2373" y="1486"/>
                  </a:cubicBezTo>
                  <a:cubicBezTo>
                    <a:pt x="2780" y="1204"/>
                    <a:pt x="3344" y="1345"/>
                    <a:pt x="3560" y="1785"/>
                  </a:cubicBezTo>
                  <a:lnTo>
                    <a:pt x="4480" y="3585"/>
                  </a:lnTo>
                  <a:cubicBezTo>
                    <a:pt x="4588" y="3776"/>
                    <a:pt x="4456" y="4008"/>
                    <a:pt x="4240" y="40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4"/>
            <p:cNvSpPr/>
            <p:nvPr/>
          </p:nvSpPr>
          <p:spPr>
            <a:xfrm>
              <a:off x="5993413" y="3266538"/>
              <a:ext cx="189075" cy="204504"/>
            </a:xfrm>
            <a:custGeom>
              <a:rect b="b" l="l" r="r" t="t"/>
              <a:pathLst>
                <a:path extrusionOk="0" h="5726" w="5294">
                  <a:moveTo>
                    <a:pt x="5260" y="3087"/>
                  </a:moveTo>
                  <a:cubicBezTo>
                    <a:pt x="5186" y="2440"/>
                    <a:pt x="4987" y="1809"/>
                    <a:pt x="4555" y="1287"/>
                  </a:cubicBezTo>
                  <a:cubicBezTo>
                    <a:pt x="4323" y="1013"/>
                    <a:pt x="4041" y="781"/>
                    <a:pt x="3725" y="606"/>
                  </a:cubicBezTo>
                  <a:cubicBezTo>
                    <a:pt x="3062" y="225"/>
                    <a:pt x="2141" y="1"/>
                    <a:pt x="863" y="1"/>
                  </a:cubicBezTo>
                  <a:lnTo>
                    <a:pt x="0" y="4431"/>
                  </a:lnTo>
                  <a:cubicBezTo>
                    <a:pt x="1618" y="5726"/>
                    <a:pt x="4671" y="4597"/>
                    <a:pt x="5294" y="3635"/>
                  </a:cubicBezTo>
                  <a:cubicBezTo>
                    <a:pt x="5294" y="3452"/>
                    <a:pt x="5277" y="3270"/>
                    <a:pt x="5260" y="3087"/>
                  </a:cubicBezTo>
                  <a:close/>
                  <a:moveTo>
                    <a:pt x="2746" y="3718"/>
                  </a:moveTo>
                  <a:cubicBezTo>
                    <a:pt x="2215" y="3950"/>
                    <a:pt x="1635" y="4058"/>
                    <a:pt x="1062" y="4025"/>
                  </a:cubicBezTo>
                  <a:cubicBezTo>
                    <a:pt x="846" y="4008"/>
                    <a:pt x="714" y="3776"/>
                    <a:pt x="822" y="3585"/>
                  </a:cubicBezTo>
                  <a:lnTo>
                    <a:pt x="1743" y="1785"/>
                  </a:lnTo>
                  <a:cubicBezTo>
                    <a:pt x="1958" y="1345"/>
                    <a:pt x="2522" y="1204"/>
                    <a:pt x="2929" y="1486"/>
                  </a:cubicBezTo>
                  <a:cubicBezTo>
                    <a:pt x="3029" y="1569"/>
                    <a:pt x="3120" y="1652"/>
                    <a:pt x="3203" y="1743"/>
                  </a:cubicBezTo>
                  <a:cubicBezTo>
                    <a:pt x="3759" y="2390"/>
                    <a:pt x="3526" y="3386"/>
                    <a:pt x="2746" y="37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4"/>
            <p:cNvSpPr/>
            <p:nvPr/>
          </p:nvSpPr>
          <p:spPr>
            <a:xfrm>
              <a:off x="5225923" y="3396328"/>
              <a:ext cx="956841" cy="227219"/>
            </a:xfrm>
            <a:custGeom>
              <a:rect b="b" l="l" r="r" t="t"/>
              <a:pathLst>
                <a:path extrusionOk="0" h="6362" w="26791">
                  <a:moveTo>
                    <a:pt x="24211" y="2181"/>
                  </a:moveTo>
                  <a:cubicBezTo>
                    <a:pt x="24384" y="2181"/>
                    <a:pt x="24505" y="2359"/>
                    <a:pt x="24435" y="2523"/>
                  </a:cubicBezTo>
                  <a:lnTo>
                    <a:pt x="23879" y="3842"/>
                  </a:lnTo>
                  <a:cubicBezTo>
                    <a:pt x="23729" y="4191"/>
                    <a:pt x="23414" y="4448"/>
                    <a:pt x="23049" y="4531"/>
                  </a:cubicBezTo>
                  <a:lnTo>
                    <a:pt x="21639" y="4821"/>
                  </a:lnTo>
                  <a:cubicBezTo>
                    <a:pt x="21621" y="4825"/>
                    <a:pt x="21604" y="4827"/>
                    <a:pt x="21588" y="4827"/>
                  </a:cubicBezTo>
                  <a:cubicBezTo>
                    <a:pt x="21428" y="4827"/>
                    <a:pt x="21305" y="4655"/>
                    <a:pt x="21365" y="4498"/>
                  </a:cubicBezTo>
                  <a:lnTo>
                    <a:pt x="21912" y="3120"/>
                  </a:lnTo>
                  <a:cubicBezTo>
                    <a:pt x="22062" y="2739"/>
                    <a:pt x="22410" y="2465"/>
                    <a:pt x="22817" y="2399"/>
                  </a:cubicBezTo>
                  <a:lnTo>
                    <a:pt x="24177" y="2183"/>
                  </a:lnTo>
                  <a:cubicBezTo>
                    <a:pt x="24189" y="2181"/>
                    <a:pt x="24200" y="2181"/>
                    <a:pt x="24211" y="2181"/>
                  </a:cubicBezTo>
                  <a:close/>
                  <a:moveTo>
                    <a:pt x="2573" y="2181"/>
                  </a:moveTo>
                  <a:cubicBezTo>
                    <a:pt x="2584" y="2181"/>
                    <a:pt x="2595" y="2181"/>
                    <a:pt x="2606" y="2183"/>
                  </a:cubicBezTo>
                  <a:lnTo>
                    <a:pt x="3975" y="2399"/>
                  </a:lnTo>
                  <a:cubicBezTo>
                    <a:pt x="4381" y="2465"/>
                    <a:pt x="4721" y="2739"/>
                    <a:pt x="4871" y="3129"/>
                  </a:cubicBezTo>
                  <a:lnTo>
                    <a:pt x="5418" y="4498"/>
                  </a:lnTo>
                  <a:cubicBezTo>
                    <a:pt x="5478" y="4662"/>
                    <a:pt x="5356" y="4827"/>
                    <a:pt x="5197" y="4827"/>
                  </a:cubicBezTo>
                  <a:cubicBezTo>
                    <a:pt x="5180" y="4827"/>
                    <a:pt x="5162" y="4825"/>
                    <a:pt x="5145" y="4821"/>
                  </a:cubicBezTo>
                  <a:lnTo>
                    <a:pt x="3742" y="4531"/>
                  </a:lnTo>
                  <a:cubicBezTo>
                    <a:pt x="3369" y="4448"/>
                    <a:pt x="3054" y="4191"/>
                    <a:pt x="2904" y="3842"/>
                  </a:cubicBezTo>
                  <a:lnTo>
                    <a:pt x="2348" y="2523"/>
                  </a:lnTo>
                  <a:cubicBezTo>
                    <a:pt x="2278" y="2359"/>
                    <a:pt x="2406" y="2181"/>
                    <a:pt x="2573" y="2181"/>
                  </a:cubicBezTo>
                  <a:close/>
                  <a:moveTo>
                    <a:pt x="6714" y="2111"/>
                  </a:moveTo>
                  <a:cubicBezTo>
                    <a:pt x="6770" y="2111"/>
                    <a:pt x="6828" y="2116"/>
                    <a:pt x="6887" y="2125"/>
                  </a:cubicBezTo>
                  <a:cubicBezTo>
                    <a:pt x="8955" y="2443"/>
                    <a:pt x="11230" y="2457"/>
                    <a:pt x="12924" y="2457"/>
                  </a:cubicBezTo>
                  <a:cubicBezTo>
                    <a:pt x="13085" y="2457"/>
                    <a:pt x="13241" y="2457"/>
                    <a:pt x="13392" y="2457"/>
                  </a:cubicBezTo>
                  <a:cubicBezTo>
                    <a:pt x="13541" y="2457"/>
                    <a:pt x="13696" y="2457"/>
                    <a:pt x="13857" y="2457"/>
                  </a:cubicBezTo>
                  <a:cubicBezTo>
                    <a:pt x="15546" y="2457"/>
                    <a:pt x="17827" y="2443"/>
                    <a:pt x="19888" y="2125"/>
                  </a:cubicBezTo>
                  <a:cubicBezTo>
                    <a:pt x="19947" y="2116"/>
                    <a:pt x="20005" y="2112"/>
                    <a:pt x="20061" y="2112"/>
                  </a:cubicBezTo>
                  <a:cubicBezTo>
                    <a:pt x="21044" y="2112"/>
                    <a:pt x="21472" y="3434"/>
                    <a:pt x="20585" y="3992"/>
                  </a:cubicBezTo>
                  <a:cubicBezTo>
                    <a:pt x="20460" y="4066"/>
                    <a:pt x="20336" y="4141"/>
                    <a:pt x="20220" y="4199"/>
                  </a:cubicBezTo>
                  <a:cubicBezTo>
                    <a:pt x="18569" y="5103"/>
                    <a:pt x="16544" y="5377"/>
                    <a:pt x="13392" y="5377"/>
                  </a:cubicBezTo>
                  <a:cubicBezTo>
                    <a:pt x="10239" y="5377"/>
                    <a:pt x="8223" y="5103"/>
                    <a:pt x="6572" y="4199"/>
                  </a:cubicBezTo>
                  <a:cubicBezTo>
                    <a:pt x="6439" y="4133"/>
                    <a:pt x="6314" y="4066"/>
                    <a:pt x="6198" y="3992"/>
                  </a:cubicBezTo>
                  <a:cubicBezTo>
                    <a:pt x="5319" y="3426"/>
                    <a:pt x="5739" y="2111"/>
                    <a:pt x="6714" y="2111"/>
                  </a:cubicBezTo>
                  <a:close/>
                  <a:moveTo>
                    <a:pt x="0" y="1"/>
                  </a:moveTo>
                  <a:lnTo>
                    <a:pt x="930" y="4747"/>
                  </a:lnTo>
                  <a:cubicBezTo>
                    <a:pt x="1054" y="5427"/>
                    <a:pt x="1552" y="5983"/>
                    <a:pt x="2224" y="6165"/>
                  </a:cubicBezTo>
                  <a:cubicBezTo>
                    <a:pt x="2674" y="6297"/>
                    <a:pt x="3135" y="6361"/>
                    <a:pt x="3594" y="6361"/>
                  </a:cubicBezTo>
                  <a:cubicBezTo>
                    <a:pt x="4557" y="6361"/>
                    <a:pt x="5508" y="6077"/>
                    <a:pt x="6323" y="5526"/>
                  </a:cubicBezTo>
                  <a:cubicBezTo>
                    <a:pt x="8911" y="6091"/>
                    <a:pt x="10902" y="6306"/>
                    <a:pt x="13392" y="6306"/>
                  </a:cubicBezTo>
                  <a:cubicBezTo>
                    <a:pt x="15889" y="6306"/>
                    <a:pt x="17872" y="6091"/>
                    <a:pt x="20477" y="5526"/>
                  </a:cubicBezTo>
                  <a:cubicBezTo>
                    <a:pt x="21292" y="6077"/>
                    <a:pt x="22239" y="6361"/>
                    <a:pt x="23199" y="6361"/>
                  </a:cubicBezTo>
                  <a:cubicBezTo>
                    <a:pt x="23657" y="6361"/>
                    <a:pt x="24117" y="6297"/>
                    <a:pt x="24567" y="6165"/>
                  </a:cubicBezTo>
                  <a:cubicBezTo>
                    <a:pt x="25239" y="5983"/>
                    <a:pt x="25737" y="5427"/>
                    <a:pt x="25870" y="4747"/>
                  </a:cubicBezTo>
                  <a:lnTo>
                    <a:pt x="26791" y="1"/>
                  </a:lnTo>
                  <a:lnTo>
                    <a:pt x="26791" y="1"/>
                  </a:lnTo>
                  <a:cubicBezTo>
                    <a:pt x="26364" y="653"/>
                    <a:pt x="24830" y="1380"/>
                    <a:pt x="23381" y="1380"/>
                  </a:cubicBezTo>
                  <a:cubicBezTo>
                    <a:pt x="22691" y="1380"/>
                    <a:pt x="22020" y="1215"/>
                    <a:pt x="21497" y="797"/>
                  </a:cubicBezTo>
                  <a:cubicBezTo>
                    <a:pt x="21497" y="797"/>
                    <a:pt x="18253" y="1096"/>
                    <a:pt x="13392" y="1096"/>
                  </a:cubicBezTo>
                  <a:cubicBezTo>
                    <a:pt x="8530" y="1096"/>
                    <a:pt x="5294" y="797"/>
                    <a:pt x="5294" y="797"/>
                  </a:cubicBezTo>
                  <a:cubicBezTo>
                    <a:pt x="4769" y="1215"/>
                    <a:pt x="4096" y="1380"/>
                    <a:pt x="3405" y="1380"/>
                  </a:cubicBezTo>
                  <a:cubicBezTo>
                    <a:pt x="1954" y="1380"/>
                    <a:pt x="422" y="653"/>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4"/>
            <p:cNvSpPr/>
            <p:nvPr/>
          </p:nvSpPr>
          <p:spPr>
            <a:xfrm>
              <a:off x="6018878" y="3314468"/>
              <a:ext cx="108788" cy="95752"/>
            </a:xfrm>
            <a:custGeom>
              <a:rect b="b" l="l" r="r" t="t"/>
              <a:pathLst>
                <a:path extrusionOk="0" h="2681" w="3046">
                  <a:moveTo>
                    <a:pt x="1545" y="1004"/>
                  </a:moveTo>
                  <a:cubicBezTo>
                    <a:pt x="1803" y="1004"/>
                    <a:pt x="2050" y="1201"/>
                    <a:pt x="2050" y="1505"/>
                  </a:cubicBezTo>
                  <a:cubicBezTo>
                    <a:pt x="2050" y="1778"/>
                    <a:pt x="1826" y="2002"/>
                    <a:pt x="1552" y="2002"/>
                  </a:cubicBezTo>
                  <a:cubicBezTo>
                    <a:pt x="1104" y="2002"/>
                    <a:pt x="888" y="1463"/>
                    <a:pt x="1195" y="1148"/>
                  </a:cubicBezTo>
                  <a:cubicBezTo>
                    <a:pt x="1297" y="1049"/>
                    <a:pt x="1422" y="1004"/>
                    <a:pt x="1545" y="1004"/>
                  </a:cubicBezTo>
                  <a:close/>
                  <a:moveTo>
                    <a:pt x="1745" y="0"/>
                  </a:moveTo>
                  <a:cubicBezTo>
                    <a:pt x="1452" y="0"/>
                    <a:pt x="1168" y="159"/>
                    <a:pt x="1030" y="443"/>
                  </a:cubicBezTo>
                  <a:lnTo>
                    <a:pt x="109" y="2235"/>
                  </a:lnTo>
                  <a:cubicBezTo>
                    <a:pt x="1" y="2426"/>
                    <a:pt x="133" y="2658"/>
                    <a:pt x="349" y="2674"/>
                  </a:cubicBezTo>
                  <a:cubicBezTo>
                    <a:pt x="421" y="2679"/>
                    <a:pt x="492" y="2681"/>
                    <a:pt x="564" y="2681"/>
                  </a:cubicBezTo>
                  <a:cubicBezTo>
                    <a:pt x="1066" y="2681"/>
                    <a:pt x="1569" y="2579"/>
                    <a:pt x="2033" y="2376"/>
                  </a:cubicBezTo>
                  <a:cubicBezTo>
                    <a:pt x="2813" y="2044"/>
                    <a:pt x="3046" y="1048"/>
                    <a:pt x="2490" y="401"/>
                  </a:cubicBezTo>
                  <a:cubicBezTo>
                    <a:pt x="2407" y="310"/>
                    <a:pt x="2316" y="227"/>
                    <a:pt x="2216" y="152"/>
                  </a:cubicBezTo>
                  <a:cubicBezTo>
                    <a:pt x="2071" y="49"/>
                    <a:pt x="1906" y="0"/>
                    <a:pt x="17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4"/>
            <p:cNvSpPr/>
            <p:nvPr/>
          </p:nvSpPr>
          <p:spPr>
            <a:xfrm>
              <a:off x="6050593" y="3350398"/>
              <a:ext cx="41537" cy="35536"/>
            </a:xfrm>
            <a:custGeom>
              <a:rect b="b" l="l" r="r" t="t"/>
              <a:pathLst>
                <a:path extrusionOk="0" h="995" w="1163">
                  <a:moveTo>
                    <a:pt x="664" y="1"/>
                  </a:moveTo>
                  <a:cubicBezTo>
                    <a:pt x="216" y="1"/>
                    <a:pt x="0" y="532"/>
                    <a:pt x="307" y="847"/>
                  </a:cubicBezTo>
                  <a:cubicBezTo>
                    <a:pt x="410" y="949"/>
                    <a:pt x="535" y="995"/>
                    <a:pt x="658" y="995"/>
                  </a:cubicBezTo>
                  <a:cubicBezTo>
                    <a:pt x="915" y="995"/>
                    <a:pt x="1162" y="796"/>
                    <a:pt x="1162" y="499"/>
                  </a:cubicBezTo>
                  <a:cubicBezTo>
                    <a:pt x="1154"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4"/>
            <p:cNvSpPr/>
            <p:nvPr/>
          </p:nvSpPr>
          <p:spPr>
            <a:xfrm>
              <a:off x="5280746" y="3314361"/>
              <a:ext cx="108788" cy="96145"/>
            </a:xfrm>
            <a:custGeom>
              <a:rect b="b" l="l" r="r" t="t"/>
              <a:pathLst>
                <a:path extrusionOk="0" h="2692" w="3046">
                  <a:moveTo>
                    <a:pt x="1493" y="1007"/>
                  </a:moveTo>
                  <a:cubicBezTo>
                    <a:pt x="1748" y="1007"/>
                    <a:pt x="1992" y="1204"/>
                    <a:pt x="1992" y="1508"/>
                  </a:cubicBezTo>
                  <a:cubicBezTo>
                    <a:pt x="1992" y="1781"/>
                    <a:pt x="1768" y="2005"/>
                    <a:pt x="1494" y="2005"/>
                  </a:cubicBezTo>
                  <a:cubicBezTo>
                    <a:pt x="1054" y="2005"/>
                    <a:pt x="830" y="1466"/>
                    <a:pt x="1145" y="1151"/>
                  </a:cubicBezTo>
                  <a:cubicBezTo>
                    <a:pt x="1247" y="1052"/>
                    <a:pt x="1371" y="1007"/>
                    <a:pt x="1493" y="1007"/>
                  </a:cubicBezTo>
                  <a:close/>
                  <a:moveTo>
                    <a:pt x="1295" y="1"/>
                  </a:moveTo>
                  <a:cubicBezTo>
                    <a:pt x="1135" y="1"/>
                    <a:pt x="973" y="48"/>
                    <a:pt x="830" y="147"/>
                  </a:cubicBezTo>
                  <a:cubicBezTo>
                    <a:pt x="731" y="222"/>
                    <a:pt x="639" y="313"/>
                    <a:pt x="556" y="404"/>
                  </a:cubicBezTo>
                  <a:cubicBezTo>
                    <a:pt x="0" y="1051"/>
                    <a:pt x="224" y="2047"/>
                    <a:pt x="1013" y="2379"/>
                  </a:cubicBezTo>
                  <a:cubicBezTo>
                    <a:pt x="1481" y="2584"/>
                    <a:pt x="1981" y="2692"/>
                    <a:pt x="2491" y="2692"/>
                  </a:cubicBezTo>
                  <a:cubicBezTo>
                    <a:pt x="2559" y="2692"/>
                    <a:pt x="2628" y="2690"/>
                    <a:pt x="2697" y="2686"/>
                  </a:cubicBezTo>
                  <a:cubicBezTo>
                    <a:pt x="2913" y="2669"/>
                    <a:pt x="3045" y="2437"/>
                    <a:pt x="2937" y="2246"/>
                  </a:cubicBezTo>
                  <a:lnTo>
                    <a:pt x="2017" y="446"/>
                  </a:lnTo>
                  <a:cubicBezTo>
                    <a:pt x="1877" y="160"/>
                    <a:pt x="1590" y="1"/>
                    <a:pt x="1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4"/>
            <p:cNvSpPr/>
            <p:nvPr/>
          </p:nvSpPr>
          <p:spPr>
            <a:xfrm>
              <a:off x="5310390" y="3350398"/>
              <a:ext cx="41501" cy="35536"/>
            </a:xfrm>
            <a:custGeom>
              <a:rect b="b" l="l" r="r" t="t"/>
              <a:pathLst>
                <a:path extrusionOk="0" h="995" w="1162">
                  <a:moveTo>
                    <a:pt x="664" y="1"/>
                  </a:moveTo>
                  <a:cubicBezTo>
                    <a:pt x="224" y="1"/>
                    <a:pt x="0" y="532"/>
                    <a:pt x="315" y="847"/>
                  </a:cubicBezTo>
                  <a:cubicBezTo>
                    <a:pt x="417" y="949"/>
                    <a:pt x="542" y="995"/>
                    <a:pt x="664" y="995"/>
                  </a:cubicBezTo>
                  <a:cubicBezTo>
                    <a:pt x="919" y="995"/>
                    <a:pt x="1162" y="796"/>
                    <a:pt x="1162" y="499"/>
                  </a:cubicBezTo>
                  <a:cubicBezTo>
                    <a:pt x="1162"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4"/>
            <p:cNvSpPr/>
            <p:nvPr/>
          </p:nvSpPr>
          <p:spPr>
            <a:xfrm>
              <a:off x="6156097" y="3312182"/>
              <a:ext cx="99573" cy="185218"/>
            </a:xfrm>
            <a:custGeom>
              <a:rect b="b" l="l" r="r" t="t"/>
              <a:pathLst>
                <a:path extrusionOk="0" h="5186" w="2788">
                  <a:moveTo>
                    <a:pt x="199" y="0"/>
                  </a:moveTo>
                  <a:cubicBezTo>
                    <a:pt x="133" y="0"/>
                    <a:pt x="67" y="9"/>
                    <a:pt x="0" y="9"/>
                  </a:cubicBezTo>
                  <a:cubicBezTo>
                    <a:pt x="432" y="531"/>
                    <a:pt x="631" y="1162"/>
                    <a:pt x="705" y="1809"/>
                  </a:cubicBezTo>
                  <a:cubicBezTo>
                    <a:pt x="1253" y="1925"/>
                    <a:pt x="1626" y="2440"/>
                    <a:pt x="1568" y="2996"/>
                  </a:cubicBezTo>
                  <a:cubicBezTo>
                    <a:pt x="1510" y="3551"/>
                    <a:pt x="1037" y="3975"/>
                    <a:pt x="481" y="3975"/>
                  </a:cubicBezTo>
                  <a:lnTo>
                    <a:pt x="423" y="3975"/>
                  </a:lnTo>
                  <a:lnTo>
                    <a:pt x="191" y="5186"/>
                  </a:lnTo>
                  <a:lnTo>
                    <a:pt x="199" y="5186"/>
                  </a:lnTo>
                  <a:cubicBezTo>
                    <a:pt x="1626" y="5186"/>
                    <a:pt x="2788" y="4024"/>
                    <a:pt x="2788" y="2597"/>
                  </a:cubicBezTo>
                  <a:cubicBezTo>
                    <a:pt x="2788" y="1162"/>
                    <a:pt x="1626" y="0"/>
                    <a:pt x="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4"/>
            <p:cNvSpPr/>
            <p:nvPr/>
          </p:nvSpPr>
          <p:spPr>
            <a:xfrm>
              <a:off x="5152420" y="3312182"/>
              <a:ext cx="99895" cy="185218"/>
            </a:xfrm>
            <a:custGeom>
              <a:rect b="b" l="l" r="r" t="t"/>
              <a:pathLst>
                <a:path extrusionOk="0" h="5186" w="2797">
                  <a:moveTo>
                    <a:pt x="2598" y="0"/>
                  </a:moveTo>
                  <a:cubicBezTo>
                    <a:pt x="1162" y="0"/>
                    <a:pt x="1" y="1162"/>
                    <a:pt x="1" y="2589"/>
                  </a:cubicBezTo>
                  <a:cubicBezTo>
                    <a:pt x="1" y="4024"/>
                    <a:pt x="1162" y="5186"/>
                    <a:pt x="2598" y="5186"/>
                  </a:cubicBezTo>
                  <a:lnTo>
                    <a:pt x="2606" y="5186"/>
                  </a:lnTo>
                  <a:lnTo>
                    <a:pt x="2365" y="3975"/>
                  </a:lnTo>
                  <a:lnTo>
                    <a:pt x="2316" y="3975"/>
                  </a:lnTo>
                  <a:cubicBezTo>
                    <a:pt x="1752" y="3975"/>
                    <a:pt x="1270" y="3551"/>
                    <a:pt x="1212" y="2987"/>
                  </a:cubicBezTo>
                  <a:cubicBezTo>
                    <a:pt x="1154" y="2431"/>
                    <a:pt x="1536" y="1917"/>
                    <a:pt x="2092" y="1809"/>
                  </a:cubicBezTo>
                  <a:cubicBezTo>
                    <a:pt x="2175" y="1162"/>
                    <a:pt x="2365" y="523"/>
                    <a:pt x="2797" y="9"/>
                  </a:cubicBezTo>
                  <a:cubicBezTo>
                    <a:pt x="2731" y="0"/>
                    <a:pt x="2664" y="0"/>
                    <a:pt x="25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4"/>
            <p:cNvSpPr/>
            <p:nvPr/>
          </p:nvSpPr>
          <p:spPr>
            <a:xfrm>
              <a:off x="6126739" y="3283574"/>
              <a:ext cx="147610" cy="232219"/>
            </a:xfrm>
            <a:custGeom>
              <a:rect b="b" l="l" r="r" t="t"/>
              <a:pathLst>
                <a:path extrusionOk="0" h="6502" w="4133">
                  <a:moveTo>
                    <a:pt x="877" y="1"/>
                  </a:moveTo>
                  <a:cubicBezTo>
                    <a:pt x="583" y="1"/>
                    <a:pt x="288" y="41"/>
                    <a:pt x="1" y="121"/>
                  </a:cubicBezTo>
                  <a:cubicBezTo>
                    <a:pt x="316" y="295"/>
                    <a:pt x="598" y="528"/>
                    <a:pt x="830" y="801"/>
                  </a:cubicBezTo>
                  <a:lnTo>
                    <a:pt x="1030" y="801"/>
                  </a:lnTo>
                  <a:cubicBezTo>
                    <a:pt x="2457" y="801"/>
                    <a:pt x="3618" y="1963"/>
                    <a:pt x="3618" y="3390"/>
                  </a:cubicBezTo>
                  <a:cubicBezTo>
                    <a:pt x="3618" y="4825"/>
                    <a:pt x="2457" y="5987"/>
                    <a:pt x="1030" y="5987"/>
                  </a:cubicBezTo>
                  <a:lnTo>
                    <a:pt x="1021" y="5987"/>
                  </a:lnTo>
                  <a:lnTo>
                    <a:pt x="913" y="6501"/>
                  </a:lnTo>
                  <a:cubicBezTo>
                    <a:pt x="2697" y="6485"/>
                    <a:pt x="4124" y="5033"/>
                    <a:pt x="4133" y="3257"/>
                  </a:cubicBezTo>
                  <a:cubicBezTo>
                    <a:pt x="4133" y="3033"/>
                    <a:pt x="4108" y="2801"/>
                    <a:pt x="4050" y="2585"/>
                  </a:cubicBezTo>
                  <a:cubicBezTo>
                    <a:pt x="3942" y="2029"/>
                    <a:pt x="3685" y="1523"/>
                    <a:pt x="3311" y="1100"/>
                  </a:cubicBezTo>
                  <a:cubicBezTo>
                    <a:pt x="3112" y="868"/>
                    <a:pt x="2880" y="677"/>
                    <a:pt x="2631" y="511"/>
                  </a:cubicBezTo>
                  <a:cubicBezTo>
                    <a:pt x="2103" y="174"/>
                    <a:pt x="1492" y="1"/>
                    <a:pt x="8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4"/>
            <p:cNvSpPr/>
            <p:nvPr/>
          </p:nvSpPr>
          <p:spPr>
            <a:xfrm>
              <a:off x="5134063" y="3283967"/>
              <a:ext cx="147610" cy="232112"/>
            </a:xfrm>
            <a:custGeom>
              <a:rect b="b" l="l" r="r" t="t"/>
              <a:pathLst>
                <a:path extrusionOk="0" h="6499" w="4133">
                  <a:moveTo>
                    <a:pt x="3242" y="1"/>
                  </a:moveTo>
                  <a:cubicBezTo>
                    <a:pt x="2632" y="1"/>
                    <a:pt x="2026" y="174"/>
                    <a:pt x="1502" y="508"/>
                  </a:cubicBezTo>
                  <a:cubicBezTo>
                    <a:pt x="1245" y="674"/>
                    <a:pt x="1013" y="873"/>
                    <a:pt x="814" y="1106"/>
                  </a:cubicBezTo>
                  <a:cubicBezTo>
                    <a:pt x="440" y="1521"/>
                    <a:pt x="191" y="2035"/>
                    <a:pt x="75" y="2583"/>
                  </a:cubicBezTo>
                  <a:cubicBezTo>
                    <a:pt x="25" y="2798"/>
                    <a:pt x="0" y="3022"/>
                    <a:pt x="0" y="3246"/>
                  </a:cubicBezTo>
                  <a:cubicBezTo>
                    <a:pt x="9" y="5030"/>
                    <a:pt x="1436" y="6474"/>
                    <a:pt x="3220" y="6499"/>
                  </a:cubicBezTo>
                  <a:lnTo>
                    <a:pt x="3112" y="5976"/>
                  </a:lnTo>
                  <a:lnTo>
                    <a:pt x="3103" y="5976"/>
                  </a:lnTo>
                  <a:cubicBezTo>
                    <a:pt x="1676" y="5976"/>
                    <a:pt x="515" y="4814"/>
                    <a:pt x="515" y="3387"/>
                  </a:cubicBezTo>
                  <a:cubicBezTo>
                    <a:pt x="515" y="1952"/>
                    <a:pt x="1676" y="790"/>
                    <a:pt x="3103" y="790"/>
                  </a:cubicBezTo>
                  <a:cubicBezTo>
                    <a:pt x="3178" y="790"/>
                    <a:pt x="3245" y="799"/>
                    <a:pt x="3303" y="799"/>
                  </a:cubicBezTo>
                  <a:cubicBezTo>
                    <a:pt x="3532" y="528"/>
                    <a:pt x="3811" y="298"/>
                    <a:pt x="4122" y="124"/>
                  </a:cubicBezTo>
                  <a:lnTo>
                    <a:pt x="4122" y="124"/>
                  </a:lnTo>
                  <a:cubicBezTo>
                    <a:pt x="4126" y="125"/>
                    <a:pt x="4129" y="126"/>
                    <a:pt x="4132" y="127"/>
                  </a:cubicBezTo>
                  <a:lnTo>
                    <a:pt x="4132" y="118"/>
                  </a:lnTo>
                  <a:cubicBezTo>
                    <a:pt x="4129" y="120"/>
                    <a:pt x="4126" y="122"/>
                    <a:pt x="4122" y="124"/>
                  </a:cubicBezTo>
                  <a:lnTo>
                    <a:pt x="4122" y="124"/>
                  </a:lnTo>
                  <a:cubicBezTo>
                    <a:pt x="3834" y="41"/>
                    <a:pt x="3538" y="1"/>
                    <a:pt x="32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4"/>
            <p:cNvSpPr/>
            <p:nvPr/>
          </p:nvSpPr>
          <p:spPr>
            <a:xfrm>
              <a:off x="6171205" y="3376792"/>
              <a:ext cx="41215" cy="77359"/>
            </a:xfrm>
            <a:custGeom>
              <a:rect b="b" l="l" r="r" t="t"/>
              <a:pathLst>
                <a:path extrusionOk="0" h="2166" w="1154">
                  <a:moveTo>
                    <a:pt x="274" y="0"/>
                  </a:moveTo>
                  <a:cubicBezTo>
                    <a:pt x="299" y="183"/>
                    <a:pt x="316" y="365"/>
                    <a:pt x="316" y="548"/>
                  </a:cubicBezTo>
                  <a:lnTo>
                    <a:pt x="0" y="2166"/>
                  </a:lnTo>
                  <a:lnTo>
                    <a:pt x="58" y="2166"/>
                  </a:lnTo>
                  <a:cubicBezTo>
                    <a:pt x="664" y="2166"/>
                    <a:pt x="1154" y="1676"/>
                    <a:pt x="1154" y="1070"/>
                  </a:cubicBezTo>
                  <a:cubicBezTo>
                    <a:pt x="1154" y="556"/>
                    <a:pt x="788" y="108"/>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4"/>
            <p:cNvSpPr/>
            <p:nvPr/>
          </p:nvSpPr>
          <p:spPr>
            <a:xfrm>
              <a:off x="5194208" y="3376792"/>
              <a:ext cx="42715" cy="77359"/>
            </a:xfrm>
            <a:custGeom>
              <a:rect b="b" l="l" r="r" t="t"/>
              <a:pathLst>
                <a:path extrusionOk="0" h="2166" w="1196">
                  <a:moveTo>
                    <a:pt x="922" y="0"/>
                  </a:moveTo>
                  <a:lnTo>
                    <a:pt x="922" y="0"/>
                  </a:lnTo>
                  <a:cubicBezTo>
                    <a:pt x="374" y="116"/>
                    <a:pt x="1" y="622"/>
                    <a:pt x="59" y="1178"/>
                  </a:cubicBezTo>
                  <a:cubicBezTo>
                    <a:pt x="117" y="1742"/>
                    <a:pt x="582" y="2157"/>
                    <a:pt x="1146" y="2166"/>
                  </a:cubicBezTo>
                  <a:lnTo>
                    <a:pt x="1195" y="2166"/>
                  </a:lnTo>
                  <a:lnTo>
                    <a:pt x="880" y="548"/>
                  </a:lnTo>
                  <a:cubicBezTo>
                    <a:pt x="888" y="365"/>
                    <a:pt x="897" y="183"/>
                    <a:pt x="9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4"/>
            <p:cNvSpPr/>
            <p:nvPr/>
          </p:nvSpPr>
          <p:spPr>
            <a:xfrm>
              <a:off x="6245278" y="3322861"/>
              <a:ext cx="400079" cy="59894"/>
            </a:xfrm>
            <a:custGeom>
              <a:rect b="b" l="l" r="r" t="t"/>
              <a:pathLst>
                <a:path extrusionOk="0" h="1677" w="11202">
                  <a:moveTo>
                    <a:pt x="0" y="0"/>
                  </a:moveTo>
                  <a:cubicBezTo>
                    <a:pt x="374" y="423"/>
                    <a:pt x="623" y="938"/>
                    <a:pt x="739" y="1485"/>
                  </a:cubicBezTo>
                  <a:lnTo>
                    <a:pt x="8928" y="855"/>
                  </a:lnTo>
                  <a:lnTo>
                    <a:pt x="11201" y="1676"/>
                  </a:lnTo>
                  <a:lnTo>
                    <a:pt x="9052" y="473"/>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4"/>
            <p:cNvSpPr/>
            <p:nvPr/>
          </p:nvSpPr>
          <p:spPr>
            <a:xfrm>
              <a:off x="6220670" y="3301825"/>
              <a:ext cx="432687" cy="84180"/>
            </a:xfrm>
            <a:custGeom>
              <a:rect b="b" l="l" r="r" t="t"/>
              <a:pathLst>
                <a:path extrusionOk="0" h="2357" w="12115">
                  <a:moveTo>
                    <a:pt x="1" y="0"/>
                  </a:moveTo>
                  <a:lnTo>
                    <a:pt x="1" y="0"/>
                  </a:lnTo>
                  <a:cubicBezTo>
                    <a:pt x="250" y="166"/>
                    <a:pt x="482" y="365"/>
                    <a:pt x="681" y="589"/>
                  </a:cubicBezTo>
                  <a:lnTo>
                    <a:pt x="9741" y="1062"/>
                  </a:lnTo>
                  <a:lnTo>
                    <a:pt x="12031" y="2348"/>
                  </a:lnTo>
                  <a:cubicBezTo>
                    <a:pt x="12040" y="2354"/>
                    <a:pt x="12050" y="2357"/>
                    <a:pt x="12059" y="2357"/>
                  </a:cubicBezTo>
                  <a:cubicBezTo>
                    <a:pt x="12076" y="2357"/>
                    <a:pt x="12092" y="2348"/>
                    <a:pt x="12098" y="2331"/>
                  </a:cubicBezTo>
                  <a:cubicBezTo>
                    <a:pt x="12114" y="2307"/>
                    <a:pt x="12114" y="2273"/>
                    <a:pt x="12089" y="2257"/>
                  </a:cubicBezTo>
                  <a:lnTo>
                    <a:pt x="9866" y="739"/>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4"/>
            <p:cNvSpPr/>
            <p:nvPr/>
          </p:nvSpPr>
          <p:spPr>
            <a:xfrm>
              <a:off x="4755050" y="3302111"/>
              <a:ext cx="432687" cy="84002"/>
            </a:xfrm>
            <a:custGeom>
              <a:rect b="b" l="l" r="r" t="t"/>
              <a:pathLst>
                <a:path extrusionOk="0" h="2352" w="12115">
                  <a:moveTo>
                    <a:pt x="12114" y="0"/>
                  </a:moveTo>
                  <a:lnTo>
                    <a:pt x="2249" y="739"/>
                  </a:lnTo>
                  <a:lnTo>
                    <a:pt x="26" y="2257"/>
                  </a:lnTo>
                  <a:cubicBezTo>
                    <a:pt x="9" y="2274"/>
                    <a:pt x="1" y="2307"/>
                    <a:pt x="17" y="2323"/>
                  </a:cubicBezTo>
                  <a:cubicBezTo>
                    <a:pt x="24" y="2342"/>
                    <a:pt x="44" y="2351"/>
                    <a:pt x="61" y="2351"/>
                  </a:cubicBezTo>
                  <a:cubicBezTo>
                    <a:pt x="66" y="2351"/>
                    <a:pt x="71" y="2350"/>
                    <a:pt x="76" y="2348"/>
                  </a:cubicBezTo>
                  <a:lnTo>
                    <a:pt x="2374" y="1054"/>
                  </a:lnTo>
                  <a:lnTo>
                    <a:pt x="11426" y="589"/>
                  </a:lnTo>
                  <a:cubicBezTo>
                    <a:pt x="11625" y="365"/>
                    <a:pt x="11857" y="166"/>
                    <a:pt x="12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4"/>
            <p:cNvSpPr/>
            <p:nvPr/>
          </p:nvSpPr>
          <p:spPr>
            <a:xfrm>
              <a:off x="4763050" y="3323147"/>
              <a:ext cx="400079" cy="59608"/>
            </a:xfrm>
            <a:custGeom>
              <a:rect b="b" l="l" r="r" t="t"/>
              <a:pathLst>
                <a:path extrusionOk="0" h="1669" w="11202">
                  <a:moveTo>
                    <a:pt x="11202" y="0"/>
                  </a:moveTo>
                  <a:lnTo>
                    <a:pt x="2141" y="465"/>
                  </a:lnTo>
                  <a:lnTo>
                    <a:pt x="1" y="1668"/>
                  </a:lnTo>
                  <a:lnTo>
                    <a:pt x="2274" y="847"/>
                  </a:lnTo>
                  <a:lnTo>
                    <a:pt x="10463" y="1477"/>
                  </a:lnTo>
                  <a:cubicBezTo>
                    <a:pt x="10579" y="930"/>
                    <a:pt x="10828" y="424"/>
                    <a:pt x="11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4"/>
            <p:cNvSpPr/>
            <p:nvPr/>
          </p:nvSpPr>
          <p:spPr>
            <a:xfrm>
              <a:off x="5986806" y="3474188"/>
              <a:ext cx="114324" cy="94538"/>
            </a:xfrm>
            <a:custGeom>
              <a:rect b="b" l="l" r="r" t="t"/>
              <a:pathLst>
                <a:path extrusionOk="0" h="2647" w="3201">
                  <a:moveTo>
                    <a:pt x="2907" y="1"/>
                  </a:moveTo>
                  <a:cubicBezTo>
                    <a:pt x="2896" y="1"/>
                    <a:pt x="2885" y="1"/>
                    <a:pt x="2873" y="3"/>
                  </a:cubicBezTo>
                  <a:lnTo>
                    <a:pt x="1513" y="219"/>
                  </a:lnTo>
                  <a:cubicBezTo>
                    <a:pt x="1106" y="285"/>
                    <a:pt x="758" y="559"/>
                    <a:pt x="608" y="940"/>
                  </a:cubicBezTo>
                  <a:lnTo>
                    <a:pt x="61" y="2318"/>
                  </a:lnTo>
                  <a:cubicBezTo>
                    <a:pt x="1" y="2475"/>
                    <a:pt x="124" y="2647"/>
                    <a:pt x="284" y="2647"/>
                  </a:cubicBezTo>
                  <a:cubicBezTo>
                    <a:pt x="300" y="2647"/>
                    <a:pt x="317" y="2645"/>
                    <a:pt x="335" y="2641"/>
                  </a:cubicBezTo>
                  <a:lnTo>
                    <a:pt x="1745" y="2351"/>
                  </a:lnTo>
                  <a:cubicBezTo>
                    <a:pt x="2110" y="2268"/>
                    <a:pt x="2425" y="2011"/>
                    <a:pt x="2575" y="1662"/>
                  </a:cubicBezTo>
                  <a:lnTo>
                    <a:pt x="3131" y="343"/>
                  </a:lnTo>
                  <a:cubicBezTo>
                    <a:pt x="3201" y="179"/>
                    <a:pt x="3080" y="1"/>
                    <a:pt x="29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4"/>
            <p:cNvSpPr/>
            <p:nvPr/>
          </p:nvSpPr>
          <p:spPr>
            <a:xfrm>
              <a:off x="5307283" y="3474188"/>
              <a:ext cx="114324" cy="94573"/>
            </a:xfrm>
            <a:custGeom>
              <a:rect b="b" l="l" r="r" t="t"/>
              <a:pathLst>
                <a:path extrusionOk="0" h="2648" w="3201">
                  <a:moveTo>
                    <a:pt x="295" y="1"/>
                  </a:moveTo>
                  <a:cubicBezTo>
                    <a:pt x="128" y="1"/>
                    <a:pt x="0" y="179"/>
                    <a:pt x="70" y="343"/>
                  </a:cubicBezTo>
                  <a:lnTo>
                    <a:pt x="626" y="1662"/>
                  </a:lnTo>
                  <a:cubicBezTo>
                    <a:pt x="776" y="2011"/>
                    <a:pt x="1091" y="2268"/>
                    <a:pt x="1464" y="2351"/>
                  </a:cubicBezTo>
                  <a:lnTo>
                    <a:pt x="2867" y="2641"/>
                  </a:lnTo>
                  <a:cubicBezTo>
                    <a:pt x="2884" y="2645"/>
                    <a:pt x="2902" y="2647"/>
                    <a:pt x="2919" y="2647"/>
                  </a:cubicBezTo>
                  <a:cubicBezTo>
                    <a:pt x="3078" y="2647"/>
                    <a:pt x="3200" y="2482"/>
                    <a:pt x="3140" y="2318"/>
                  </a:cubicBezTo>
                  <a:lnTo>
                    <a:pt x="2593" y="949"/>
                  </a:lnTo>
                  <a:cubicBezTo>
                    <a:pt x="2443" y="559"/>
                    <a:pt x="2103" y="285"/>
                    <a:pt x="1697" y="219"/>
                  </a:cubicBezTo>
                  <a:lnTo>
                    <a:pt x="328" y="3"/>
                  </a:lnTo>
                  <a:cubicBezTo>
                    <a:pt x="317" y="1"/>
                    <a:pt x="306" y="1"/>
                    <a:pt x="2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4"/>
            <p:cNvSpPr/>
            <p:nvPr/>
          </p:nvSpPr>
          <p:spPr>
            <a:xfrm>
              <a:off x="5859730" y="3278074"/>
              <a:ext cx="137253" cy="65323"/>
            </a:xfrm>
            <a:custGeom>
              <a:rect b="b" l="l" r="r" t="t"/>
              <a:pathLst>
                <a:path extrusionOk="0" h="1829" w="3843">
                  <a:moveTo>
                    <a:pt x="2214" y="1"/>
                  </a:moveTo>
                  <a:cubicBezTo>
                    <a:pt x="2025" y="1"/>
                    <a:pt x="1846" y="83"/>
                    <a:pt x="1727" y="234"/>
                  </a:cubicBezTo>
                  <a:cubicBezTo>
                    <a:pt x="1279" y="773"/>
                    <a:pt x="748" y="1221"/>
                    <a:pt x="142" y="1569"/>
                  </a:cubicBezTo>
                  <a:cubicBezTo>
                    <a:pt x="1" y="1624"/>
                    <a:pt x="53" y="1829"/>
                    <a:pt x="193" y="1829"/>
                  </a:cubicBezTo>
                  <a:cubicBezTo>
                    <a:pt x="201" y="1829"/>
                    <a:pt x="209" y="1828"/>
                    <a:pt x="217" y="1827"/>
                  </a:cubicBezTo>
                  <a:cubicBezTo>
                    <a:pt x="2208" y="1677"/>
                    <a:pt x="3295" y="839"/>
                    <a:pt x="3735" y="408"/>
                  </a:cubicBezTo>
                  <a:cubicBezTo>
                    <a:pt x="3843" y="300"/>
                    <a:pt x="3785" y="118"/>
                    <a:pt x="3627" y="101"/>
                  </a:cubicBezTo>
                  <a:cubicBezTo>
                    <a:pt x="3287" y="76"/>
                    <a:pt x="2748" y="26"/>
                    <a:pt x="2241" y="1"/>
                  </a:cubicBezTo>
                  <a:cubicBezTo>
                    <a:pt x="2232" y="1"/>
                    <a:pt x="2223" y="1"/>
                    <a:pt x="22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4"/>
            <p:cNvSpPr/>
            <p:nvPr/>
          </p:nvSpPr>
          <p:spPr>
            <a:xfrm>
              <a:off x="5411429" y="3278074"/>
              <a:ext cx="137467" cy="65358"/>
            </a:xfrm>
            <a:custGeom>
              <a:rect b="b" l="l" r="r" t="t"/>
              <a:pathLst>
                <a:path extrusionOk="0" h="1830" w="3849">
                  <a:moveTo>
                    <a:pt x="1629" y="1"/>
                  </a:moveTo>
                  <a:cubicBezTo>
                    <a:pt x="1620" y="1"/>
                    <a:pt x="1611" y="1"/>
                    <a:pt x="1602" y="1"/>
                  </a:cubicBezTo>
                  <a:cubicBezTo>
                    <a:pt x="1095" y="26"/>
                    <a:pt x="556" y="76"/>
                    <a:pt x="208" y="109"/>
                  </a:cubicBezTo>
                  <a:cubicBezTo>
                    <a:pt x="67" y="126"/>
                    <a:pt x="0" y="300"/>
                    <a:pt x="108" y="408"/>
                  </a:cubicBezTo>
                  <a:cubicBezTo>
                    <a:pt x="548" y="839"/>
                    <a:pt x="1635" y="1677"/>
                    <a:pt x="3626" y="1827"/>
                  </a:cubicBezTo>
                  <a:cubicBezTo>
                    <a:pt x="3637" y="1829"/>
                    <a:pt x="3647" y="1830"/>
                    <a:pt x="3658" y="1830"/>
                  </a:cubicBezTo>
                  <a:cubicBezTo>
                    <a:pt x="3800" y="1830"/>
                    <a:pt x="3848" y="1624"/>
                    <a:pt x="3709" y="1569"/>
                  </a:cubicBezTo>
                  <a:cubicBezTo>
                    <a:pt x="3103" y="1221"/>
                    <a:pt x="2564" y="773"/>
                    <a:pt x="2116" y="234"/>
                  </a:cubicBezTo>
                  <a:cubicBezTo>
                    <a:pt x="2005" y="83"/>
                    <a:pt x="1819" y="1"/>
                    <a:pt x="16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4"/>
            <p:cNvSpPr/>
            <p:nvPr/>
          </p:nvSpPr>
          <p:spPr>
            <a:xfrm>
              <a:off x="5675759" y="2983350"/>
              <a:ext cx="58108" cy="149896"/>
            </a:xfrm>
            <a:custGeom>
              <a:rect b="b" l="l" r="r" t="t"/>
              <a:pathLst>
                <a:path extrusionOk="0" h="4197" w="1627">
                  <a:moveTo>
                    <a:pt x="809" y="0"/>
                  </a:moveTo>
                  <a:cubicBezTo>
                    <a:pt x="751" y="0"/>
                    <a:pt x="693" y="35"/>
                    <a:pt x="680" y="106"/>
                  </a:cubicBezTo>
                  <a:lnTo>
                    <a:pt x="0" y="4196"/>
                  </a:lnTo>
                  <a:lnTo>
                    <a:pt x="1626" y="4196"/>
                  </a:lnTo>
                  <a:lnTo>
                    <a:pt x="938" y="106"/>
                  </a:lnTo>
                  <a:cubicBezTo>
                    <a:pt x="925" y="35"/>
                    <a:pt x="867"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4"/>
            <p:cNvSpPr/>
            <p:nvPr/>
          </p:nvSpPr>
          <p:spPr>
            <a:xfrm>
              <a:off x="5414072" y="3466259"/>
              <a:ext cx="580547" cy="122431"/>
            </a:xfrm>
            <a:custGeom>
              <a:rect b="b" l="l" r="r" t="t"/>
              <a:pathLst>
                <a:path extrusionOk="0" h="3428" w="16255">
                  <a:moveTo>
                    <a:pt x="15317" y="2034"/>
                  </a:moveTo>
                  <a:cubicBezTo>
                    <a:pt x="15192" y="2108"/>
                    <a:pt x="15076" y="2183"/>
                    <a:pt x="14952" y="2241"/>
                  </a:cubicBezTo>
                  <a:cubicBezTo>
                    <a:pt x="13301" y="3154"/>
                    <a:pt x="11276" y="3427"/>
                    <a:pt x="8124" y="3427"/>
                  </a:cubicBezTo>
                  <a:cubicBezTo>
                    <a:pt x="4971" y="3427"/>
                    <a:pt x="2955" y="3154"/>
                    <a:pt x="1304" y="2249"/>
                  </a:cubicBezTo>
                  <a:cubicBezTo>
                    <a:pt x="1171" y="2175"/>
                    <a:pt x="1055" y="2108"/>
                    <a:pt x="930" y="2034"/>
                  </a:cubicBezTo>
                  <a:cubicBezTo>
                    <a:pt x="1" y="1436"/>
                    <a:pt x="532" y="1"/>
                    <a:pt x="1627" y="167"/>
                  </a:cubicBezTo>
                  <a:cubicBezTo>
                    <a:pt x="3892" y="515"/>
                    <a:pt x="6398" y="499"/>
                    <a:pt x="8124" y="499"/>
                  </a:cubicBezTo>
                  <a:cubicBezTo>
                    <a:pt x="9849" y="499"/>
                    <a:pt x="12363" y="515"/>
                    <a:pt x="14628" y="167"/>
                  </a:cubicBezTo>
                  <a:cubicBezTo>
                    <a:pt x="15723" y="1"/>
                    <a:pt x="16254" y="1444"/>
                    <a:pt x="15317" y="20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4"/>
            <p:cNvSpPr/>
            <p:nvPr/>
          </p:nvSpPr>
          <p:spPr>
            <a:xfrm>
              <a:off x="5452323" y="3499760"/>
              <a:ext cx="502581" cy="88930"/>
            </a:xfrm>
            <a:custGeom>
              <a:rect b="b" l="l" r="r" t="t"/>
              <a:pathLst>
                <a:path extrusionOk="0" h="2490" w="14072">
                  <a:moveTo>
                    <a:pt x="13881" y="1303"/>
                  </a:moveTo>
                  <a:cubicBezTo>
                    <a:pt x="12230" y="2216"/>
                    <a:pt x="10205" y="2489"/>
                    <a:pt x="7053" y="2489"/>
                  </a:cubicBezTo>
                  <a:cubicBezTo>
                    <a:pt x="3900" y="2489"/>
                    <a:pt x="1884" y="2216"/>
                    <a:pt x="233" y="1311"/>
                  </a:cubicBezTo>
                  <a:cubicBezTo>
                    <a:pt x="0" y="664"/>
                    <a:pt x="556" y="9"/>
                    <a:pt x="1236" y="116"/>
                  </a:cubicBezTo>
                  <a:cubicBezTo>
                    <a:pt x="3261" y="423"/>
                    <a:pt x="5509" y="415"/>
                    <a:pt x="7053" y="415"/>
                  </a:cubicBezTo>
                  <a:cubicBezTo>
                    <a:pt x="8596" y="415"/>
                    <a:pt x="10844" y="432"/>
                    <a:pt x="12877" y="116"/>
                  </a:cubicBezTo>
                  <a:cubicBezTo>
                    <a:pt x="13624" y="0"/>
                    <a:pt x="14072" y="722"/>
                    <a:pt x="13881" y="130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4"/>
            <p:cNvSpPr/>
            <p:nvPr/>
          </p:nvSpPr>
          <p:spPr>
            <a:xfrm>
              <a:off x="5655294" y="3154534"/>
              <a:ext cx="97823" cy="72037"/>
            </a:xfrm>
            <a:custGeom>
              <a:rect b="b" l="l" r="r" t="t"/>
              <a:pathLst>
                <a:path extrusionOk="0" h="2017" w="2739">
                  <a:moveTo>
                    <a:pt x="1370" y="1"/>
                  </a:moveTo>
                  <a:cubicBezTo>
                    <a:pt x="1004" y="1"/>
                    <a:pt x="656" y="1"/>
                    <a:pt x="308" y="9"/>
                  </a:cubicBezTo>
                  <a:lnTo>
                    <a:pt x="1" y="2017"/>
                  </a:lnTo>
                  <a:cubicBezTo>
                    <a:pt x="150" y="2013"/>
                    <a:pt x="451" y="2010"/>
                    <a:pt x="735" y="2010"/>
                  </a:cubicBezTo>
                  <a:cubicBezTo>
                    <a:pt x="1019" y="2010"/>
                    <a:pt x="1287" y="2013"/>
                    <a:pt x="1370" y="2017"/>
                  </a:cubicBezTo>
                  <a:lnTo>
                    <a:pt x="2738" y="2017"/>
                  </a:lnTo>
                  <a:lnTo>
                    <a:pt x="2432" y="9"/>
                  </a:lnTo>
                  <a:cubicBezTo>
                    <a:pt x="2083" y="1"/>
                    <a:pt x="1735" y="1"/>
                    <a:pt x="1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4"/>
            <p:cNvSpPr/>
            <p:nvPr/>
          </p:nvSpPr>
          <p:spPr>
            <a:xfrm>
              <a:off x="5756334" y="3155141"/>
              <a:ext cx="211326" cy="82109"/>
            </a:xfrm>
            <a:custGeom>
              <a:rect b="b" l="l" r="r" t="t"/>
              <a:pathLst>
                <a:path extrusionOk="0" h="2299" w="5917">
                  <a:moveTo>
                    <a:pt x="1" y="0"/>
                  </a:moveTo>
                  <a:lnTo>
                    <a:pt x="308" y="2000"/>
                  </a:lnTo>
                  <a:lnTo>
                    <a:pt x="2033" y="2049"/>
                  </a:lnTo>
                  <a:cubicBezTo>
                    <a:pt x="3361" y="2091"/>
                    <a:pt x="4730" y="2174"/>
                    <a:pt x="5916" y="2298"/>
                  </a:cubicBezTo>
                  <a:lnTo>
                    <a:pt x="5336" y="1684"/>
                  </a:lnTo>
                  <a:cubicBezTo>
                    <a:pt x="4796" y="1112"/>
                    <a:pt x="4133" y="681"/>
                    <a:pt x="3394" y="415"/>
                  </a:cubicBezTo>
                  <a:cubicBezTo>
                    <a:pt x="3286" y="365"/>
                    <a:pt x="3170" y="332"/>
                    <a:pt x="3062" y="299"/>
                  </a:cubicBezTo>
                  <a:cubicBezTo>
                    <a:pt x="2921" y="257"/>
                    <a:pt x="2780" y="224"/>
                    <a:pt x="2639" y="199"/>
                  </a:cubicBezTo>
                  <a:cubicBezTo>
                    <a:pt x="2548" y="174"/>
                    <a:pt x="2457" y="166"/>
                    <a:pt x="2365" y="150"/>
                  </a:cubicBezTo>
                  <a:cubicBezTo>
                    <a:pt x="2307" y="141"/>
                    <a:pt x="2257" y="133"/>
                    <a:pt x="2208" y="133"/>
                  </a:cubicBezTo>
                  <a:cubicBezTo>
                    <a:pt x="1519" y="67"/>
                    <a:pt x="781" y="25"/>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4"/>
            <p:cNvSpPr/>
            <p:nvPr/>
          </p:nvSpPr>
          <p:spPr>
            <a:xfrm>
              <a:off x="5440752" y="3155141"/>
              <a:ext cx="211004" cy="81823"/>
            </a:xfrm>
            <a:custGeom>
              <a:rect b="b" l="l" r="r" t="t"/>
              <a:pathLst>
                <a:path extrusionOk="0" h="2291" w="5908">
                  <a:moveTo>
                    <a:pt x="5908" y="0"/>
                  </a:moveTo>
                  <a:cubicBezTo>
                    <a:pt x="5651" y="8"/>
                    <a:pt x="4921" y="50"/>
                    <a:pt x="4813" y="50"/>
                  </a:cubicBezTo>
                  <a:cubicBezTo>
                    <a:pt x="4630" y="58"/>
                    <a:pt x="3892" y="116"/>
                    <a:pt x="3709" y="133"/>
                  </a:cubicBezTo>
                  <a:cubicBezTo>
                    <a:pt x="2515" y="249"/>
                    <a:pt x="1403" y="797"/>
                    <a:pt x="581" y="1676"/>
                  </a:cubicBezTo>
                  <a:lnTo>
                    <a:pt x="1" y="2290"/>
                  </a:lnTo>
                  <a:cubicBezTo>
                    <a:pt x="407" y="2249"/>
                    <a:pt x="839" y="2215"/>
                    <a:pt x="1287" y="2182"/>
                  </a:cubicBezTo>
                  <a:cubicBezTo>
                    <a:pt x="1718" y="2149"/>
                    <a:pt x="2946" y="2083"/>
                    <a:pt x="3120" y="2074"/>
                  </a:cubicBezTo>
                  <a:cubicBezTo>
                    <a:pt x="3228" y="2074"/>
                    <a:pt x="4921" y="2016"/>
                    <a:pt x="5609" y="2000"/>
                  </a:cubicBezTo>
                  <a:lnTo>
                    <a:pt x="59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4"/>
            <p:cNvSpPr/>
            <p:nvPr/>
          </p:nvSpPr>
          <p:spPr>
            <a:xfrm>
              <a:off x="5486682" y="3158106"/>
              <a:ext cx="107002" cy="75287"/>
            </a:xfrm>
            <a:custGeom>
              <a:rect b="b" l="l" r="r" t="t"/>
              <a:pathLst>
                <a:path extrusionOk="0" h="2108" w="2996">
                  <a:moveTo>
                    <a:pt x="2996" y="0"/>
                  </a:moveTo>
                  <a:lnTo>
                    <a:pt x="2423" y="50"/>
                  </a:lnTo>
                  <a:cubicBezTo>
                    <a:pt x="2133" y="83"/>
                    <a:pt x="1851" y="133"/>
                    <a:pt x="1577" y="208"/>
                  </a:cubicBezTo>
                  <a:lnTo>
                    <a:pt x="1" y="2108"/>
                  </a:lnTo>
                  <a:cubicBezTo>
                    <a:pt x="432" y="2074"/>
                    <a:pt x="872" y="2041"/>
                    <a:pt x="1312" y="2025"/>
                  </a:cubicBez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4"/>
            <p:cNvSpPr/>
            <p:nvPr/>
          </p:nvSpPr>
          <p:spPr>
            <a:xfrm>
              <a:off x="5552470" y="3156320"/>
              <a:ext cx="71751" cy="72930"/>
            </a:xfrm>
            <a:custGeom>
              <a:rect b="b" l="l" r="r" t="t"/>
              <a:pathLst>
                <a:path extrusionOk="0" h="2042" w="2009">
                  <a:moveTo>
                    <a:pt x="2008" y="0"/>
                  </a:moveTo>
                  <a:lnTo>
                    <a:pt x="2008" y="0"/>
                  </a:lnTo>
                  <a:cubicBezTo>
                    <a:pt x="1901" y="9"/>
                    <a:pt x="1793" y="17"/>
                    <a:pt x="1693" y="17"/>
                  </a:cubicBezTo>
                  <a:lnTo>
                    <a:pt x="1" y="2041"/>
                  </a:lnTo>
                  <a:cubicBezTo>
                    <a:pt x="100" y="2033"/>
                    <a:pt x="216" y="2025"/>
                    <a:pt x="316" y="2025"/>
                  </a:cubicBezTo>
                  <a:lnTo>
                    <a:pt x="2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4"/>
            <p:cNvSpPr/>
            <p:nvPr/>
          </p:nvSpPr>
          <p:spPr>
            <a:xfrm>
              <a:off x="5785370" y="3160463"/>
              <a:ext cx="65251" cy="66716"/>
            </a:xfrm>
            <a:custGeom>
              <a:rect b="b" l="l" r="r" t="t"/>
              <a:pathLst>
                <a:path extrusionOk="0" h="1868" w="1827">
                  <a:moveTo>
                    <a:pt x="1552" y="1"/>
                  </a:moveTo>
                  <a:lnTo>
                    <a:pt x="1" y="1859"/>
                  </a:lnTo>
                  <a:cubicBezTo>
                    <a:pt x="100" y="1867"/>
                    <a:pt x="208" y="1867"/>
                    <a:pt x="308" y="1867"/>
                  </a:cubicBezTo>
                  <a:lnTo>
                    <a:pt x="1826" y="50"/>
                  </a:lnTo>
                  <a:cubicBezTo>
                    <a:pt x="1735" y="25"/>
                    <a:pt x="1644" y="17"/>
                    <a:pt x="15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4"/>
            <p:cNvSpPr/>
            <p:nvPr/>
          </p:nvSpPr>
          <p:spPr>
            <a:xfrm>
              <a:off x="5814121" y="3165785"/>
              <a:ext cx="63751" cy="62573"/>
            </a:xfrm>
            <a:custGeom>
              <a:rect b="b" l="l" r="r" t="t"/>
              <a:pathLst>
                <a:path extrusionOk="0" h="1752" w="1785">
                  <a:moveTo>
                    <a:pt x="1453" y="1"/>
                  </a:moveTo>
                  <a:lnTo>
                    <a:pt x="1" y="1735"/>
                  </a:lnTo>
                  <a:lnTo>
                    <a:pt x="415" y="1751"/>
                  </a:lnTo>
                  <a:lnTo>
                    <a:pt x="1784" y="109"/>
                  </a:lnTo>
                  <a:cubicBezTo>
                    <a:pt x="1668" y="67"/>
                    <a:pt x="1560" y="26"/>
                    <a:pt x="14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44"/>
          <p:cNvGrpSpPr/>
          <p:nvPr/>
        </p:nvGrpSpPr>
        <p:grpSpPr>
          <a:xfrm>
            <a:off x="4754954" y="4046202"/>
            <a:ext cx="1837913" cy="557696"/>
            <a:chOff x="4755000" y="4046202"/>
            <a:chExt cx="1837913" cy="557696"/>
          </a:xfrm>
        </p:grpSpPr>
        <p:sp>
          <p:nvSpPr>
            <p:cNvPr id="1383" name="Google Shape;1383;p44"/>
            <p:cNvSpPr/>
            <p:nvPr/>
          </p:nvSpPr>
          <p:spPr>
            <a:xfrm>
              <a:off x="4974296" y="4051254"/>
              <a:ext cx="805794" cy="195204"/>
            </a:xfrm>
            <a:custGeom>
              <a:rect b="b" l="l" r="r" t="t"/>
              <a:pathLst>
                <a:path extrusionOk="0" h="4830" w="19938">
                  <a:moveTo>
                    <a:pt x="19938" y="0"/>
                  </a:moveTo>
                  <a:cubicBezTo>
                    <a:pt x="16005" y="1154"/>
                    <a:pt x="11798" y="3244"/>
                    <a:pt x="9226" y="4829"/>
                  </a:cubicBezTo>
                  <a:lnTo>
                    <a:pt x="0" y="4829"/>
                  </a:lnTo>
                  <a:cubicBezTo>
                    <a:pt x="1303" y="4281"/>
                    <a:pt x="2606" y="3784"/>
                    <a:pt x="3908" y="3327"/>
                  </a:cubicBezTo>
                  <a:cubicBezTo>
                    <a:pt x="4124" y="3253"/>
                    <a:pt x="5883" y="2672"/>
                    <a:pt x="6206" y="2572"/>
                  </a:cubicBezTo>
                  <a:cubicBezTo>
                    <a:pt x="7484" y="2174"/>
                    <a:pt x="8754" y="1826"/>
                    <a:pt x="10006" y="1527"/>
                  </a:cubicBezTo>
                  <a:cubicBezTo>
                    <a:pt x="10546" y="1394"/>
                    <a:pt x="11077" y="1270"/>
                    <a:pt x="11608" y="1162"/>
                  </a:cubicBezTo>
                  <a:cubicBezTo>
                    <a:pt x="12039" y="1054"/>
                    <a:pt x="12462" y="979"/>
                    <a:pt x="12885" y="888"/>
                  </a:cubicBezTo>
                  <a:cubicBezTo>
                    <a:pt x="15217" y="440"/>
                    <a:pt x="17573" y="141"/>
                    <a:pt x="199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4"/>
            <p:cNvSpPr/>
            <p:nvPr/>
          </p:nvSpPr>
          <p:spPr>
            <a:xfrm>
              <a:off x="5210688" y="4054609"/>
              <a:ext cx="1094519" cy="380952"/>
            </a:xfrm>
            <a:custGeom>
              <a:rect b="b" l="l" r="r" t="t"/>
              <a:pathLst>
                <a:path extrusionOk="0" h="9426" w="27082">
                  <a:moveTo>
                    <a:pt x="27081" y="1834"/>
                  </a:moveTo>
                  <a:lnTo>
                    <a:pt x="1436" y="9425"/>
                  </a:lnTo>
                  <a:lnTo>
                    <a:pt x="1" y="7509"/>
                  </a:lnTo>
                  <a:cubicBezTo>
                    <a:pt x="1" y="7509"/>
                    <a:pt x="1345" y="6555"/>
                    <a:pt x="3684" y="5310"/>
                  </a:cubicBezTo>
                  <a:cubicBezTo>
                    <a:pt x="4697" y="4779"/>
                    <a:pt x="5891" y="4182"/>
                    <a:pt x="7244" y="3601"/>
                  </a:cubicBezTo>
                  <a:cubicBezTo>
                    <a:pt x="7426" y="3518"/>
                    <a:pt x="7625" y="3435"/>
                    <a:pt x="7816" y="3352"/>
                  </a:cubicBezTo>
                  <a:lnTo>
                    <a:pt x="8173" y="3203"/>
                  </a:lnTo>
                  <a:cubicBezTo>
                    <a:pt x="8297" y="3145"/>
                    <a:pt x="8430" y="3095"/>
                    <a:pt x="8563" y="3045"/>
                  </a:cubicBezTo>
                  <a:cubicBezTo>
                    <a:pt x="8638" y="3012"/>
                    <a:pt x="8712" y="2979"/>
                    <a:pt x="8795" y="2946"/>
                  </a:cubicBezTo>
                  <a:cubicBezTo>
                    <a:pt x="9973" y="2481"/>
                    <a:pt x="11243" y="2016"/>
                    <a:pt x="12587" y="1602"/>
                  </a:cubicBezTo>
                  <a:cubicBezTo>
                    <a:pt x="12587" y="1602"/>
                    <a:pt x="12587" y="1602"/>
                    <a:pt x="12595" y="1602"/>
                  </a:cubicBezTo>
                  <a:cubicBezTo>
                    <a:pt x="13226" y="1411"/>
                    <a:pt x="13881" y="1228"/>
                    <a:pt x="14545" y="1046"/>
                  </a:cubicBezTo>
                  <a:cubicBezTo>
                    <a:pt x="15034" y="921"/>
                    <a:pt x="15532" y="797"/>
                    <a:pt x="16038" y="681"/>
                  </a:cubicBezTo>
                  <a:cubicBezTo>
                    <a:pt x="17283" y="407"/>
                    <a:pt x="18577" y="175"/>
                    <a:pt x="19913" y="0"/>
                  </a:cubicBezTo>
                  <a:cubicBezTo>
                    <a:pt x="21282" y="125"/>
                    <a:pt x="22634" y="357"/>
                    <a:pt x="23962" y="697"/>
                  </a:cubicBezTo>
                  <a:cubicBezTo>
                    <a:pt x="21124" y="1544"/>
                    <a:pt x="18361" y="2614"/>
                    <a:pt x="15690" y="3883"/>
                  </a:cubicBezTo>
                  <a:lnTo>
                    <a:pt x="15989" y="4398"/>
                  </a:lnTo>
                  <a:cubicBezTo>
                    <a:pt x="18917" y="3020"/>
                    <a:pt x="21971" y="1892"/>
                    <a:pt x="25098" y="1037"/>
                  </a:cubicBezTo>
                  <a:cubicBezTo>
                    <a:pt x="25779" y="1253"/>
                    <a:pt x="26443" y="1519"/>
                    <a:pt x="27081" y="18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4"/>
            <p:cNvSpPr/>
            <p:nvPr/>
          </p:nvSpPr>
          <p:spPr>
            <a:xfrm>
              <a:off x="4755323" y="4046202"/>
              <a:ext cx="1837589" cy="441332"/>
            </a:xfrm>
            <a:custGeom>
              <a:rect b="b" l="l" r="r" t="t"/>
              <a:pathLst>
                <a:path extrusionOk="0" h="10920" w="45468">
                  <a:moveTo>
                    <a:pt x="41178" y="5278"/>
                  </a:moveTo>
                  <a:lnTo>
                    <a:pt x="41178" y="5278"/>
                  </a:lnTo>
                  <a:cubicBezTo>
                    <a:pt x="40829" y="5029"/>
                    <a:pt x="40506" y="4747"/>
                    <a:pt x="40199" y="4448"/>
                  </a:cubicBezTo>
                  <a:cubicBezTo>
                    <a:pt x="41584" y="4066"/>
                    <a:pt x="42920" y="3519"/>
                    <a:pt x="44189" y="2838"/>
                  </a:cubicBezTo>
                  <a:cubicBezTo>
                    <a:pt x="44189" y="2838"/>
                    <a:pt x="44040" y="2772"/>
                    <a:pt x="43783" y="2672"/>
                  </a:cubicBezTo>
                  <a:cubicBezTo>
                    <a:pt x="43003" y="2365"/>
                    <a:pt x="41202" y="1727"/>
                    <a:pt x="39576" y="1677"/>
                  </a:cubicBezTo>
                  <a:lnTo>
                    <a:pt x="27612" y="5220"/>
                  </a:lnTo>
                  <a:lnTo>
                    <a:pt x="29438" y="8381"/>
                  </a:lnTo>
                  <a:lnTo>
                    <a:pt x="12703" y="9625"/>
                  </a:lnTo>
                  <a:lnTo>
                    <a:pt x="11276" y="7709"/>
                  </a:lnTo>
                  <a:cubicBezTo>
                    <a:pt x="11276" y="7709"/>
                    <a:pt x="12620" y="6754"/>
                    <a:pt x="14960" y="5518"/>
                  </a:cubicBezTo>
                  <a:cubicBezTo>
                    <a:pt x="18527" y="3627"/>
                    <a:pt x="24377" y="1063"/>
                    <a:pt x="31180" y="200"/>
                  </a:cubicBezTo>
                  <a:cubicBezTo>
                    <a:pt x="29247" y="26"/>
                    <a:pt x="27297" y="1"/>
                    <a:pt x="25356" y="117"/>
                  </a:cubicBezTo>
                  <a:lnTo>
                    <a:pt x="25356" y="117"/>
                  </a:lnTo>
                  <a:cubicBezTo>
                    <a:pt x="21423" y="1279"/>
                    <a:pt x="17225" y="3361"/>
                    <a:pt x="14653" y="4946"/>
                  </a:cubicBezTo>
                  <a:lnTo>
                    <a:pt x="5418" y="4946"/>
                  </a:lnTo>
                  <a:cubicBezTo>
                    <a:pt x="4232" y="5444"/>
                    <a:pt x="3037" y="5983"/>
                    <a:pt x="1834" y="6555"/>
                  </a:cubicBezTo>
                  <a:cubicBezTo>
                    <a:pt x="1710" y="6622"/>
                    <a:pt x="482" y="7227"/>
                    <a:pt x="1" y="7476"/>
                  </a:cubicBezTo>
                  <a:lnTo>
                    <a:pt x="1519" y="10007"/>
                  </a:lnTo>
                  <a:cubicBezTo>
                    <a:pt x="1519" y="10007"/>
                    <a:pt x="3037" y="10679"/>
                    <a:pt x="6066" y="10870"/>
                  </a:cubicBezTo>
                  <a:lnTo>
                    <a:pt x="6066" y="10870"/>
                  </a:lnTo>
                  <a:cubicBezTo>
                    <a:pt x="6580" y="10903"/>
                    <a:pt x="7144" y="10919"/>
                    <a:pt x="7758" y="10919"/>
                  </a:cubicBezTo>
                  <a:cubicBezTo>
                    <a:pt x="8090" y="10919"/>
                    <a:pt x="32955" y="9053"/>
                    <a:pt x="33843" y="8995"/>
                  </a:cubicBezTo>
                  <a:cubicBezTo>
                    <a:pt x="33918" y="8986"/>
                    <a:pt x="33993" y="8986"/>
                    <a:pt x="34076" y="8978"/>
                  </a:cubicBezTo>
                  <a:cubicBezTo>
                    <a:pt x="34474" y="8945"/>
                    <a:pt x="34938" y="8912"/>
                    <a:pt x="35453" y="8862"/>
                  </a:cubicBezTo>
                  <a:cubicBezTo>
                    <a:pt x="36374" y="8771"/>
                    <a:pt x="37286" y="8638"/>
                    <a:pt x="38199" y="8455"/>
                  </a:cubicBezTo>
                  <a:cubicBezTo>
                    <a:pt x="40622" y="7958"/>
                    <a:pt x="43310" y="6962"/>
                    <a:pt x="45069" y="4913"/>
                  </a:cubicBezTo>
                  <a:cubicBezTo>
                    <a:pt x="45210" y="4755"/>
                    <a:pt x="45334" y="4581"/>
                    <a:pt x="45467" y="4415"/>
                  </a:cubicBezTo>
                  <a:cubicBezTo>
                    <a:pt x="44413" y="4846"/>
                    <a:pt x="42804" y="5145"/>
                    <a:pt x="41178" y="527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4"/>
            <p:cNvSpPr/>
            <p:nvPr/>
          </p:nvSpPr>
          <p:spPr>
            <a:xfrm>
              <a:off x="5844772" y="4082778"/>
              <a:ext cx="380305" cy="149576"/>
            </a:xfrm>
            <a:custGeom>
              <a:rect b="b" l="l" r="r" t="t"/>
              <a:pathLst>
                <a:path extrusionOk="0" h="3701" w="9410">
                  <a:moveTo>
                    <a:pt x="300" y="3701"/>
                  </a:moveTo>
                  <a:cubicBezTo>
                    <a:pt x="3237" y="2315"/>
                    <a:pt x="6282" y="1195"/>
                    <a:pt x="9409" y="332"/>
                  </a:cubicBezTo>
                  <a:cubicBezTo>
                    <a:pt x="9044" y="216"/>
                    <a:pt x="8671" y="100"/>
                    <a:pt x="8281" y="0"/>
                  </a:cubicBezTo>
                  <a:cubicBezTo>
                    <a:pt x="5444" y="847"/>
                    <a:pt x="2672" y="1909"/>
                    <a:pt x="1" y="318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4"/>
            <p:cNvSpPr/>
            <p:nvPr/>
          </p:nvSpPr>
          <p:spPr>
            <a:xfrm>
              <a:off x="5268685" y="4257132"/>
              <a:ext cx="676062" cy="178432"/>
            </a:xfrm>
            <a:custGeom>
              <a:rect b="b" l="l" r="r" t="t"/>
              <a:pathLst>
                <a:path extrusionOk="0" h="4415" w="16728">
                  <a:moveTo>
                    <a:pt x="14910" y="1"/>
                  </a:moveTo>
                  <a:lnTo>
                    <a:pt x="1" y="4414"/>
                  </a:lnTo>
                  <a:lnTo>
                    <a:pt x="16727" y="3162"/>
                  </a:lnTo>
                  <a:lnTo>
                    <a:pt x="14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4"/>
            <p:cNvSpPr/>
            <p:nvPr/>
          </p:nvSpPr>
          <p:spPr>
            <a:xfrm>
              <a:off x="4923979" y="4276896"/>
              <a:ext cx="300162" cy="230770"/>
            </a:xfrm>
            <a:custGeom>
              <a:rect b="b" l="l" r="r" t="t"/>
              <a:pathLst>
                <a:path extrusionOk="0" h="5710" w="7427">
                  <a:moveTo>
                    <a:pt x="2445" y="0"/>
                  </a:moveTo>
                  <a:cubicBezTo>
                    <a:pt x="2421" y="0"/>
                    <a:pt x="2398" y="1"/>
                    <a:pt x="2374" y="1"/>
                  </a:cubicBezTo>
                  <a:lnTo>
                    <a:pt x="1843" y="9"/>
                  </a:lnTo>
                  <a:cubicBezTo>
                    <a:pt x="1295" y="18"/>
                    <a:pt x="781" y="275"/>
                    <a:pt x="449" y="715"/>
                  </a:cubicBezTo>
                  <a:cubicBezTo>
                    <a:pt x="416" y="756"/>
                    <a:pt x="391" y="798"/>
                    <a:pt x="366" y="831"/>
                  </a:cubicBezTo>
                  <a:cubicBezTo>
                    <a:pt x="84" y="1262"/>
                    <a:pt x="1" y="1793"/>
                    <a:pt x="142" y="2283"/>
                  </a:cubicBezTo>
                  <a:lnTo>
                    <a:pt x="374" y="3137"/>
                  </a:lnTo>
                  <a:cubicBezTo>
                    <a:pt x="499" y="3594"/>
                    <a:pt x="714" y="4025"/>
                    <a:pt x="1013" y="4398"/>
                  </a:cubicBezTo>
                  <a:cubicBezTo>
                    <a:pt x="1644" y="5178"/>
                    <a:pt x="2581" y="5651"/>
                    <a:pt x="3585" y="5693"/>
                  </a:cubicBezTo>
                  <a:lnTo>
                    <a:pt x="3734" y="5693"/>
                  </a:lnTo>
                  <a:cubicBezTo>
                    <a:pt x="4124" y="5709"/>
                    <a:pt x="4481" y="5709"/>
                    <a:pt x="4830" y="5709"/>
                  </a:cubicBezTo>
                  <a:cubicBezTo>
                    <a:pt x="5319" y="5701"/>
                    <a:pt x="5767" y="5676"/>
                    <a:pt x="6149" y="5651"/>
                  </a:cubicBezTo>
                  <a:cubicBezTo>
                    <a:pt x="6970" y="5585"/>
                    <a:pt x="7427" y="4672"/>
                    <a:pt x="6987" y="3975"/>
                  </a:cubicBezTo>
                  <a:lnTo>
                    <a:pt x="5568" y="1727"/>
                  </a:lnTo>
                  <a:cubicBezTo>
                    <a:pt x="4892" y="652"/>
                    <a:pt x="3712" y="0"/>
                    <a:pt x="24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4"/>
            <p:cNvSpPr/>
            <p:nvPr/>
          </p:nvSpPr>
          <p:spPr>
            <a:xfrm>
              <a:off x="5032980" y="4377531"/>
              <a:ext cx="86205" cy="130136"/>
            </a:xfrm>
            <a:custGeom>
              <a:rect b="b" l="l" r="r" t="t"/>
              <a:pathLst>
                <a:path extrusionOk="0" h="3220" w="2133">
                  <a:moveTo>
                    <a:pt x="0" y="0"/>
                  </a:moveTo>
                  <a:lnTo>
                    <a:pt x="1037" y="3203"/>
                  </a:lnTo>
                  <a:cubicBezTo>
                    <a:pt x="1427" y="3219"/>
                    <a:pt x="1784" y="3219"/>
                    <a:pt x="2133" y="3219"/>
                  </a:cubicBezTo>
                  <a:lnTo>
                    <a:pt x="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4"/>
            <p:cNvSpPr/>
            <p:nvPr/>
          </p:nvSpPr>
          <p:spPr>
            <a:xfrm>
              <a:off x="4882431" y="4310441"/>
              <a:ext cx="82527" cy="143918"/>
            </a:xfrm>
            <a:custGeom>
              <a:rect b="b" l="l" r="r" t="t"/>
              <a:pathLst>
                <a:path extrusionOk="0" h="3561" w="2042">
                  <a:moveTo>
                    <a:pt x="1394" y="1"/>
                  </a:moveTo>
                  <a:cubicBezTo>
                    <a:pt x="606" y="1088"/>
                    <a:pt x="340" y="1926"/>
                    <a:pt x="25" y="2913"/>
                  </a:cubicBezTo>
                  <a:cubicBezTo>
                    <a:pt x="0" y="3012"/>
                    <a:pt x="50" y="3120"/>
                    <a:pt x="149" y="3154"/>
                  </a:cubicBezTo>
                  <a:cubicBezTo>
                    <a:pt x="523" y="3270"/>
                    <a:pt x="1411" y="3527"/>
                    <a:pt x="2041" y="3560"/>
                  </a:cubicBezTo>
                  <a:cubicBezTo>
                    <a:pt x="1742" y="3187"/>
                    <a:pt x="1527" y="2764"/>
                    <a:pt x="1402" y="2299"/>
                  </a:cubicBezTo>
                  <a:lnTo>
                    <a:pt x="1170" y="1453"/>
                  </a:lnTo>
                  <a:cubicBezTo>
                    <a:pt x="1029" y="955"/>
                    <a:pt x="1112" y="432"/>
                    <a:pt x="13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4"/>
            <p:cNvSpPr/>
            <p:nvPr/>
          </p:nvSpPr>
          <p:spPr>
            <a:xfrm>
              <a:off x="5996008" y="4210937"/>
              <a:ext cx="341062" cy="240752"/>
            </a:xfrm>
            <a:custGeom>
              <a:rect b="b" l="l" r="r" t="t"/>
              <a:pathLst>
                <a:path extrusionOk="0" h="5957" w="8439">
                  <a:moveTo>
                    <a:pt x="5028" y="1"/>
                  </a:moveTo>
                  <a:cubicBezTo>
                    <a:pt x="4208" y="1"/>
                    <a:pt x="3426" y="405"/>
                    <a:pt x="2954" y="1102"/>
                  </a:cubicBezTo>
                  <a:lnTo>
                    <a:pt x="183" y="5201"/>
                  </a:lnTo>
                  <a:cubicBezTo>
                    <a:pt x="1" y="5458"/>
                    <a:pt x="175" y="5823"/>
                    <a:pt x="499" y="5848"/>
                  </a:cubicBezTo>
                  <a:cubicBezTo>
                    <a:pt x="1182" y="5916"/>
                    <a:pt x="1880" y="5957"/>
                    <a:pt x="2572" y="5957"/>
                  </a:cubicBezTo>
                  <a:cubicBezTo>
                    <a:pt x="2636" y="5957"/>
                    <a:pt x="2700" y="5956"/>
                    <a:pt x="2764" y="5956"/>
                  </a:cubicBezTo>
                  <a:cubicBezTo>
                    <a:pt x="3319" y="5956"/>
                    <a:pt x="3834" y="5931"/>
                    <a:pt x="4290" y="5889"/>
                  </a:cubicBezTo>
                  <a:cubicBezTo>
                    <a:pt x="4946" y="5840"/>
                    <a:pt x="5609" y="5740"/>
                    <a:pt x="6257" y="5599"/>
                  </a:cubicBezTo>
                  <a:cubicBezTo>
                    <a:pt x="6746" y="5491"/>
                    <a:pt x="7153" y="5159"/>
                    <a:pt x="7352" y="4703"/>
                  </a:cubicBezTo>
                  <a:cubicBezTo>
                    <a:pt x="7758" y="3774"/>
                    <a:pt x="8074" y="2803"/>
                    <a:pt x="8289" y="1816"/>
                  </a:cubicBezTo>
                  <a:cubicBezTo>
                    <a:pt x="8439" y="1160"/>
                    <a:pt x="8007" y="505"/>
                    <a:pt x="7343" y="389"/>
                  </a:cubicBezTo>
                  <a:lnTo>
                    <a:pt x="5468" y="40"/>
                  </a:lnTo>
                  <a:cubicBezTo>
                    <a:pt x="5321" y="14"/>
                    <a:pt x="5174" y="1"/>
                    <a:pt x="50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4"/>
            <p:cNvSpPr/>
            <p:nvPr/>
          </p:nvSpPr>
          <p:spPr>
            <a:xfrm>
              <a:off x="6108001" y="4314482"/>
              <a:ext cx="117082" cy="137492"/>
            </a:xfrm>
            <a:custGeom>
              <a:rect b="b" l="l" r="r" t="t"/>
              <a:pathLst>
                <a:path extrusionOk="0" h="3402" w="2897">
                  <a:moveTo>
                    <a:pt x="1942" y="0"/>
                  </a:moveTo>
                  <a:cubicBezTo>
                    <a:pt x="1942" y="0"/>
                    <a:pt x="548" y="2456"/>
                    <a:pt x="1" y="3402"/>
                  </a:cubicBezTo>
                  <a:cubicBezTo>
                    <a:pt x="557" y="3394"/>
                    <a:pt x="1063" y="3369"/>
                    <a:pt x="1519" y="3327"/>
                  </a:cubicBezTo>
                  <a:lnTo>
                    <a:pt x="28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4"/>
            <p:cNvSpPr/>
            <p:nvPr/>
          </p:nvSpPr>
          <p:spPr>
            <a:xfrm>
              <a:off x="6352799" y="4154193"/>
              <a:ext cx="239782" cy="119063"/>
            </a:xfrm>
            <a:custGeom>
              <a:rect b="b" l="l" r="r" t="t"/>
              <a:pathLst>
                <a:path extrusionOk="0" h="2946" w="5933">
                  <a:moveTo>
                    <a:pt x="4257" y="0"/>
                  </a:moveTo>
                  <a:cubicBezTo>
                    <a:pt x="3079" y="606"/>
                    <a:pt x="1851" y="1096"/>
                    <a:pt x="581" y="1452"/>
                  </a:cubicBezTo>
                  <a:lnTo>
                    <a:pt x="1" y="1610"/>
                  </a:lnTo>
                  <a:lnTo>
                    <a:pt x="432" y="2025"/>
                  </a:lnTo>
                  <a:cubicBezTo>
                    <a:pt x="756" y="2332"/>
                    <a:pt x="1096" y="2622"/>
                    <a:pt x="1452" y="2879"/>
                  </a:cubicBezTo>
                  <a:lnTo>
                    <a:pt x="1544" y="2946"/>
                  </a:lnTo>
                  <a:lnTo>
                    <a:pt x="1676" y="2946"/>
                  </a:lnTo>
                  <a:cubicBezTo>
                    <a:pt x="3178" y="2821"/>
                    <a:pt x="4539" y="2572"/>
                    <a:pt x="5543" y="2249"/>
                  </a:cubicBezTo>
                  <a:cubicBezTo>
                    <a:pt x="5676" y="2083"/>
                    <a:pt x="5808" y="1917"/>
                    <a:pt x="5933" y="1743"/>
                  </a:cubicBezTo>
                  <a:lnTo>
                    <a:pt x="5933" y="1743"/>
                  </a:lnTo>
                  <a:cubicBezTo>
                    <a:pt x="4887" y="2174"/>
                    <a:pt x="3278" y="2473"/>
                    <a:pt x="1652" y="2606"/>
                  </a:cubicBezTo>
                  <a:cubicBezTo>
                    <a:pt x="1303" y="2348"/>
                    <a:pt x="971" y="2075"/>
                    <a:pt x="673" y="1776"/>
                  </a:cubicBezTo>
                  <a:cubicBezTo>
                    <a:pt x="2058" y="1386"/>
                    <a:pt x="3394" y="847"/>
                    <a:pt x="4663" y="166"/>
                  </a:cubicBezTo>
                  <a:cubicBezTo>
                    <a:pt x="4663" y="166"/>
                    <a:pt x="4514" y="100"/>
                    <a:pt x="42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4"/>
            <p:cNvSpPr/>
            <p:nvPr/>
          </p:nvSpPr>
          <p:spPr>
            <a:xfrm>
              <a:off x="6379959" y="4160902"/>
              <a:ext cx="212623" cy="98613"/>
            </a:xfrm>
            <a:custGeom>
              <a:rect b="b" l="l" r="r" t="t"/>
              <a:pathLst>
                <a:path extrusionOk="0" h="2440" w="5261">
                  <a:moveTo>
                    <a:pt x="3991" y="0"/>
                  </a:moveTo>
                  <a:cubicBezTo>
                    <a:pt x="2722" y="681"/>
                    <a:pt x="1386" y="1228"/>
                    <a:pt x="1" y="1610"/>
                  </a:cubicBezTo>
                  <a:cubicBezTo>
                    <a:pt x="308" y="1909"/>
                    <a:pt x="631" y="2191"/>
                    <a:pt x="980" y="2440"/>
                  </a:cubicBezTo>
                  <a:cubicBezTo>
                    <a:pt x="2606" y="2307"/>
                    <a:pt x="4215" y="2008"/>
                    <a:pt x="5261" y="1577"/>
                  </a:cubicBezTo>
                  <a:lnTo>
                    <a:pt x="39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4"/>
            <p:cNvSpPr/>
            <p:nvPr/>
          </p:nvSpPr>
          <p:spPr>
            <a:xfrm>
              <a:off x="4777471" y="4311451"/>
              <a:ext cx="100957" cy="86205"/>
            </a:xfrm>
            <a:custGeom>
              <a:rect b="b" l="l" r="r" t="t"/>
              <a:pathLst>
                <a:path extrusionOk="0" h="2133" w="2498">
                  <a:moveTo>
                    <a:pt x="1278" y="1"/>
                  </a:moveTo>
                  <a:cubicBezTo>
                    <a:pt x="1153" y="59"/>
                    <a:pt x="1021" y="125"/>
                    <a:pt x="888" y="191"/>
                  </a:cubicBezTo>
                  <a:cubicBezTo>
                    <a:pt x="1203" y="324"/>
                    <a:pt x="1510" y="482"/>
                    <a:pt x="1809" y="656"/>
                  </a:cubicBezTo>
                  <a:cubicBezTo>
                    <a:pt x="1187" y="1013"/>
                    <a:pt x="581" y="1403"/>
                    <a:pt x="0" y="1834"/>
                  </a:cubicBezTo>
                  <a:lnTo>
                    <a:pt x="174" y="2133"/>
                  </a:lnTo>
                  <a:cubicBezTo>
                    <a:pt x="747" y="1701"/>
                    <a:pt x="1353" y="1303"/>
                    <a:pt x="1975" y="946"/>
                  </a:cubicBezTo>
                  <a:lnTo>
                    <a:pt x="2498" y="648"/>
                  </a:lnTo>
                  <a:lnTo>
                    <a:pt x="1975" y="357"/>
                  </a:lnTo>
                  <a:cubicBezTo>
                    <a:pt x="1734" y="225"/>
                    <a:pt x="1502" y="100"/>
                    <a:pt x="12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4"/>
            <p:cNvSpPr/>
            <p:nvPr/>
          </p:nvSpPr>
          <p:spPr>
            <a:xfrm>
              <a:off x="4755000" y="4319171"/>
              <a:ext cx="95581" cy="66442"/>
            </a:xfrm>
            <a:custGeom>
              <a:rect b="b" l="l" r="r" t="t"/>
              <a:pathLst>
                <a:path extrusionOk="0" h="1644" w="2365">
                  <a:moveTo>
                    <a:pt x="1444" y="0"/>
                  </a:moveTo>
                  <a:cubicBezTo>
                    <a:pt x="963" y="233"/>
                    <a:pt x="482" y="473"/>
                    <a:pt x="0" y="731"/>
                  </a:cubicBezTo>
                  <a:lnTo>
                    <a:pt x="548" y="1643"/>
                  </a:lnTo>
                  <a:cubicBezTo>
                    <a:pt x="1129" y="1212"/>
                    <a:pt x="1743" y="822"/>
                    <a:pt x="2365" y="465"/>
                  </a:cubicBezTo>
                  <a:cubicBezTo>
                    <a:pt x="2066" y="291"/>
                    <a:pt x="1759" y="142"/>
                    <a:pt x="1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4"/>
            <p:cNvSpPr/>
            <p:nvPr/>
          </p:nvSpPr>
          <p:spPr>
            <a:xfrm>
              <a:off x="5076912" y="4112929"/>
              <a:ext cx="301496" cy="133531"/>
            </a:xfrm>
            <a:custGeom>
              <a:rect b="b" l="l" r="r" t="t"/>
              <a:pathLst>
                <a:path extrusionOk="0" h="3304" w="7460">
                  <a:moveTo>
                    <a:pt x="7459" y="1"/>
                  </a:moveTo>
                  <a:cubicBezTo>
                    <a:pt x="6215" y="300"/>
                    <a:pt x="4945" y="648"/>
                    <a:pt x="3667" y="1046"/>
                  </a:cubicBezTo>
                  <a:cubicBezTo>
                    <a:pt x="2390" y="1702"/>
                    <a:pt x="1162" y="2457"/>
                    <a:pt x="0" y="3303"/>
                  </a:cubicBezTo>
                  <a:lnTo>
                    <a:pt x="1170" y="3303"/>
                  </a:lnTo>
                  <a:cubicBezTo>
                    <a:pt x="2448" y="2440"/>
                    <a:pt x="4323" y="1353"/>
                    <a:pt x="74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4"/>
            <p:cNvSpPr/>
            <p:nvPr/>
          </p:nvSpPr>
          <p:spPr>
            <a:xfrm>
              <a:off x="5248235" y="4119314"/>
              <a:ext cx="471158" cy="316247"/>
            </a:xfrm>
            <a:custGeom>
              <a:rect b="b" l="l" r="r" t="t"/>
              <a:pathLst>
                <a:path extrusionOk="0" h="7825" w="11658">
                  <a:moveTo>
                    <a:pt x="11658" y="1"/>
                  </a:moveTo>
                  <a:lnTo>
                    <a:pt x="11658" y="1"/>
                  </a:lnTo>
                  <a:cubicBezTo>
                    <a:pt x="10314" y="415"/>
                    <a:pt x="9044" y="880"/>
                    <a:pt x="7866" y="1353"/>
                  </a:cubicBezTo>
                  <a:cubicBezTo>
                    <a:pt x="7792" y="1378"/>
                    <a:pt x="7709" y="1411"/>
                    <a:pt x="7634" y="1444"/>
                  </a:cubicBezTo>
                  <a:cubicBezTo>
                    <a:pt x="7501" y="1494"/>
                    <a:pt x="7377" y="1544"/>
                    <a:pt x="7252" y="1602"/>
                  </a:cubicBezTo>
                  <a:lnTo>
                    <a:pt x="6887" y="1751"/>
                  </a:lnTo>
                  <a:cubicBezTo>
                    <a:pt x="4440" y="3352"/>
                    <a:pt x="2141" y="5153"/>
                    <a:pt x="1" y="7144"/>
                  </a:cubicBezTo>
                  <a:lnTo>
                    <a:pt x="507" y="7824"/>
                  </a:lnTo>
                  <a:lnTo>
                    <a:pt x="540" y="7808"/>
                  </a:lnTo>
                  <a:cubicBezTo>
                    <a:pt x="4158" y="4448"/>
                    <a:pt x="7875" y="1842"/>
                    <a:pt x="116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4"/>
            <p:cNvSpPr/>
            <p:nvPr/>
          </p:nvSpPr>
          <p:spPr>
            <a:xfrm>
              <a:off x="5320660" y="4082091"/>
              <a:ext cx="538247" cy="338031"/>
            </a:xfrm>
            <a:custGeom>
              <a:rect b="b" l="l" r="r" t="t"/>
              <a:pathLst>
                <a:path extrusionOk="0" h="8364" w="13318">
                  <a:moveTo>
                    <a:pt x="13317" y="1"/>
                  </a:moveTo>
                  <a:lnTo>
                    <a:pt x="13317" y="1"/>
                  </a:lnTo>
                  <a:cubicBezTo>
                    <a:pt x="12820" y="117"/>
                    <a:pt x="12322" y="233"/>
                    <a:pt x="11832" y="366"/>
                  </a:cubicBezTo>
                  <a:cubicBezTo>
                    <a:pt x="5444" y="3436"/>
                    <a:pt x="2059" y="6315"/>
                    <a:pt x="1" y="8364"/>
                  </a:cubicBezTo>
                  <a:lnTo>
                    <a:pt x="673" y="8165"/>
                  </a:lnTo>
                  <a:cubicBezTo>
                    <a:pt x="3237" y="5701"/>
                    <a:pt x="6813" y="2954"/>
                    <a:pt x="133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4"/>
            <p:cNvSpPr/>
            <p:nvPr/>
          </p:nvSpPr>
          <p:spPr>
            <a:xfrm>
              <a:off x="5921239" y="4480470"/>
              <a:ext cx="405767" cy="123427"/>
            </a:xfrm>
            <a:custGeom>
              <a:rect b="b" l="l" r="r" t="t"/>
              <a:pathLst>
                <a:path extrusionOk="0" h="3054" w="10040">
                  <a:moveTo>
                    <a:pt x="2838" y="3029"/>
                  </a:moveTo>
                  <a:lnTo>
                    <a:pt x="532" y="3029"/>
                  </a:lnTo>
                  <a:cubicBezTo>
                    <a:pt x="1" y="3053"/>
                    <a:pt x="1" y="2249"/>
                    <a:pt x="532" y="2282"/>
                  </a:cubicBezTo>
                  <a:lnTo>
                    <a:pt x="2838" y="2282"/>
                  </a:lnTo>
                  <a:cubicBezTo>
                    <a:pt x="3369" y="2249"/>
                    <a:pt x="3369" y="3053"/>
                    <a:pt x="2838" y="3029"/>
                  </a:cubicBezTo>
                  <a:close/>
                  <a:moveTo>
                    <a:pt x="4647" y="2655"/>
                  </a:moveTo>
                  <a:cubicBezTo>
                    <a:pt x="4647" y="2448"/>
                    <a:pt x="4473" y="2274"/>
                    <a:pt x="4273" y="2282"/>
                  </a:cubicBezTo>
                  <a:lnTo>
                    <a:pt x="3950" y="2282"/>
                  </a:lnTo>
                  <a:cubicBezTo>
                    <a:pt x="3427" y="2249"/>
                    <a:pt x="3427" y="3053"/>
                    <a:pt x="3950" y="3029"/>
                  </a:cubicBezTo>
                  <a:lnTo>
                    <a:pt x="4273" y="3029"/>
                  </a:lnTo>
                  <a:cubicBezTo>
                    <a:pt x="4473" y="3029"/>
                    <a:pt x="4647" y="2854"/>
                    <a:pt x="4647" y="2655"/>
                  </a:cubicBezTo>
                  <a:close/>
                  <a:moveTo>
                    <a:pt x="5991" y="1527"/>
                  </a:moveTo>
                  <a:cubicBezTo>
                    <a:pt x="5991" y="1319"/>
                    <a:pt x="5825" y="1153"/>
                    <a:pt x="5617" y="1153"/>
                  </a:cubicBezTo>
                  <a:lnTo>
                    <a:pt x="3303" y="1153"/>
                  </a:lnTo>
                  <a:cubicBezTo>
                    <a:pt x="2780" y="1120"/>
                    <a:pt x="2780" y="1925"/>
                    <a:pt x="3303" y="1900"/>
                  </a:cubicBezTo>
                  <a:lnTo>
                    <a:pt x="5617" y="1900"/>
                  </a:lnTo>
                  <a:cubicBezTo>
                    <a:pt x="5825" y="1900"/>
                    <a:pt x="5991" y="1726"/>
                    <a:pt x="5991" y="1527"/>
                  </a:cubicBezTo>
                  <a:close/>
                  <a:moveTo>
                    <a:pt x="7708" y="1527"/>
                  </a:moveTo>
                  <a:cubicBezTo>
                    <a:pt x="7708" y="1319"/>
                    <a:pt x="7542" y="1153"/>
                    <a:pt x="7335" y="1153"/>
                  </a:cubicBezTo>
                  <a:lnTo>
                    <a:pt x="7020" y="1153"/>
                  </a:lnTo>
                  <a:cubicBezTo>
                    <a:pt x="6489" y="1120"/>
                    <a:pt x="6489" y="1925"/>
                    <a:pt x="7020" y="1900"/>
                  </a:cubicBezTo>
                  <a:lnTo>
                    <a:pt x="7335" y="1900"/>
                  </a:lnTo>
                  <a:cubicBezTo>
                    <a:pt x="7542" y="1900"/>
                    <a:pt x="7708" y="1734"/>
                    <a:pt x="7708" y="1527"/>
                  </a:cubicBezTo>
                  <a:close/>
                  <a:moveTo>
                    <a:pt x="2498" y="1527"/>
                  </a:moveTo>
                  <a:cubicBezTo>
                    <a:pt x="2498" y="1319"/>
                    <a:pt x="2332" y="1153"/>
                    <a:pt x="2125" y="1153"/>
                  </a:cubicBezTo>
                  <a:lnTo>
                    <a:pt x="1809" y="1153"/>
                  </a:lnTo>
                  <a:cubicBezTo>
                    <a:pt x="1287" y="1120"/>
                    <a:pt x="1287" y="1925"/>
                    <a:pt x="1809" y="1900"/>
                  </a:cubicBezTo>
                  <a:lnTo>
                    <a:pt x="2125" y="1900"/>
                  </a:lnTo>
                  <a:cubicBezTo>
                    <a:pt x="2332" y="1900"/>
                    <a:pt x="2498" y="1734"/>
                    <a:pt x="2498" y="1527"/>
                  </a:cubicBezTo>
                  <a:close/>
                  <a:moveTo>
                    <a:pt x="6928" y="374"/>
                  </a:moveTo>
                  <a:cubicBezTo>
                    <a:pt x="6928" y="166"/>
                    <a:pt x="6754" y="0"/>
                    <a:pt x="6555" y="0"/>
                  </a:cubicBezTo>
                  <a:lnTo>
                    <a:pt x="4240" y="0"/>
                  </a:lnTo>
                  <a:cubicBezTo>
                    <a:pt x="3742" y="0"/>
                    <a:pt x="3742" y="747"/>
                    <a:pt x="4240" y="747"/>
                  </a:cubicBezTo>
                  <a:lnTo>
                    <a:pt x="6555" y="747"/>
                  </a:lnTo>
                  <a:cubicBezTo>
                    <a:pt x="6754" y="747"/>
                    <a:pt x="6920" y="581"/>
                    <a:pt x="6920" y="374"/>
                  </a:cubicBezTo>
                  <a:close/>
                  <a:moveTo>
                    <a:pt x="3435" y="374"/>
                  </a:moveTo>
                  <a:cubicBezTo>
                    <a:pt x="3435" y="166"/>
                    <a:pt x="3269" y="0"/>
                    <a:pt x="3062" y="0"/>
                  </a:cubicBezTo>
                  <a:lnTo>
                    <a:pt x="2747" y="0"/>
                  </a:lnTo>
                  <a:cubicBezTo>
                    <a:pt x="2241" y="0"/>
                    <a:pt x="2241" y="747"/>
                    <a:pt x="2747" y="747"/>
                  </a:cubicBezTo>
                  <a:lnTo>
                    <a:pt x="3062" y="747"/>
                  </a:lnTo>
                  <a:cubicBezTo>
                    <a:pt x="3269" y="747"/>
                    <a:pt x="3435" y="581"/>
                    <a:pt x="3435" y="374"/>
                  </a:cubicBezTo>
                  <a:close/>
                  <a:moveTo>
                    <a:pt x="8239" y="374"/>
                  </a:moveTo>
                  <a:cubicBezTo>
                    <a:pt x="8239" y="166"/>
                    <a:pt x="8073" y="0"/>
                    <a:pt x="7866" y="0"/>
                  </a:cubicBezTo>
                  <a:lnTo>
                    <a:pt x="7551" y="0"/>
                  </a:lnTo>
                  <a:cubicBezTo>
                    <a:pt x="7053" y="0"/>
                    <a:pt x="7053" y="747"/>
                    <a:pt x="7551" y="747"/>
                  </a:cubicBezTo>
                  <a:lnTo>
                    <a:pt x="7866" y="747"/>
                  </a:lnTo>
                  <a:cubicBezTo>
                    <a:pt x="8073" y="747"/>
                    <a:pt x="8239" y="581"/>
                    <a:pt x="8239" y="374"/>
                  </a:cubicBezTo>
                  <a:close/>
                  <a:moveTo>
                    <a:pt x="6547" y="2655"/>
                  </a:moveTo>
                  <a:cubicBezTo>
                    <a:pt x="6547" y="2448"/>
                    <a:pt x="6372" y="2282"/>
                    <a:pt x="6173" y="2282"/>
                  </a:cubicBezTo>
                  <a:lnTo>
                    <a:pt x="5850" y="2282"/>
                  </a:lnTo>
                  <a:cubicBezTo>
                    <a:pt x="5327" y="2249"/>
                    <a:pt x="5327" y="3053"/>
                    <a:pt x="5850" y="3029"/>
                  </a:cubicBezTo>
                  <a:lnTo>
                    <a:pt x="6173" y="3029"/>
                  </a:lnTo>
                  <a:cubicBezTo>
                    <a:pt x="6372" y="3029"/>
                    <a:pt x="6538" y="2854"/>
                    <a:pt x="6538" y="2655"/>
                  </a:cubicBezTo>
                  <a:close/>
                  <a:moveTo>
                    <a:pt x="10040" y="2655"/>
                  </a:moveTo>
                  <a:cubicBezTo>
                    <a:pt x="10040" y="2448"/>
                    <a:pt x="9874" y="2282"/>
                    <a:pt x="9666" y="2282"/>
                  </a:cubicBezTo>
                  <a:lnTo>
                    <a:pt x="7352" y="2282"/>
                  </a:lnTo>
                  <a:cubicBezTo>
                    <a:pt x="6829" y="2249"/>
                    <a:pt x="6829" y="3053"/>
                    <a:pt x="7352" y="3029"/>
                  </a:cubicBezTo>
                  <a:lnTo>
                    <a:pt x="9666" y="3029"/>
                  </a:lnTo>
                  <a:cubicBezTo>
                    <a:pt x="9874" y="3029"/>
                    <a:pt x="10040" y="2854"/>
                    <a:pt x="10040" y="2655"/>
                  </a:cubicBezTo>
                  <a:close/>
                  <a:moveTo>
                    <a:pt x="9210" y="1527"/>
                  </a:moveTo>
                  <a:cubicBezTo>
                    <a:pt x="9210" y="1319"/>
                    <a:pt x="9044" y="1153"/>
                    <a:pt x="8837" y="1153"/>
                  </a:cubicBezTo>
                  <a:lnTo>
                    <a:pt x="8521" y="1153"/>
                  </a:lnTo>
                  <a:cubicBezTo>
                    <a:pt x="7990" y="1129"/>
                    <a:pt x="7990" y="1925"/>
                    <a:pt x="8521" y="1900"/>
                  </a:cubicBezTo>
                  <a:lnTo>
                    <a:pt x="8837" y="1900"/>
                  </a:lnTo>
                  <a:cubicBezTo>
                    <a:pt x="9044" y="1900"/>
                    <a:pt x="9210" y="1734"/>
                    <a:pt x="9210" y="152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4"/>
            <p:cNvSpPr/>
            <p:nvPr/>
          </p:nvSpPr>
          <p:spPr>
            <a:xfrm>
              <a:off x="4982339" y="4525736"/>
              <a:ext cx="267305" cy="78163"/>
            </a:xfrm>
            <a:custGeom>
              <a:rect b="b" l="l" r="r" t="t"/>
              <a:pathLst>
                <a:path extrusionOk="0" h="1934" w="6614">
                  <a:moveTo>
                    <a:pt x="847" y="1909"/>
                  </a:moveTo>
                  <a:lnTo>
                    <a:pt x="532" y="1909"/>
                  </a:lnTo>
                  <a:cubicBezTo>
                    <a:pt x="1" y="1933"/>
                    <a:pt x="1" y="1129"/>
                    <a:pt x="532" y="1162"/>
                  </a:cubicBezTo>
                  <a:lnTo>
                    <a:pt x="847" y="1162"/>
                  </a:lnTo>
                  <a:cubicBezTo>
                    <a:pt x="1320" y="1187"/>
                    <a:pt x="1320" y="1884"/>
                    <a:pt x="847" y="1909"/>
                  </a:cubicBezTo>
                  <a:close/>
                  <a:moveTo>
                    <a:pt x="3120" y="1535"/>
                  </a:moveTo>
                  <a:cubicBezTo>
                    <a:pt x="3120" y="1328"/>
                    <a:pt x="2954" y="1162"/>
                    <a:pt x="2747" y="1162"/>
                  </a:cubicBezTo>
                  <a:lnTo>
                    <a:pt x="2423" y="1162"/>
                  </a:lnTo>
                  <a:cubicBezTo>
                    <a:pt x="1900" y="1129"/>
                    <a:pt x="1900" y="1933"/>
                    <a:pt x="2423" y="1909"/>
                  </a:cubicBezTo>
                  <a:lnTo>
                    <a:pt x="2747" y="1909"/>
                  </a:lnTo>
                  <a:cubicBezTo>
                    <a:pt x="2954" y="1909"/>
                    <a:pt x="3120" y="1734"/>
                    <a:pt x="3120" y="1535"/>
                  </a:cubicBezTo>
                  <a:close/>
                  <a:moveTo>
                    <a:pt x="6613" y="1535"/>
                  </a:moveTo>
                  <a:cubicBezTo>
                    <a:pt x="6613" y="1328"/>
                    <a:pt x="6447" y="1154"/>
                    <a:pt x="6240" y="1162"/>
                  </a:cubicBezTo>
                  <a:lnTo>
                    <a:pt x="3925" y="1162"/>
                  </a:lnTo>
                  <a:cubicBezTo>
                    <a:pt x="3402" y="1129"/>
                    <a:pt x="3402" y="1933"/>
                    <a:pt x="3925" y="1909"/>
                  </a:cubicBezTo>
                  <a:lnTo>
                    <a:pt x="6240" y="1909"/>
                  </a:lnTo>
                  <a:cubicBezTo>
                    <a:pt x="6447" y="1909"/>
                    <a:pt x="6613" y="1734"/>
                    <a:pt x="6613" y="1535"/>
                  </a:cubicBezTo>
                  <a:close/>
                  <a:moveTo>
                    <a:pt x="3867" y="407"/>
                  </a:moveTo>
                  <a:cubicBezTo>
                    <a:pt x="3867" y="199"/>
                    <a:pt x="3701" y="33"/>
                    <a:pt x="3493" y="33"/>
                  </a:cubicBezTo>
                  <a:lnTo>
                    <a:pt x="1187" y="33"/>
                  </a:lnTo>
                  <a:cubicBezTo>
                    <a:pt x="656" y="0"/>
                    <a:pt x="656" y="805"/>
                    <a:pt x="1187" y="780"/>
                  </a:cubicBezTo>
                  <a:lnTo>
                    <a:pt x="3493" y="780"/>
                  </a:lnTo>
                  <a:cubicBezTo>
                    <a:pt x="3701" y="780"/>
                    <a:pt x="3867" y="614"/>
                    <a:pt x="3867" y="407"/>
                  </a:cubicBezTo>
                  <a:close/>
                  <a:moveTo>
                    <a:pt x="5584" y="407"/>
                  </a:moveTo>
                  <a:cubicBezTo>
                    <a:pt x="5584" y="199"/>
                    <a:pt x="5418" y="33"/>
                    <a:pt x="5211" y="33"/>
                  </a:cubicBezTo>
                  <a:lnTo>
                    <a:pt x="4896" y="33"/>
                  </a:lnTo>
                  <a:cubicBezTo>
                    <a:pt x="4365" y="0"/>
                    <a:pt x="4365" y="805"/>
                    <a:pt x="4896" y="780"/>
                  </a:cubicBezTo>
                  <a:lnTo>
                    <a:pt x="5211" y="780"/>
                  </a:lnTo>
                  <a:cubicBezTo>
                    <a:pt x="5418" y="780"/>
                    <a:pt x="5584" y="614"/>
                    <a:pt x="5584" y="40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44"/>
          <p:cNvGrpSpPr/>
          <p:nvPr/>
        </p:nvGrpSpPr>
        <p:grpSpPr>
          <a:xfrm>
            <a:off x="7799975" y="2339704"/>
            <a:ext cx="631000" cy="394550"/>
            <a:chOff x="7786975" y="2374475"/>
            <a:chExt cx="631000" cy="394550"/>
          </a:xfrm>
        </p:grpSpPr>
        <p:sp>
          <p:nvSpPr>
            <p:cNvPr id="1403" name="Google Shape;1403;p44"/>
            <p:cNvSpPr/>
            <p:nvPr/>
          </p:nvSpPr>
          <p:spPr>
            <a:xfrm>
              <a:off x="7786975" y="2402900"/>
              <a:ext cx="631000" cy="366125"/>
            </a:xfrm>
            <a:custGeom>
              <a:rect b="b" l="l" r="r" t="t"/>
              <a:pathLst>
                <a:path extrusionOk="0" h="14645" w="25240">
                  <a:moveTo>
                    <a:pt x="25240" y="4688"/>
                  </a:moveTo>
                  <a:lnTo>
                    <a:pt x="25240" y="11856"/>
                  </a:lnTo>
                  <a:cubicBezTo>
                    <a:pt x="25240" y="13391"/>
                    <a:pt x="23995" y="14636"/>
                    <a:pt x="22460" y="14644"/>
                  </a:cubicBezTo>
                  <a:lnTo>
                    <a:pt x="2780" y="14644"/>
                  </a:lnTo>
                  <a:cubicBezTo>
                    <a:pt x="1246" y="14644"/>
                    <a:pt x="1" y="13400"/>
                    <a:pt x="1" y="11856"/>
                  </a:cubicBezTo>
                  <a:lnTo>
                    <a:pt x="1" y="4688"/>
                  </a:lnTo>
                  <a:cubicBezTo>
                    <a:pt x="1" y="2099"/>
                    <a:pt x="2100" y="0"/>
                    <a:pt x="4689" y="0"/>
                  </a:cubicBezTo>
                  <a:lnTo>
                    <a:pt x="20552" y="0"/>
                  </a:lnTo>
                  <a:cubicBezTo>
                    <a:pt x="23141" y="0"/>
                    <a:pt x="25232" y="2099"/>
                    <a:pt x="25240" y="468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4"/>
            <p:cNvSpPr/>
            <p:nvPr/>
          </p:nvSpPr>
          <p:spPr>
            <a:xfrm>
              <a:off x="7810225" y="2438775"/>
              <a:ext cx="584325" cy="306800"/>
            </a:xfrm>
            <a:custGeom>
              <a:rect b="b" l="l" r="r" t="t"/>
              <a:pathLst>
                <a:path extrusionOk="0" h="12272" w="23373">
                  <a:moveTo>
                    <a:pt x="11682" y="1"/>
                  </a:moveTo>
                  <a:cubicBezTo>
                    <a:pt x="10496" y="1"/>
                    <a:pt x="9334" y="17"/>
                    <a:pt x="8222" y="42"/>
                  </a:cubicBezTo>
                  <a:cubicBezTo>
                    <a:pt x="8222" y="42"/>
                    <a:pt x="5708" y="125"/>
                    <a:pt x="5318" y="150"/>
                  </a:cubicBezTo>
                  <a:cubicBezTo>
                    <a:pt x="4331" y="200"/>
                    <a:pt x="3427" y="258"/>
                    <a:pt x="2639" y="333"/>
                  </a:cubicBezTo>
                  <a:cubicBezTo>
                    <a:pt x="1145" y="465"/>
                    <a:pt x="0" y="1718"/>
                    <a:pt x="0" y="3220"/>
                  </a:cubicBezTo>
                  <a:lnTo>
                    <a:pt x="0" y="10421"/>
                  </a:lnTo>
                  <a:cubicBezTo>
                    <a:pt x="0" y="10562"/>
                    <a:pt x="17" y="10703"/>
                    <a:pt x="50" y="10845"/>
                  </a:cubicBezTo>
                  <a:cubicBezTo>
                    <a:pt x="249" y="11683"/>
                    <a:pt x="996" y="12272"/>
                    <a:pt x="1850" y="12272"/>
                  </a:cubicBezTo>
                  <a:lnTo>
                    <a:pt x="9508" y="12272"/>
                  </a:lnTo>
                  <a:cubicBezTo>
                    <a:pt x="9849" y="11931"/>
                    <a:pt x="10073" y="11707"/>
                    <a:pt x="10438" y="11334"/>
                  </a:cubicBezTo>
                  <a:lnTo>
                    <a:pt x="12935" y="11334"/>
                  </a:lnTo>
                  <a:cubicBezTo>
                    <a:pt x="12935" y="11334"/>
                    <a:pt x="13541" y="11931"/>
                    <a:pt x="13872" y="12272"/>
                  </a:cubicBezTo>
                  <a:lnTo>
                    <a:pt x="21530" y="12272"/>
                  </a:lnTo>
                  <a:cubicBezTo>
                    <a:pt x="22551" y="12272"/>
                    <a:pt x="23372" y="11442"/>
                    <a:pt x="23372" y="10421"/>
                  </a:cubicBezTo>
                  <a:lnTo>
                    <a:pt x="23372" y="3220"/>
                  </a:lnTo>
                  <a:cubicBezTo>
                    <a:pt x="23372" y="2755"/>
                    <a:pt x="23256" y="2291"/>
                    <a:pt x="23040" y="1876"/>
                  </a:cubicBezTo>
                  <a:cubicBezTo>
                    <a:pt x="22982" y="1760"/>
                    <a:pt x="22916" y="1652"/>
                    <a:pt x="22841" y="1552"/>
                  </a:cubicBezTo>
                  <a:cubicBezTo>
                    <a:pt x="22725" y="1386"/>
                    <a:pt x="22601" y="1245"/>
                    <a:pt x="22460" y="1104"/>
                  </a:cubicBezTo>
                  <a:cubicBezTo>
                    <a:pt x="22111" y="772"/>
                    <a:pt x="21680" y="540"/>
                    <a:pt x="21215" y="424"/>
                  </a:cubicBezTo>
                  <a:cubicBezTo>
                    <a:pt x="21066" y="374"/>
                    <a:pt x="20900" y="349"/>
                    <a:pt x="20742" y="333"/>
                  </a:cubicBezTo>
                  <a:cubicBezTo>
                    <a:pt x="19149" y="191"/>
                    <a:pt x="17108" y="84"/>
                    <a:pt x="14851" y="42"/>
                  </a:cubicBezTo>
                  <a:cubicBezTo>
                    <a:pt x="14710" y="34"/>
                    <a:pt x="12620" y="1"/>
                    <a:pt x="11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4"/>
            <p:cNvSpPr/>
            <p:nvPr/>
          </p:nvSpPr>
          <p:spPr>
            <a:xfrm>
              <a:off x="7821425" y="2450400"/>
              <a:ext cx="561500" cy="283550"/>
            </a:xfrm>
            <a:custGeom>
              <a:rect b="b" l="l" r="r" t="t"/>
              <a:pathLst>
                <a:path extrusionOk="0" h="11342" w="22460">
                  <a:moveTo>
                    <a:pt x="22451" y="2755"/>
                  </a:moveTo>
                  <a:lnTo>
                    <a:pt x="22451" y="9956"/>
                  </a:lnTo>
                  <a:cubicBezTo>
                    <a:pt x="22460" y="10720"/>
                    <a:pt x="21837" y="11342"/>
                    <a:pt x="21074" y="11342"/>
                  </a:cubicBezTo>
                  <a:lnTo>
                    <a:pt x="13607" y="11342"/>
                  </a:lnTo>
                  <a:lnTo>
                    <a:pt x="12694" y="10421"/>
                  </a:lnTo>
                  <a:lnTo>
                    <a:pt x="12487" y="10404"/>
                  </a:lnTo>
                  <a:lnTo>
                    <a:pt x="9790" y="10404"/>
                  </a:lnTo>
                  <a:lnTo>
                    <a:pt x="8861" y="11342"/>
                  </a:lnTo>
                  <a:lnTo>
                    <a:pt x="1394" y="11342"/>
                  </a:lnTo>
                  <a:cubicBezTo>
                    <a:pt x="755" y="11342"/>
                    <a:pt x="199" y="10902"/>
                    <a:pt x="58" y="10280"/>
                  </a:cubicBezTo>
                  <a:cubicBezTo>
                    <a:pt x="25" y="10172"/>
                    <a:pt x="9" y="10064"/>
                    <a:pt x="9" y="9956"/>
                  </a:cubicBezTo>
                  <a:lnTo>
                    <a:pt x="9" y="2755"/>
                  </a:lnTo>
                  <a:cubicBezTo>
                    <a:pt x="0" y="1494"/>
                    <a:pt x="963" y="440"/>
                    <a:pt x="2224" y="332"/>
                  </a:cubicBezTo>
                  <a:cubicBezTo>
                    <a:pt x="2888" y="274"/>
                    <a:pt x="3643" y="224"/>
                    <a:pt x="4489" y="166"/>
                  </a:cubicBezTo>
                  <a:lnTo>
                    <a:pt x="7774" y="42"/>
                  </a:lnTo>
                  <a:cubicBezTo>
                    <a:pt x="8886" y="17"/>
                    <a:pt x="10048" y="0"/>
                    <a:pt x="11226" y="0"/>
                  </a:cubicBezTo>
                  <a:cubicBezTo>
                    <a:pt x="12039" y="0"/>
                    <a:pt x="14262" y="33"/>
                    <a:pt x="14362" y="33"/>
                  </a:cubicBezTo>
                  <a:cubicBezTo>
                    <a:pt x="16527" y="83"/>
                    <a:pt x="18610" y="191"/>
                    <a:pt x="20244" y="332"/>
                  </a:cubicBezTo>
                  <a:cubicBezTo>
                    <a:pt x="20319" y="340"/>
                    <a:pt x="20385" y="349"/>
                    <a:pt x="20452" y="357"/>
                  </a:cubicBezTo>
                  <a:cubicBezTo>
                    <a:pt x="20518" y="365"/>
                    <a:pt x="20568" y="382"/>
                    <a:pt x="20626" y="399"/>
                  </a:cubicBezTo>
                  <a:cubicBezTo>
                    <a:pt x="21024" y="498"/>
                    <a:pt x="21381" y="697"/>
                    <a:pt x="21680" y="979"/>
                  </a:cubicBezTo>
                  <a:cubicBezTo>
                    <a:pt x="21688" y="988"/>
                    <a:pt x="21705" y="1004"/>
                    <a:pt x="21713" y="1012"/>
                  </a:cubicBezTo>
                  <a:cubicBezTo>
                    <a:pt x="21821" y="1120"/>
                    <a:pt x="21912" y="1228"/>
                    <a:pt x="22003" y="1353"/>
                  </a:cubicBezTo>
                  <a:cubicBezTo>
                    <a:pt x="22028" y="1394"/>
                    <a:pt x="22061" y="1436"/>
                    <a:pt x="22078" y="1477"/>
                  </a:cubicBezTo>
                  <a:cubicBezTo>
                    <a:pt x="22111" y="1519"/>
                    <a:pt x="22136" y="1568"/>
                    <a:pt x="22161" y="1610"/>
                  </a:cubicBezTo>
                  <a:cubicBezTo>
                    <a:pt x="22194" y="1685"/>
                    <a:pt x="22227" y="1751"/>
                    <a:pt x="22252" y="1826"/>
                  </a:cubicBezTo>
                  <a:cubicBezTo>
                    <a:pt x="22385" y="2124"/>
                    <a:pt x="22451" y="2440"/>
                    <a:pt x="22451" y="27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4"/>
            <p:cNvSpPr/>
            <p:nvPr/>
          </p:nvSpPr>
          <p:spPr>
            <a:xfrm>
              <a:off x="8141250" y="2459325"/>
              <a:ext cx="223225" cy="274625"/>
            </a:xfrm>
            <a:custGeom>
              <a:rect b="b" l="l" r="r" t="t"/>
              <a:pathLst>
                <a:path extrusionOk="0" h="10985" w="8929">
                  <a:moveTo>
                    <a:pt x="7675" y="0"/>
                  </a:moveTo>
                  <a:lnTo>
                    <a:pt x="1" y="10155"/>
                  </a:lnTo>
                  <a:cubicBezTo>
                    <a:pt x="208" y="10363"/>
                    <a:pt x="731" y="10894"/>
                    <a:pt x="822" y="10985"/>
                  </a:cubicBezTo>
                  <a:lnTo>
                    <a:pt x="1138" y="10985"/>
                  </a:lnTo>
                  <a:lnTo>
                    <a:pt x="8928" y="655"/>
                  </a:lnTo>
                  <a:cubicBezTo>
                    <a:pt x="8920" y="647"/>
                    <a:pt x="8912" y="631"/>
                    <a:pt x="8895" y="622"/>
                  </a:cubicBezTo>
                  <a:cubicBezTo>
                    <a:pt x="8605" y="340"/>
                    <a:pt x="8240" y="141"/>
                    <a:pt x="7850" y="42"/>
                  </a:cubicBezTo>
                  <a:cubicBezTo>
                    <a:pt x="7792" y="25"/>
                    <a:pt x="7734" y="8"/>
                    <a:pt x="7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4"/>
            <p:cNvSpPr/>
            <p:nvPr/>
          </p:nvSpPr>
          <p:spPr>
            <a:xfrm>
              <a:off x="7822050" y="2453100"/>
              <a:ext cx="142300" cy="188550"/>
            </a:xfrm>
            <a:custGeom>
              <a:rect b="b" l="l" r="r" t="t"/>
              <a:pathLst>
                <a:path extrusionOk="0" h="7542" w="5692">
                  <a:moveTo>
                    <a:pt x="5692" y="0"/>
                  </a:moveTo>
                  <a:cubicBezTo>
                    <a:pt x="5410" y="17"/>
                    <a:pt x="4605" y="58"/>
                    <a:pt x="4472" y="58"/>
                  </a:cubicBezTo>
                  <a:lnTo>
                    <a:pt x="0" y="5982"/>
                  </a:lnTo>
                  <a:lnTo>
                    <a:pt x="0" y="7542"/>
                  </a:lnTo>
                  <a:lnTo>
                    <a:pt x="56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4"/>
            <p:cNvSpPr/>
            <p:nvPr/>
          </p:nvSpPr>
          <p:spPr>
            <a:xfrm>
              <a:off x="7948150" y="2450800"/>
              <a:ext cx="224675" cy="283150"/>
            </a:xfrm>
            <a:custGeom>
              <a:rect b="b" l="l" r="r" t="t"/>
              <a:pathLst>
                <a:path extrusionOk="0" h="11326" w="8987">
                  <a:moveTo>
                    <a:pt x="8555" y="1"/>
                  </a:moveTo>
                  <a:lnTo>
                    <a:pt x="1" y="11326"/>
                  </a:lnTo>
                  <a:lnTo>
                    <a:pt x="440" y="11326"/>
                  </a:lnTo>
                  <a:lnTo>
                    <a:pt x="8986" y="17"/>
                  </a:lnTo>
                  <a:lnTo>
                    <a:pt x="8895" y="9"/>
                  </a:lnTo>
                  <a:cubicBezTo>
                    <a:pt x="8779" y="9"/>
                    <a:pt x="8662" y="9"/>
                    <a:pt x="85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4"/>
            <p:cNvSpPr/>
            <p:nvPr/>
          </p:nvSpPr>
          <p:spPr>
            <a:xfrm>
              <a:off x="7822050" y="2451850"/>
              <a:ext cx="184625" cy="244150"/>
            </a:xfrm>
            <a:custGeom>
              <a:rect b="b" l="l" r="r" t="t"/>
              <a:pathLst>
                <a:path extrusionOk="0" h="9766" w="7385">
                  <a:moveTo>
                    <a:pt x="7384" y="0"/>
                  </a:moveTo>
                  <a:cubicBezTo>
                    <a:pt x="7384" y="0"/>
                    <a:pt x="7061" y="0"/>
                    <a:pt x="6936" y="9"/>
                  </a:cubicBezTo>
                  <a:lnTo>
                    <a:pt x="0" y="9185"/>
                  </a:lnTo>
                  <a:lnTo>
                    <a:pt x="0" y="9766"/>
                  </a:lnTo>
                  <a:lnTo>
                    <a:pt x="73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4"/>
            <p:cNvSpPr/>
            <p:nvPr/>
          </p:nvSpPr>
          <p:spPr>
            <a:xfrm>
              <a:off x="8187525" y="2487325"/>
              <a:ext cx="190625" cy="246625"/>
            </a:xfrm>
            <a:custGeom>
              <a:rect b="b" l="l" r="r" t="t"/>
              <a:pathLst>
                <a:path extrusionOk="0" h="9865" w="7625">
                  <a:moveTo>
                    <a:pt x="7451" y="0"/>
                  </a:moveTo>
                  <a:lnTo>
                    <a:pt x="0" y="9865"/>
                  </a:lnTo>
                  <a:lnTo>
                    <a:pt x="440" y="9865"/>
                  </a:lnTo>
                  <a:lnTo>
                    <a:pt x="7625" y="349"/>
                  </a:lnTo>
                  <a:cubicBezTo>
                    <a:pt x="7600" y="274"/>
                    <a:pt x="7567" y="208"/>
                    <a:pt x="7525" y="141"/>
                  </a:cubicBezTo>
                  <a:cubicBezTo>
                    <a:pt x="7500" y="91"/>
                    <a:pt x="7476" y="42"/>
                    <a:pt x="7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4"/>
            <p:cNvSpPr/>
            <p:nvPr/>
          </p:nvSpPr>
          <p:spPr>
            <a:xfrm>
              <a:off x="8031125" y="2374475"/>
              <a:ext cx="142725" cy="28450"/>
            </a:xfrm>
            <a:custGeom>
              <a:rect b="b" l="l" r="r" t="t"/>
              <a:pathLst>
                <a:path extrusionOk="0" h="1138" w="5709">
                  <a:moveTo>
                    <a:pt x="0" y="1"/>
                  </a:moveTo>
                  <a:lnTo>
                    <a:pt x="0" y="1137"/>
                  </a:lnTo>
                  <a:lnTo>
                    <a:pt x="1087" y="1137"/>
                  </a:lnTo>
                  <a:lnTo>
                    <a:pt x="1087" y="714"/>
                  </a:lnTo>
                  <a:lnTo>
                    <a:pt x="4622" y="714"/>
                  </a:lnTo>
                  <a:lnTo>
                    <a:pt x="4622" y="1137"/>
                  </a:lnTo>
                  <a:lnTo>
                    <a:pt x="5709" y="1137"/>
                  </a:lnTo>
                  <a:lnTo>
                    <a:pt x="5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2" name="Google Shape;1412;p44"/>
          <p:cNvGrpSpPr/>
          <p:nvPr/>
        </p:nvGrpSpPr>
        <p:grpSpPr>
          <a:xfrm rot="5400000">
            <a:off x="7391244" y="3564164"/>
            <a:ext cx="607283" cy="1472180"/>
            <a:chOff x="4755000" y="1984875"/>
            <a:chExt cx="314475" cy="770775"/>
          </a:xfrm>
        </p:grpSpPr>
        <p:sp>
          <p:nvSpPr>
            <p:cNvPr id="1413" name="Google Shape;1413;p44"/>
            <p:cNvSpPr/>
            <p:nvPr/>
          </p:nvSpPr>
          <p:spPr>
            <a:xfrm>
              <a:off x="5018025" y="1984875"/>
              <a:ext cx="51450" cy="54150"/>
            </a:xfrm>
            <a:custGeom>
              <a:rect b="b" l="l" r="r" t="t"/>
              <a:pathLst>
                <a:path extrusionOk="0" h="2166" w="2058">
                  <a:moveTo>
                    <a:pt x="2058" y="0"/>
                  </a:moveTo>
                  <a:lnTo>
                    <a:pt x="2058" y="0"/>
                  </a:lnTo>
                  <a:cubicBezTo>
                    <a:pt x="1361" y="133"/>
                    <a:pt x="672" y="307"/>
                    <a:pt x="0" y="539"/>
                  </a:cubicBezTo>
                  <a:lnTo>
                    <a:pt x="598" y="2166"/>
                  </a:lnTo>
                  <a:cubicBezTo>
                    <a:pt x="1079" y="2008"/>
                    <a:pt x="1560" y="1875"/>
                    <a:pt x="2049" y="1767"/>
                  </a:cubicBezTo>
                  <a:lnTo>
                    <a:pt x="20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4"/>
            <p:cNvSpPr/>
            <p:nvPr/>
          </p:nvSpPr>
          <p:spPr>
            <a:xfrm>
              <a:off x="4792350" y="2154525"/>
              <a:ext cx="62450" cy="65800"/>
            </a:xfrm>
            <a:custGeom>
              <a:rect b="b" l="l" r="r" t="t"/>
              <a:pathLst>
                <a:path extrusionOk="0" h="2632" w="2498">
                  <a:moveTo>
                    <a:pt x="1079" y="1"/>
                  </a:moveTo>
                  <a:cubicBezTo>
                    <a:pt x="672" y="615"/>
                    <a:pt x="316" y="1262"/>
                    <a:pt x="0" y="1934"/>
                  </a:cubicBezTo>
                  <a:lnTo>
                    <a:pt x="1577" y="2631"/>
                  </a:lnTo>
                  <a:cubicBezTo>
                    <a:pt x="1850" y="2067"/>
                    <a:pt x="2149" y="1519"/>
                    <a:pt x="2498" y="997"/>
                  </a:cubicBezTo>
                  <a:lnTo>
                    <a:pt x="10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a:off x="4766425" y="2223825"/>
              <a:ext cx="56425" cy="62025"/>
            </a:xfrm>
            <a:custGeom>
              <a:rect b="b" l="l" r="r" t="t"/>
              <a:pathLst>
                <a:path extrusionOk="0" h="2481" w="2257">
                  <a:moveTo>
                    <a:pt x="672" y="0"/>
                  </a:moveTo>
                  <a:cubicBezTo>
                    <a:pt x="398" y="680"/>
                    <a:pt x="174" y="1386"/>
                    <a:pt x="0" y="2107"/>
                  </a:cubicBezTo>
                  <a:lnTo>
                    <a:pt x="1684" y="2481"/>
                  </a:lnTo>
                  <a:cubicBezTo>
                    <a:pt x="1834" y="1875"/>
                    <a:pt x="2025" y="1278"/>
                    <a:pt x="2257" y="697"/>
                  </a:cubicBezTo>
                  <a:lnTo>
                    <a:pt x="6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p:nvPr/>
          </p:nvSpPr>
          <p:spPr>
            <a:xfrm>
              <a:off x="4947500" y="2006025"/>
              <a:ext cx="65350" cy="61825"/>
            </a:xfrm>
            <a:custGeom>
              <a:rect b="b" l="l" r="r" t="t"/>
              <a:pathLst>
                <a:path extrusionOk="0" h="2473" w="2614">
                  <a:moveTo>
                    <a:pt x="1983" y="0"/>
                  </a:moveTo>
                  <a:cubicBezTo>
                    <a:pt x="1303" y="291"/>
                    <a:pt x="639" y="623"/>
                    <a:pt x="0" y="1004"/>
                  </a:cubicBezTo>
                  <a:lnTo>
                    <a:pt x="929" y="2473"/>
                  </a:lnTo>
                  <a:cubicBezTo>
                    <a:pt x="1469" y="2149"/>
                    <a:pt x="2033" y="1859"/>
                    <a:pt x="2614" y="1618"/>
                  </a:cubicBezTo>
                  <a:lnTo>
                    <a:pt x="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4"/>
            <p:cNvSpPr/>
            <p:nvPr/>
          </p:nvSpPr>
          <p:spPr>
            <a:xfrm>
              <a:off x="4755425" y="2298700"/>
              <a:ext cx="48150" cy="55825"/>
            </a:xfrm>
            <a:custGeom>
              <a:rect b="b" l="l" r="r" t="t"/>
              <a:pathLst>
                <a:path extrusionOk="0" h="2233" w="1926">
                  <a:moveTo>
                    <a:pt x="249" y="0"/>
                  </a:moveTo>
                  <a:cubicBezTo>
                    <a:pt x="117" y="722"/>
                    <a:pt x="25" y="1460"/>
                    <a:pt x="0" y="2191"/>
                  </a:cubicBezTo>
                  <a:lnTo>
                    <a:pt x="1718" y="2232"/>
                  </a:lnTo>
                  <a:cubicBezTo>
                    <a:pt x="1751" y="1610"/>
                    <a:pt x="1817" y="988"/>
                    <a:pt x="1925" y="374"/>
                  </a:cubicBezTo>
                  <a:lnTo>
                    <a:pt x="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4"/>
            <p:cNvSpPr/>
            <p:nvPr/>
          </p:nvSpPr>
          <p:spPr>
            <a:xfrm>
              <a:off x="4884850" y="2043575"/>
              <a:ext cx="66825" cy="65550"/>
            </a:xfrm>
            <a:custGeom>
              <a:rect b="b" l="l" r="r" t="t"/>
              <a:pathLst>
                <a:path extrusionOk="0" h="2622" w="2673">
                  <a:moveTo>
                    <a:pt x="1743" y="0"/>
                  </a:moveTo>
                  <a:cubicBezTo>
                    <a:pt x="1129" y="415"/>
                    <a:pt x="548" y="871"/>
                    <a:pt x="1" y="1377"/>
                  </a:cubicBezTo>
                  <a:lnTo>
                    <a:pt x="1195" y="2622"/>
                  </a:lnTo>
                  <a:cubicBezTo>
                    <a:pt x="1660" y="2199"/>
                    <a:pt x="2149" y="1809"/>
                    <a:pt x="2672" y="1452"/>
                  </a:cubicBezTo>
                  <a:lnTo>
                    <a:pt x="17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a:off x="4832375" y="2093550"/>
              <a:ext cx="65975" cy="67225"/>
            </a:xfrm>
            <a:custGeom>
              <a:rect b="b" l="l" r="r" t="t"/>
              <a:pathLst>
                <a:path extrusionOk="0" h="2689" w="2639">
                  <a:moveTo>
                    <a:pt x="1436" y="1"/>
                  </a:moveTo>
                  <a:cubicBezTo>
                    <a:pt x="921" y="532"/>
                    <a:pt x="440" y="1096"/>
                    <a:pt x="1" y="1693"/>
                  </a:cubicBezTo>
                  <a:lnTo>
                    <a:pt x="1411" y="2689"/>
                  </a:lnTo>
                  <a:cubicBezTo>
                    <a:pt x="1784" y="2183"/>
                    <a:pt x="2199" y="1710"/>
                    <a:pt x="2639" y="1262"/>
                  </a:cubicBezTo>
                  <a:lnTo>
                    <a:pt x="14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a:off x="4934625" y="2667700"/>
              <a:ext cx="65175" cy="62250"/>
            </a:xfrm>
            <a:custGeom>
              <a:rect b="b" l="l" r="r" t="t"/>
              <a:pathLst>
                <a:path extrusionOk="0" h="2490" w="2607">
                  <a:moveTo>
                    <a:pt x="996" y="0"/>
                  </a:moveTo>
                  <a:lnTo>
                    <a:pt x="1" y="1419"/>
                  </a:lnTo>
                  <a:cubicBezTo>
                    <a:pt x="606" y="1817"/>
                    <a:pt x="1245" y="2174"/>
                    <a:pt x="1901" y="2489"/>
                  </a:cubicBezTo>
                  <a:lnTo>
                    <a:pt x="2606" y="896"/>
                  </a:lnTo>
                  <a:cubicBezTo>
                    <a:pt x="2050" y="631"/>
                    <a:pt x="1511" y="332"/>
                    <a:pt x="9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a:off x="4755000" y="2376275"/>
              <a:ext cx="46900" cy="54975"/>
            </a:xfrm>
            <a:custGeom>
              <a:rect b="b" l="l" r="r" t="t"/>
              <a:pathLst>
                <a:path extrusionOk="0" h="2199" w="1876">
                  <a:moveTo>
                    <a:pt x="1" y="0"/>
                  </a:moveTo>
                  <a:lnTo>
                    <a:pt x="1" y="0"/>
                  </a:lnTo>
                  <a:cubicBezTo>
                    <a:pt x="9" y="739"/>
                    <a:pt x="67" y="1469"/>
                    <a:pt x="175" y="2199"/>
                  </a:cubicBezTo>
                  <a:lnTo>
                    <a:pt x="1876" y="1900"/>
                  </a:lnTo>
                  <a:cubicBezTo>
                    <a:pt x="1785" y="1286"/>
                    <a:pt x="1735" y="664"/>
                    <a:pt x="1727" y="42"/>
                  </a:cubicBez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a:off x="4874275" y="2624975"/>
              <a:ext cx="66400" cy="65150"/>
            </a:xfrm>
            <a:custGeom>
              <a:rect b="b" l="l" r="r" t="t"/>
              <a:pathLst>
                <a:path extrusionOk="0" h="2606" w="2656">
                  <a:moveTo>
                    <a:pt x="1245" y="0"/>
                  </a:moveTo>
                  <a:lnTo>
                    <a:pt x="0" y="1186"/>
                  </a:lnTo>
                  <a:cubicBezTo>
                    <a:pt x="523" y="1701"/>
                    <a:pt x="1079" y="2174"/>
                    <a:pt x="1660" y="2605"/>
                  </a:cubicBezTo>
                  <a:lnTo>
                    <a:pt x="2655" y="1195"/>
                  </a:lnTo>
                  <a:cubicBezTo>
                    <a:pt x="2158" y="830"/>
                    <a:pt x="1693" y="423"/>
                    <a:pt x="12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a:off x="5003075" y="2699225"/>
              <a:ext cx="61425" cy="56425"/>
            </a:xfrm>
            <a:custGeom>
              <a:rect b="b" l="l" r="r" t="t"/>
              <a:pathLst>
                <a:path extrusionOk="0" h="2257" w="2457">
                  <a:moveTo>
                    <a:pt x="706" y="0"/>
                  </a:moveTo>
                  <a:lnTo>
                    <a:pt x="1" y="1585"/>
                  </a:lnTo>
                  <a:cubicBezTo>
                    <a:pt x="681" y="1859"/>
                    <a:pt x="1370" y="2083"/>
                    <a:pt x="2075" y="2257"/>
                  </a:cubicBezTo>
                  <a:lnTo>
                    <a:pt x="2457" y="573"/>
                  </a:lnTo>
                  <a:cubicBezTo>
                    <a:pt x="1859" y="415"/>
                    <a:pt x="1270" y="233"/>
                    <a:pt x="7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a:off x="4763500" y="2446175"/>
              <a:ext cx="55425" cy="60375"/>
            </a:xfrm>
            <a:custGeom>
              <a:rect b="b" l="l" r="r" t="t"/>
              <a:pathLst>
                <a:path extrusionOk="0" h="2415" w="2217">
                  <a:moveTo>
                    <a:pt x="1694" y="0"/>
                  </a:moveTo>
                  <a:lnTo>
                    <a:pt x="1" y="299"/>
                  </a:lnTo>
                  <a:cubicBezTo>
                    <a:pt x="150" y="1012"/>
                    <a:pt x="349" y="1718"/>
                    <a:pt x="598" y="2415"/>
                  </a:cubicBezTo>
                  <a:lnTo>
                    <a:pt x="2216" y="1792"/>
                  </a:lnTo>
                  <a:cubicBezTo>
                    <a:pt x="2001" y="1203"/>
                    <a:pt x="1826" y="606"/>
                    <a:pt x="16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a:off x="4786750" y="2511925"/>
              <a:ext cx="61825" cy="64525"/>
            </a:xfrm>
            <a:custGeom>
              <a:rect b="b" l="l" r="r" t="t"/>
              <a:pathLst>
                <a:path extrusionOk="0" h="2581" w="2473">
                  <a:moveTo>
                    <a:pt x="1618" y="0"/>
                  </a:moveTo>
                  <a:lnTo>
                    <a:pt x="0" y="631"/>
                  </a:lnTo>
                  <a:cubicBezTo>
                    <a:pt x="291" y="1303"/>
                    <a:pt x="631" y="1958"/>
                    <a:pt x="1012" y="2581"/>
                  </a:cubicBezTo>
                  <a:lnTo>
                    <a:pt x="2473" y="1651"/>
                  </a:lnTo>
                  <a:cubicBezTo>
                    <a:pt x="2149" y="1120"/>
                    <a:pt x="1867" y="564"/>
                    <a:pt x="16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4"/>
            <p:cNvSpPr/>
            <p:nvPr/>
          </p:nvSpPr>
          <p:spPr>
            <a:xfrm>
              <a:off x="4824275" y="2572475"/>
              <a:ext cx="65575" cy="66000"/>
            </a:xfrm>
            <a:custGeom>
              <a:rect b="b" l="l" r="r" t="t"/>
              <a:pathLst>
                <a:path extrusionOk="0" h="2640" w="2623">
                  <a:moveTo>
                    <a:pt x="1461" y="1"/>
                  </a:moveTo>
                  <a:lnTo>
                    <a:pt x="1" y="922"/>
                  </a:lnTo>
                  <a:cubicBezTo>
                    <a:pt x="416" y="1528"/>
                    <a:pt x="872" y="2100"/>
                    <a:pt x="1370" y="2639"/>
                  </a:cubicBezTo>
                  <a:lnTo>
                    <a:pt x="2623" y="1445"/>
                  </a:lnTo>
                  <a:cubicBezTo>
                    <a:pt x="2200" y="988"/>
                    <a:pt x="1818" y="507"/>
                    <a:pt x="14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4"/>
            <p:cNvSpPr/>
            <p:nvPr/>
          </p:nvSpPr>
          <p:spPr>
            <a:xfrm>
              <a:off x="4823050" y="2053525"/>
              <a:ext cx="246425" cy="635775"/>
            </a:xfrm>
            <a:custGeom>
              <a:rect b="b" l="l" r="r" t="t"/>
              <a:pathLst>
                <a:path extrusionOk="0" h="25431" w="9857">
                  <a:moveTo>
                    <a:pt x="9857" y="0"/>
                  </a:moveTo>
                  <a:cubicBezTo>
                    <a:pt x="4049" y="1494"/>
                    <a:pt x="0" y="6721"/>
                    <a:pt x="0" y="12719"/>
                  </a:cubicBezTo>
                  <a:cubicBezTo>
                    <a:pt x="0" y="18710"/>
                    <a:pt x="4049" y="23937"/>
                    <a:pt x="9857" y="25430"/>
                  </a:cubicBezTo>
                  <a:lnTo>
                    <a:pt x="9857" y="25198"/>
                  </a:lnTo>
                  <a:cubicBezTo>
                    <a:pt x="4182" y="23713"/>
                    <a:pt x="224" y="18585"/>
                    <a:pt x="224" y="12719"/>
                  </a:cubicBezTo>
                  <a:cubicBezTo>
                    <a:pt x="224" y="6845"/>
                    <a:pt x="4182" y="1718"/>
                    <a:pt x="9857" y="233"/>
                  </a:cubicBezTo>
                  <a:lnTo>
                    <a:pt x="985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4819925" y="2084850"/>
              <a:ext cx="249550" cy="564825"/>
            </a:xfrm>
            <a:custGeom>
              <a:rect b="b" l="l" r="r" t="t"/>
              <a:pathLst>
                <a:path extrusionOk="0" h="22593" w="9982">
                  <a:moveTo>
                    <a:pt x="9982" y="0"/>
                  </a:moveTo>
                  <a:cubicBezTo>
                    <a:pt x="8123" y="523"/>
                    <a:pt x="6414" y="1502"/>
                    <a:pt x="5012" y="2838"/>
                  </a:cubicBezTo>
                  <a:cubicBezTo>
                    <a:pt x="4282" y="3535"/>
                    <a:pt x="3643" y="4323"/>
                    <a:pt x="3112" y="5177"/>
                  </a:cubicBezTo>
                  <a:lnTo>
                    <a:pt x="3386" y="5343"/>
                  </a:lnTo>
                  <a:cubicBezTo>
                    <a:pt x="2954" y="6040"/>
                    <a:pt x="2598" y="6770"/>
                    <a:pt x="2324" y="7542"/>
                  </a:cubicBezTo>
                  <a:lnTo>
                    <a:pt x="2025" y="7442"/>
                  </a:lnTo>
                  <a:lnTo>
                    <a:pt x="2025" y="7442"/>
                  </a:lnTo>
                  <a:cubicBezTo>
                    <a:pt x="1" y="13076"/>
                    <a:pt x="2481" y="19340"/>
                    <a:pt x="7808" y="22078"/>
                  </a:cubicBezTo>
                  <a:lnTo>
                    <a:pt x="7957" y="21788"/>
                  </a:lnTo>
                  <a:cubicBezTo>
                    <a:pt x="8604" y="22119"/>
                    <a:pt x="9285" y="22393"/>
                    <a:pt x="9982" y="22592"/>
                  </a:cubicBezTo>
                  <a:lnTo>
                    <a:pt x="9982" y="20676"/>
                  </a:lnTo>
                  <a:cubicBezTo>
                    <a:pt x="8530" y="20170"/>
                    <a:pt x="7227" y="19323"/>
                    <a:pt x="6165" y="18212"/>
                  </a:cubicBezTo>
                  <a:lnTo>
                    <a:pt x="5609" y="18743"/>
                  </a:lnTo>
                  <a:cubicBezTo>
                    <a:pt x="3693" y="16751"/>
                    <a:pt x="2647" y="14088"/>
                    <a:pt x="2681" y="11325"/>
                  </a:cubicBezTo>
                  <a:lnTo>
                    <a:pt x="2681" y="11325"/>
                  </a:lnTo>
                  <a:lnTo>
                    <a:pt x="3460" y="11334"/>
                  </a:lnTo>
                  <a:cubicBezTo>
                    <a:pt x="3485" y="8704"/>
                    <a:pt x="4581" y="6198"/>
                    <a:pt x="6489" y="4389"/>
                  </a:cubicBezTo>
                  <a:cubicBezTo>
                    <a:pt x="6937" y="3966"/>
                    <a:pt x="7418" y="3584"/>
                    <a:pt x="7932" y="3244"/>
                  </a:cubicBezTo>
                  <a:lnTo>
                    <a:pt x="7518" y="2597"/>
                  </a:lnTo>
                  <a:cubicBezTo>
                    <a:pt x="8281" y="2108"/>
                    <a:pt x="9111" y="1709"/>
                    <a:pt x="9982" y="1427"/>
                  </a:cubicBezTo>
                  <a:lnTo>
                    <a:pt x="99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44"/>
          <p:cNvGrpSpPr/>
          <p:nvPr/>
        </p:nvGrpSpPr>
        <p:grpSpPr>
          <a:xfrm>
            <a:off x="6958793" y="3111461"/>
            <a:ext cx="1472182" cy="507945"/>
            <a:chOff x="6958350" y="2983275"/>
            <a:chExt cx="1472182" cy="507945"/>
          </a:xfrm>
        </p:grpSpPr>
        <p:sp>
          <p:nvSpPr>
            <p:cNvPr id="1430" name="Google Shape;1430;p44"/>
            <p:cNvSpPr/>
            <p:nvPr/>
          </p:nvSpPr>
          <p:spPr>
            <a:xfrm>
              <a:off x="7251298" y="3103321"/>
              <a:ext cx="85312" cy="134355"/>
            </a:xfrm>
            <a:custGeom>
              <a:rect b="b" l="l" r="r" t="t"/>
              <a:pathLst>
                <a:path extrusionOk="0" h="2647" w="1718">
                  <a:moveTo>
                    <a:pt x="216" y="0"/>
                  </a:moveTo>
                  <a:cubicBezTo>
                    <a:pt x="150" y="41"/>
                    <a:pt x="67" y="75"/>
                    <a:pt x="0" y="124"/>
                  </a:cubicBezTo>
                  <a:lnTo>
                    <a:pt x="1502" y="2647"/>
                  </a:lnTo>
                  <a:cubicBezTo>
                    <a:pt x="1577" y="2605"/>
                    <a:pt x="1643" y="2555"/>
                    <a:pt x="1718" y="2514"/>
                  </a:cubicBezTo>
                  <a:lnTo>
                    <a:pt x="2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4"/>
            <p:cNvSpPr/>
            <p:nvPr/>
          </p:nvSpPr>
          <p:spPr>
            <a:xfrm>
              <a:off x="7323406" y="3064134"/>
              <a:ext cx="73791" cy="140294"/>
            </a:xfrm>
            <a:custGeom>
              <a:rect b="b" l="l" r="r" t="t"/>
              <a:pathLst>
                <a:path extrusionOk="0" h="2764" w="1486">
                  <a:moveTo>
                    <a:pt x="232" y="0"/>
                  </a:moveTo>
                  <a:lnTo>
                    <a:pt x="0" y="108"/>
                  </a:lnTo>
                  <a:lnTo>
                    <a:pt x="1253" y="2763"/>
                  </a:lnTo>
                  <a:lnTo>
                    <a:pt x="1485" y="2655"/>
                  </a:ln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4"/>
            <p:cNvSpPr/>
            <p:nvPr/>
          </p:nvSpPr>
          <p:spPr>
            <a:xfrm>
              <a:off x="7402515" y="3031293"/>
              <a:ext cx="60582" cy="144913"/>
            </a:xfrm>
            <a:custGeom>
              <a:rect b="b" l="l" r="r" t="t"/>
              <a:pathLst>
                <a:path extrusionOk="0" h="2855" w="1220">
                  <a:moveTo>
                    <a:pt x="232" y="0"/>
                  </a:moveTo>
                  <a:cubicBezTo>
                    <a:pt x="158" y="25"/>
                    <a:pt x="75" y="58"/>
                    <a:pt x="0" y="92"/>
                  </a:cubicBezTo>
                  <a:lnTo>
                    <a:pt x="979" y="2854"/>
                  </a:lnTo>
                  <a:cubicBezTo>
                    <a:pt x="1062" y="2821"/>
                    <a:pt x="1137" y="2788"/>
                    <a:pt x="1220" y="2763"/>
                  </a:cubicBez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4"/>
            <p:cNvSpPr/>
            <p:nvPr/>
          </p:nvSpPr>
          <p:spPr>
            <a:xfrm>
              <a:off x="7179986" y="3150882"/>
              <a:ext cx="97279" cy="127655"/>
            </a:xfrm>
            <a:custGeom>
              <a:rect b="b" l="l" r="r" t="t"/>
              <a:pathLst>
                <a:path extrusionOk="0" h="2515" w="1959">
                  <a:moveTo>
                    <a:pt x="200" y="1"/>
                  </a:moveTo>
                  <a:cubicBezTo>
                    <a:pt x="134" y="50"/>
                    <a:pt x="67" y="100"/>
                    <a:pt x="1" y="150"/>
                  </a:cubicBezTo>
                  <a:lnTo>
                    <a:pt x="1760" y="2514"/>
                  </a:lnTo>
                  <a:cubicBezTo>
                    <a:pt x="1826" y="2465"/>
                    <a:pt x="1893" y="2415"/>
                    <a:pt x="1959" y="2365"/>
                  </a:cubicBezTo>
                  <a:lnTo>
                    <a:pt x="2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4"/>
            <p:cNvSpPr/>
            <p:nvPr/>
          </p:nvSpPr>
          <p:spPr>
            <a:xfrm>
              <a:off x="7724713" y="2984544"/>
              <a:ext cx="19813" cy="149126"/>
            </a:xfrm>
            <a:custGeom>
              <a:rect b="b" l="l" r="r" t="t"/>
              <a:pathLst>
                <a:path extrusionOk="0" h="2938" w="399">
                  <a:moveTo>
                    <a:pt x="150" y="0"/>
                  </a:moveTo>
                  <a:lnTo>
                    <a:pt x="0" y="2921"/>
                  </a:lnTo>
                  <a:lnTo>
                    <a:pt x="249" y="2937"/>
                  </a:lnTo>
                  <a:lnTo>
                    <a:pt x="398" y="17"/>
                  </a:lnTo>
                  <a:cubicBezTo>
                    <a:pt x="316" y="9"/>
                    <a:pt x="233" y="9"/>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4"/>
            <p:cNvSpPr/>
            <p:nvPr/>
          </p:nvSpPr>
          <p:spPr>
            <a:xfrm>
              <a:off x="7646399" y="2984544"/>
              <a:ext cx="19863" cy="148719"/>
            </a:xfrm>
            <a:custGeom>
              <a:rect b="b" l="l" r="r" t="t"/>
              <a:pathLst>
                <a:path extrusionOk="0" h="2930" w="400">
                  <a:moveTo>
                    <a:pt x="250" y="0"/>
                  </a:moveTo>
                  <a:cubicBezTo>
                    <a:pt x="167" y="0"/>
                    <a:pt x="84" y="0"/>
                    <a:pt x="1" y="17"/>
                  </a:cubicBezTo>
                  <a:lnTo>
                    <a:pt x="142" y="2929"/>
                  </a:lnTo>
                  <a:lnTo>
                    <a:pt x="399" y="2921"/>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a:off x="7564856" y="2992107"/>
              <a:ext cx="33419" cy="148719"/>
            </a:xfrm>
            <a:custGeom>
              <a:rect b="b" l="l" r="r" t="t"/>
              <a:pathLst>
                <a:path extrusionOk="0" h="2930" w="673">
                  <a:moveTo>
                    <a:pt x="249" y="1"/>
                  </a:moveTo>
                  <a:cubicBezTo>
                    <a:pt x="166" y="9"/>
                    <a:pt x="83" y="17"/>
                    <a:pt x="0" y="26"/>
                  </a:cubicBezTo>
                  <a:lnTo>
                    <a:pt x="423" y="2929"/>
                  </a:lnTo>
                  <a:cubicBezTo>
                    <a:pt x="506" y="2913"/>
                    <a:pt x="589" y="2905"/>
                    <a:pt x="672" y="2888"/>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a:off x="7480780" y="3007690"/>
              <a:ext cx="47820" cy="147451"/>
            </a:xfrm>
            <a:custGeom>
              <a:rect b="b" l="l" r="r" t="t"/>
              <a:pathLst>
                <a:path extrusionOk="0" h="2905" w="963">
                  <a:moveTo>
                    <a:pt x="249" y="1"/>
                  </a:moveTo>
                  <a:cubicBezTo>
                    <a:pt x="166" y="17"/>
                    <a:pt x="83" y="42"/>
                    <a:pt x="1" y="59"/>
                  </a:cubicBezTo>
                  <a:lnTo>
                    <a:pt x="714" y="2905"/>
                  </a:lnTo>
                  <a:cubicBezTo>
                    <a:pt x="797" y="2888"/>
                    <a:pt x="880" y="2863"/>
                    <a:pt x="963" y="2846"/>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4"/>
            <p:cNvSpPr/>
            <p:nvPr/>
          </p:nvSpPr>
          <p:spPr>
            <a:xfrm>
              <a:off x="7005329" y="3330265"/>
              <a:ext cx="124442" cy="99028"/>
            </a:xfrm>
            <a:custGeom>
              <a:rect b="b" l="l" r="r" t="t"/>
              <a:pathLst>
                <a:path extrusionOk="0" h="1951" w="2506">
                  <a:moveTo>
                    <a:pt x="158" y="1"/>
                  </a:moveTo>
                  <a:cubicBezTo>
                    <a:pt x="108" y="67"/>
                    <a:pt x="50" y="134"/>
                    <a:pt x="0" y="200"/>
                  </a:cubicBezTo>
                  <a:lnTo>
                    <a:pt x="2356" y="1951"/>
                  </a:lnTo>
                  <a:lnTo>
                    <a:pt x="2506" y="1752"/>
                  </a:lnTo>
                  <a:lnTo>
                    <a:pt x="15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4"/>
            <p:cNvSpPr/>
            <p:nvPr/>
          </p:nvSpPr>
          <p:spPr>
            <a:xfrm>
              <a:off x="7057224" y="3265445"/>
              <a:ext cx="116248" cy="109535"/>
            </a:xfrm>
            <a:custGeom>
              <a:rect b="b" l="l" r="r" t="t"/>
              <a:pathLst>
                <a:path extrusionOk="0" h="2158" w="2341">
                  <a:moveTo>
                    <a:pt x="166" y="0"/>
                  </a:moveTo>
                  <a:cubicBezTo>
                    <a:pt x="108" y="58"/>
                    <a:pt x="50" y="125"/>
                    <a:pt x="0" y="183"/>
                  </a:cubicBezTo>
                  <a:lnTo>
                    <a:pt x="2174" y="2157"/>
                  </a:lnTo>
                  <a:cubicBezTo>
                    <a:pt x="2224" y="2091"/>
                    <a:pt x="2282" y="2033"/>
                    <a:pt x="2340" y="1967"/>
                  </a:cubicBezTo>
                  <a:lnTo>
                    <a:pt x="1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4"/>
            <p:cNvSpPr/>
            <p:nvPr/>
          </p:nvSpPr>
          <p:spPr>
            <a:xfrm>
              <a:off x="6958350" y="3402292"/>
              <a:ext cx="131443" cy="87252"/>
            </a:xfrm>
            <a:custGeom>
              <a:rect b="b" l="l" r="r" t="t"/>
              <a:pathLst>
                <a:path extrusionOk="0" h="1719" w="2647">
                  <a:moveTo>
                    <a:pt x="125" y="1"/>
                  </a:moveTo>
                  <a:cubicBezTo>
                    <a:pt x="83" y="67"/>
                    <a:pt x="50" y="142"/>
                    <a:pt x="0" y="216"/>
                  </a:cubicBezTo>
                  <a:lnTo>
                    <a:pt x="2514" y="1718"/>
                  </a:lnTo>
                  <a:lnTo>
                    <a:pt x="2647" y="1502"/>
                  </a:lnTo>
                  <a:lnTo>
                    <a:pt x="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7116966" y="3203925"/>
              <a:ext cx="107161" cy="119229"/>
            </a:xfrm>
            <a:custGeom>
              <a:rect b="b" l="l" r="r" t="t"/>
              <a:pathLst>
                <a:path extrusionOk="0" h="2349" w="2158">
                  <a:moveTo>
                    <a:pt x="191" y="1"/>
                  </a:moveTo>
                  <a:cubicBezTo>
                    <a:pt x="125" y="59"/>
                    <a:pt x="67" y="117"/>
                    <a:pt x="0" y="175"/>
                  </a:cubicBezTo>
                  <a:lnTo>
                    <a:pt x="1975" y="2349"/>
                  </a:lnTo>
                  <a:cubicBezTo>
                    <a:pt x="2033" y="2291"/>
                    <a:pt x="2091" y="2233"/>
                    <a:pt x="2158" y="2175"/>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4"/>
            <p:cNvSpPr/>
            <p:nvPr/>
          </p:nvSpPr>
          <p:spPr>
            <a:xfrm>
              <a:off x="7792699" y="2992107"/>
              <a:ext cx="33419" cy="148719"/>
            </a:xfrm>
            <a:custGeom>
              <a:rect b="b" l="l" r="r" t="t"/>
              <a:pathLst>
                <a:path extrusionOk="0" h="2930" w="673">
                  <a:moveTo>
                    <a:pt x="423" y="1"/>
                  </a:moveTo>
                  <a:lnTo>
                    <a:pt x="0" y="2896"/>
                  </a:lnTo>
                  <a:cubicBezTo>
                    <a:pt x="83" y="2905"/>
                    <a:pt x="166" y="2921"/>
                    <a:pt x="249" y="2929"/>
                  </a:cubicBezTo>
                  <a:lnTo>
                    <a:pt x="672" y="34"/>
                  </a:lnTo>
                  <a:cubicBezTo>
                    <a:pt x="589" y="26"/>
                    <a:pt x="506" y="17"/>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4"/>
            <p:cNvSpPr/>
            <p:nvPr/>
          </p:nvSpPr>
          <p:spPr>
            <a:xfrm>
              <a:off x="8260353" y="3331991"/>
              <a:ext cx="123647" cy="98165"/>
            </a:xfrm>
            <a:custGeom>
              <a:rect b="b" l="l" r="r" t="t"/>
              <a:pathLst>
                <a:path extrusionOk="0" h="1934" w="2490">
                  <a:moveTo>
                    <a:pt x="2340" y="0"/>
                  </a:moveTo>
                  <a:lnTo>
                    <a:pt x="0" y="1734"/>
                  </a:lnTo>
                  <a:cubicBezTo>
                    <a:pt x="50" y="1801"/>
                    <a:pt x="100" y="1867"/>
                    <a:pt x="149" y="1933"/>
                  </a:cubicBezTo>
                  <a:lnTo>
                    <a:pt x="2489" y="208"/>
                  </a:lnTo>
                  <a:lnTo>
                    <a:pt x="2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8300281" y="3404424"/>
              <a:ext cx="130252" cy="86795"/>
            </a:xfrm>
            <a:custGeom>
              <a:rect b="b" l="l" r="r" t="t"/>
              <a:pathLst>
                <a:path extrusionOk="0" h="1710" w="2623">
                  <a:moveTo>
                    <a:pt x="2490" y="0"/>
                  </a:moveTo>
                  <a:lnTo>
                    <a:pt x="1" y="1485"/>
                  </a:lnTo>
                  <a:lnTo>
                    <a:pt x="134" y="1709"/>
                  </a:lnTo>
                  <a:lnTo>
                    <a:pt x="2623" y="216"/>
                  </a:lnTo>
                  <a:cubicBezTo>
                    <a:pt x="2581" y="150"/>
                    <a:pt x="2540" y="75"/>
                    <a:pt x="24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8216652" y="3267121"/>
              <a:ext cx="115851" cy="109129"/>
            </a:xfrm>
            <a:custGeom>
              <a:rect b="b" l="l" r="r" t="t"/>
              <a:pathLst>
                <a:path extrusionOk="0" h="2150" w="2333">
                  <a:moveTo>
                    <a:pt x="2166" y="0"/>
                  </a:moveTo>
                  <a:lnTo>
                    <a:pt x="1" y="1958"/>
                  </a:lnTo>
                  <a:cubicBezTo>
                    <a:pt x="59" y="2025"/>
                    <a:pt x="117" y="2083"/>
                    <a:pt x="175" y="2149"/>
                  </a:cubicBezTo>
                  <a:lnTo>
                    <a:pt x="2332" y="191"/>
                  </a:lnTo>
                  <a:cubicBezTo>
                    <a:pt x="2274" y="125"/>
                    <a:pt x="2224" y="67"/>
                    <a:pt x="21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7993328" y="3066216"/>
              <a:ext cx="73394" cy="139025"/>
            </a:xfrm>
            <a:custGeom>
              <a:rect b="b" l="l" r="r" t="t"/>
              <a:pathLst>
                <a:path extrusionOk="0" h="2739" w="1478">
                  <a:moveTo>
                    <a:pt x="1245" y="1"/>
                  </a:moveTo>
                  <a:lnTo>
                    <a:pt x="1" y="2623"/>
                  </a:lnTo>
                  <a:cubicBezTo>
                    <a:pt x="84" y="2664"/>
                    <a:pt x="158" y="2697"/>
                    <a:pt x="233" y="2739"/>
                  </a:cubicBezTo>
                  <a:lnTo>
                    <a:pt x="1478" y="109"/>
                  </a:lnTo>
                  <a:cubicBezTo>
                    <a:pt x="1403" y="76"/>
                    <a:pt x="1328" y="34"/>
                    <a:pt x="12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7862323" y="3008959"/>
              <a:ext cx="47423" cy="147044"/>
            </a:xfrm>
            <a:custGeom>
              <a:rect b="b" l="l" r="r" t="t"/>
              <a:pathLst>
                <a:path extrusionOk="0" h="2897" w="955">
                  <a:moveTo>
                    <a:pt x="714" y="1"/>
                  </a:moveTo>
                  <a:lnTo>
                    <a:pt x="0" y="2830"/>
                  </a:lnTo>
                  <a:lnTo>
                    <a:pt x="241" y="2896"/>
                  </a:lnTo>
                  <a:lnTo>
                    <a:pt x="954" y="67"/>
                  </a:lnTo>
                  <a:cubicBezTo>
                    <a:pt x="880" y="50"/>
                    <a:pt x="797" y="17"/>
                    <a:pt x="7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4"/>
            <p:cNvSpPr/>
            <p:nvPr/>
          </p:nvSpPr>
          <p:spPr>
            <a:xfrm>
              <a:off x="7927826" y="3033374"/>
              <a:ext cx="60632" cy="143644"/>
            </a:xfrm>
            <a:custGeom>
              <a:rect b="b" l="l" r="r" t="t"/>
              <a:pathLst>
                <a:path extrusionOk="0" h="2830" w="1221">
                  <a:moveTo>
                    <a:pt x="980" y="1"/>
                  </a:moveTo>
                  <a:lnTo>
                    <a:pt x="1" y="2730"/>
                  </a:lnTo>
                  <a:cubicBezTo>
                    <a:pt x="75" y="2764"/>
                    <a:pt x="158" y="2788"/>
                    <a:pt x="233" y="2830"/>
                  </a:cubicBezTo>
                  <a:lnTo>
                    <a:pt x="1220" y="84"/>
                  </a:lnTo>
                  <a:cubicBezTo>
                    <a:pt x="1137" y="59"/>
                    <a:pt x="1063" y="26"/>
                    <a:pt x="9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4"/>
            <p:cNvSpPr/>
            <p:nvPr/>
          </p:nvSpPr>
          <p:spPr>
            <a:xfrm>
              <a:off x="8165998" y="3206057"/>
              <a:ext cx="106714" cy="118366"/>
            </a:xfrm>
            <a:custGeom>
              <a:rect b="b" l="l" r="r" t="t"/>
              <a:pathLst>
                <a:path extrusionOk="0" h="2332" w="2149">
                  <a:moveTo>
                    <a:pt x="1958" y="0"/>
                  </a:moveTo>
                  <a:lnTo>
                    <a:pt x="0" y="2158"/>
                  </a:lnTo>
                  <a:lnTo>
                    <a:pt x="191" y="2332"/>
                  </a:lnTo>
                  <a:lnTo>
                    <a:pt x="2149" y="166"/>
                  </a:lnTo>
                  <a:cubicBezTo>
                    <a:pt x="2083" y="108"/>
                    <a:pt x="2025" y="50"/>
                    <a:pt x="19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4"/>
            <p:cNvSpPr/>
            <p:nvPr/>
          </p:nvSpPr>
          <p:spPr>
            <a:xfrm>
              <a:off x="8053914" y="3104996"/>
              <a:ext cx="84914" cy="133543"/>
            </a:xfrm>
            <a:custGeom>
              <a:rect b="b" l="l" r="r" t="t"/>
              <a:pathLst>
                <a:path extrusionOk="0" h="2631" w="1710">
                  <a:moveTo>
                    <a:pt x="1494" y="0"/>
                  </a:moveTo>
                  <a:lnTo>
                    <a:pt x="0" y="2498"/>
                  </a:lnTo>
                  <a:cubicBezTo>
                    <a:pt x="75" y="2539"/>
                    <a:pt x="141" y="2589"/>
                    <a:pt x="216" y="2630"/>
                  </a:cubicBezTo>
                  <a:lnTo>
                    <a:pt x="1710" y="133"/>
                  </a:lnTo>
                  <a:cubicBezTo>
                    <a:pt x="1643" y="91"/>
                    <a:pt x="1568" y="42"/>
                    <a:pt x="149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4"/>
            <p:cNvSpPr/>
            <p:nvPr/>
          </p:nvSpPr>
          <p:spPr>
            <a:xfrm>
              <a:off x="8112812" y="3153420"/>
              <a:ext cx="96882" cy="125980"/>
            </a:xfrm>
            <a:custGeom>
              <a:rect b="b" l="l" r="r" t="t"/>
              <a:pathLst>
                <a:path extrusionOk="0" h="2482" w="1951">
                  <a:moveTo>
                    <a:pt x="1743" y="0"/>
                  </a:moveTo>
                  <a:lnTo>
                    <a:pt x="1" y="2332"/>
                  </a:lnTo>
                  <a:cubicBezTo>
                    <a:pt x="75" y="2381"/>
                    <a:pt x="142" y="2431"/>
                    <a:pt x="208" y="2481"/>
                  </a:cubicBezTo>
                  <a:lnTo>
                    <a:pt x="1951" y="150"/>
                  </a:lnTo>
                  <a:cubicBezTo>
                    <a:pt x="1884" y="100"/>
                    <a:pt x="1818" y="50"/>
                    <a:pt x="17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4"/>
            <p:cNvSpPr/>
            <p:nvPr/>
          </p:nvSpPr>
          <p:spPr>
            <a:xfrm>
              <a:off x="7148302" y="3176566"/>
              <a:ext cx="129805" cy="157551"/>
            </a:xfrm>
            <a:custGeom>
              <a:rect b="b" l="l" r="r" t="t"/>
              <a:pathLst>
                <a:path extrusionOk="0" h="3104" w="2614">
                  <a:moveTo>
                    <a:pt x="199" y="1"/>
                  </a:moveTo>
                  <a:cubicBezTo>
                    <a:pt x="133" y="50"/>
                    <a:pt x="66" y="100"/>
                    <a:pt x="0" y="158"/>
                  </a:cubicBezTo>
                  <a:lnTo>
                    <a:pt x="2414" y="3104"/>
                  </a:lnTo>
                  <a:cubicBezTo>
                    <a:pt x="2481" y="3054"/>
                    <a:pt x="2547" y="3004"/>
                    <a:pt x="2614" y="2946"/>
                  </a:cubicBezTo>
                  <a:lnTo>
                    <a:pt x="1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4"/>
            <p:cNvSpPr/>
            <p:nvPr/>
          </p:nvSpPr>
          <p:spPr>
            <a:xfrm>
              <a:off x="7364177" y="3046013"/>
              <a:ext cx="83673" cy="183691"/>
            </a:xfrm>
            <a:custGeom>
              <a:rect b="b" l="l" r="r" t="t"/>
              <a:pathLst>
                <a:path extrusionOk="0" h="3619" w="1685">
                  <a:moveTo>
                    <a:pt x="241" y="1"/>
                  </a:moveTo>
                  <a:cubicBezTo>
                    <a:pt x="158" y="34"/>
                    <a:pt x="84" y="59"/>
                    <a:pt x="1" y="92"/>
                  </a:cubicBezTo>
                  <a:lnTo>
                    <a:pt x="1444" y="3618"/>
                  </a:lnTo>
                  <a:cubicBezTo>
                    <a:pt x="1527" y="3577"/>
                    <a:pt x="1610" y="3560"/>
                    <a:pt x="1685" y="3527"/>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4"/>
            <p:cNvSpPr/>
            <p:nvPr/>
          </p:nvSpPr>
          <p:spPr>
            <a:xfrm>
              <a:off x="7287153" y="3082255"/>
              <a:ext cx="100159" cy="176890"/>
            </a:xfrm>
            <a:custGeom>
              <a:rect b="b" l="l" r="r" t="t"/>
              <a:pathLst>
                <a:path extrusionOk="0" h="3485" w="2017">
                  <a:moveTo>
                    <a:pt x="224" y="0"/>
                  </a:moveTo>
                  <a:cubicBezTo>
                    <a:pt x="149" y="33"/>
                    <a:pt x="75" y="83"/>
                    <a:pt x="0" y="125"/>
                  </a:cubicBezTo>
                  <a:lnTo>
                    <a:pt x="1792" y="3485"/>
                  </a:lnTo>
                  <a:cubicBezTo>
                    <a:pt x="1859" y="3443"/>
                    <a:pt x="1941" y="3410"/>
                    <a:pt x="2016" y="3369"/>
                  </a:cubicBezTo>
                  <a:lnTo>
                    <a:pt x="2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4"/>
            <p:cNvSpPr/>
            <p:nvPr/>
          </p:nvSpPr>
          <p:spPr>
            <a:xfrm>
              <a:off x="7217082" y="3124792"/>
              <a:ext cx="115007" cy="168464"/>
            </a:xfrm>
            <a:custGeom>
              <a:rect b="b" l="l" r="r" t="t"/>
              <a:pathLst>
                <a:path extrusionOk="0" h="3319" w="2316">
                  <a:moveTo>
                    <a:pt x="208" y="0"/>
                  </a:moveTo>
                  <a:cubicBezTo>
                    <a:pt x="133" y="50"/>
                    <a:pt x="67" y="100"/>
                    <a:pt x="1" y="149"/>
                  </a:cubicBezTo>
                  <a:lnTo>
                    <a:pt x="2100" y="3319"/>
                  </a:lnTo>
                  <a:cubicBezTo>
                    <a:pt x="2166" y="3269"/>
                    <a:pt x="2241" y="3228"/>
                    <a:pt x="2315" y="3186"/>
                  </a:cubicBezTo>
                  <a:lnTo>
                    <a:pt x="2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4"/>
            <p:cNvSpPr/>
            <p:nvPr/>
          </p:nvSpPr>
          <p:spPr>
            <a:xfrm>
              <a:off x="7441648" y="3019060"/>
              <a:ext cx="66789" cy="187854"/>
            </a:xfrm>
            <a:custGeom>
              <a:rect b="b" l="l" r="r" t="t"/>
              <a:pathLst>
                <a:path extrusionOk="0" h="3701" w="1345">
                  <a:moveTo>
                    <a:pt x="241" y="1"/>
                  </a:moveTo>
                  <a:cubicBezTo>
                    <a:pt x="166" y="17"/>
                    <a:pt x="83" y="42"/>
                    <a:pt x="0" y="67"/>
                  </a:cubicBezTo>
                  <a:lnTo>
                    <a:pt x="1096" y="3701"/>
                  </a:lnTo>
                  <a:cubicBezTo>
                    <a:pt x="1178" y="3676"/>
                    <a:pt x="1261" y="3660"/>
                    <a:pt x="1344" y="3635"/>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4"/>
            <p:cNvSpPr/>
            <p:nvPr/>
          </p:nvSpPr>
          <p:spPr>
            <a:xfrm>
              <a:off x="7690894" y="2983275"/>
              <a:ext cx="13259" cy="193335"/>
            </a:xfrm>
            <a:custGeom>
              <a:rect b="b" l="l" r="r" t="t"/>
              <a:pathLst>
                <a:path extrusionOk="0" h="3809" w="267">
                  <a:moveTo>
                    <a:pt x="9" y="0"/>
                  </a:moveTo>
                  <a:lnTo>
                    <a:pt x="1" y="3800"/>
                  </a:lnTo>
                  <a:lnTo>
                    <a:pt x="76" y="3800"/>
                  </a:lnTo>
                  <a:cubicBezTo>
                    <a:pt x="134" y="3800"/>
                    <a:pt x="192" y="3809"/>
                    <a:pt x="250" y="3809"/>
                  </a:cubicBezTo>
                  <a:lnTo>
                    <a:pt x="266" y="9"/>
                  </a:lnTo>
                  <a:cubicBezTo>
                    <a:pt x="200" y="9"/>
                    <a:pt x="134" y="0"/>
                    <a:pt x="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4"/>
            <p:cNvSpPr/>
            <p:nvPr/>
          </p:nvSpPr>
          <p:spPr>
            <a:xfrm>
              <a:off x="7524879" y="2998452"/>
              <a:ext cx="48267" cy="191660"/>
            </a:xfrm>
            <a:custGeom>
              <a:rect b="b" l="l" r="r" t="t"/>
              <a:pathLst>
                <a:path extrusionOk="0" h="3776" w="972">
                  <a:moveTo>
                    <a:pt x="249" y="0"/>
                  </a:moveTo>
                  <a:cubicBezTo>
                    <a:pt x="166" y="17"/>
                    <a:pt x="83" y="33"/>
                    <a:pt x="0" y="50"/>
                  </a:cubicBezTo>
                  <a:lnTo>
                    <a:pt x="722" y="3775"/>
                  </a:lnTo>
                  <a:cubicBezTo>
                    <a:pt x="805" y="3759"/>
                    <a:pt x="888" y="3750"/>
                    <a:pt x="971" y="3734"/>
                  </a:cubicBezTo>
                  <a:lnTo>
                    <a:pt x="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4"/>
            <p:cNvSpPr/>
            <p:nvPr/>
          </p:nvSpPr>
          <p:spPr>
            <a:xfrm>
              <a:off x="7606024" y="2987082"/>
              <a:ext cx="30539" cy="192878"/>
            </a:xfrm>
            <a:custGeom>
              <a:rect b="b" l="l" r="r" t="t"/>
              <a:pathLst>
                <a:path extrusionOk="0" h="3800" w="615">
                  <a:moveTo>
                    <a:pt x="250" y="0"/>
                  </a:moveTo>
                  <a:cubicBezTo>
                    <a:pt x="167" y="0"/>
                    <a:pt x="84" y="17"/>
                    <a:pt x="1" y="25"/>
                  </a:cubicBezTo>
                  <a:lnTo>
                    <a:pt x="366" y="3800"/>
                  </a:lnTo>
                  <a:cubicBezTo>
                    <a:pt x="449" y="3792"/>
                    <a:pt x="532" y="3792"/>
                    <a:pt x="615" y="3783"/>
                  </a:cubicBez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4"/>
            <p:cNvSpPr/>
            <p:nvPr/>
          </p:nvSpPr>
          <p:spPr>
            <a:xfrm>
              <a:off x="7087319" y="3232147"/>
              <a:ext cx="142567" cy="146182"/>
            </a:xfrm>
            <a:custGeom>
              <a:rect b="b" l="l" r="r" t="t"/>
              <a:pathLst>
                <a:path extrusionOk="0" h="2880" w="2871">
                  <a:moveTo>
                    <a:pt x="191" y="1"/>
                  </a:moveTo>
                  <a:cubicBezTo>
                    <a:pt x="125" y="59"/>
                    <a:pt x="66" y="117"/>
                    <a:pt x="0" y="175"/>
                  </a:cubicBezTo>
                  <a:lnTo>
                    <a:pt x="2688" y="2880"/>
                  </a:lnTo>
                  <a:cubicBezTo>
                    <a:pt x="2755" y="2822"/>
                    <a:pt x="2813" y="2764"/>
                    <a:pt x="2871" y="2706"/>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4"/>
            <p:cNvSpPr/>
            <p:nvPr/>
          </p:nvSpPr>
          <p:spPr>
            <a:xfrm>
              <a:off x="7030855" y="3296612"/>
              <a:ext cx="154137" cy="133086"/>
            </a:xfrm>
            <a:custGeom>
              <a:rect b="b" l="l" r="r" t="t"/>
              <a:pathLst>
                <a:path extrusionOk="0" h="2622" w="3104">
                  <a:moveTo>
                    <a:pt x="158" y="0"/>
                  </a:moveTo>
                  <a:cubicBezTo>
                    <a:pt x="108" y="58"/>
                    <a:pt x="59" y="133"/>
                    <a:pt x="0" y="199"/>
                  </a:cubicBezTo>
                  <a:lnTo>
                    <a:pt x="2937" y="2622"/>
                  </a:lnTo>
                  <a:cubicBezTo>
                    <a:pt x="2987" y="2547"/>
                    <a:pt x="3045" y="2481"/>
                    <a:pt x="3103" y="2423"/>
                  </a:cubicBezTo>
                  <a:lnTo>
                    <a:pt x="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4"/>
            <p:cNvSpPr/>
            <p:nvPr/>
          </p:nvSpPr>
          <p:spPr>
            <a:xfrm>
              <a:off x="6982237" y="3363563"/>
              <a:ext cx="163621" cy="118823"/>
            </a:xfrm>
            <a:custGeom>
              <a:rect b="b" l="l" r="r" t="t"/>
              <a:pathLst>
                <a:path extrusionOk="0" h="2341" w="3295">
                  <a:moveTo>
                    <a:pt x="141" y="0"/>
                  </a:moveTo>
                  <a:cubicBezTo>
                    <a:pt x="92" y="75"/>
                    <a:pt x="50" y="141"/>
                    <a:pt x="0" y="208"/>
                  </a:cubicBezTo>
                  <a:lnTo>
                    <a:pt x="3153" y="2340"/>
                  </a:lnTo>
                  <a:cubicBezTo>
                    <a:pt x="3203" y="2265"/>
                    <a:pt x="3253" y="2199"/>
                    <a:pt x="3294" y="2133"/>
                  </a:cubicBezTo>
                  <a:lnTo>
                    <a:pt x="1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4"/>
            <p:cNvSpPr/>
            <p:nvPr/>
          </p:nvSpPr>
          <p:spPr>
            <a:xfrm>
              <a:off x="8245902" y="3369045"/>
              <a:ext cx="164019" cy="117098"/>
            </a:xfrm>
            <a:custGeom>
              <a:rect b="b" l="l" r="r" t="t"/>
              <a:pathLst>
                <a:path extrusionOk="0" h="2307" w="3303">
                  <a:moveTo>
                    <a:pt x="3162" y="0"/>
                  </a:moveTo>
                  <a:lnTo>
                    <a:pt x="1" y="2099"/>
                  </a:lnTo>
                  <a:cubicBezTo>
                    <a:pt x="50" y="2166"/>
                    <a:pt x="92" y="2240"/>
                    <a:pt x="142" y="2307"/>
                  </a:cubicBezTo>
                  <a:lnTo>
                    <a:pt x="3303" y="208"/>
                  </a:lnTo>
                  <a:cubicBezTo>
                    <a:pt x="3261" y="141"/>
                    <a:pt x="3212" y="67"/>
                    <a:pt x="3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4"/>
            <p:cNvSpPr/>
            <p:nvPr/>
          </p:nvSpPr>
          <p:spPr>
            <a:xfrm>
              <a:off x="8205925" y="3299150"/>
              <a:ext cx="154137" cy="131817"/>
            </a:xfrm>
            <a:custGeom>
              <a:rect b="b" l="l" r="r" t="t"/>
              <a:pathLst>
                <a:path extrusionOk="0" h="2597" w="3104">
                  <a:moveTo>
                    <a:pt x="2938" y="0"/>
                  </a:moveTo>
                  <a:lnTo>
                    <a:pt x="1" y="2398"/>
                  </a:lnTo>
                  <a:cubicBezTo>
                    <a:pt x="51" y="2464"/>
                    <a:pt x="100" y="2531"/>
                    <a:pt x="159" y="2597"/>
                  </a:cubicBezTo>
                  <a:lnTo>
                    <a:pt x="3104" y="191"/>
                  </a:lnTo>
                  <a:cubicBezTo>
                    <a:pt x="3046" y="124"/>
                    <a:pt x="2988" y="58"/>
                    <a:pt x="29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4"/>
            <p:cNvSpPr/>
            <p:nvPr/>
          </p:nvSpPr>
          <p:spPr>
            <a:xfrm>
              <a:off x="7754361" y="2987488"/>
              <a:ext cx="31384" cy="192929"/>
            </a:xfrm>
            <a:custGeom>
              <a:rect b="b" l="l" r="r" t="t"/>
              <a:pathLst>
                <a:path extrusionOk="0" h="3801" w="632">
                  <a:moveTo>
                    <a:pt x="374" y="0"/>
                  </a:moveTo>
                  <a:lnTo>
                    <a:pt x="1" y="3775"/>
                  </a:lnTo>
                  <a:lnTo>
                    <a:pt x="250" y="3800"/>
                  </a:lnTo>
                  <a:lnTo>
                    <a:pt x="631" y="25"/>
                  </a:lnTo>
                  <a:cubicBezTo>
                    <a:pt x="548" y="17"/>
                    <a:pt x="465" y="9"/>
                    <a:pt x="3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4"/>
            <p:cNvSpPr/>
            <p:nvPr/>
          </p:nvSpPr>
          <p:spPr>
            <a:xfrm>
              <a:off x="7882932" y="3019923"/>
              <a:ext cx="66789" cy="187854"/>
            </a:xfrm>
            <a:custGeom>
              <a:rect b="b" l="l" r="r" t="t"/>
              <a:pathLst>
                <a:path extrusionOk="0" h="3701" w="1345">
                  <a:moveTo>
                    <a:pt x="1104" y="0"/>
                  </a:moveTo>
                  <a:lnTo>
                    <a:pt x="0" y="3626"/>
                  </a:lnTo>
                  <a:cubicBezTo>
                    <a:pt x="75" y="3651"/>
                    <a:pt x="158" y="3676"/>
                    <a:pt x="241" y="3701"/>
                  </a:cubicBezTo>
                  <a:lnTo>
                    <a:pt x="1344" y="67"/>
                  </a:lnTo>
                  <a:cubicBezTo>
                    <a:pt x="1336" y="67"/>
                    <a:pt x="1328" y="58"/>
                    <a:pt x="1319" y="58"/>
                  </a:cubicBezTo>
                  <a:cubicBezTo>
                    <a:pt x="1253" y="33"/>
                    <a:pt x="1178" y="25"/>
                    <a:pt x="11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4"/>
            <p:cNvSpPr/>
            <p:nvPr/>
          </p:nvSpPr>
          <p:spPr>
            <a:xfrm>
              <a:off x="7820707" y="3000127"/>
              <a:ext cx="49459" cy="190797"/>
            </a:xfrm>
            <a:custGeom>
              <a:rect b="b" l="l" r="r" t="t"/>
              <a:pathLst>
                <a:path extrusionOk="0" h="3759" w="996">
                  <a:moveTo>
                    <a:pt x="747" y="0"/>
                  </a:moveTo>
                  <a:lnTo>
                    <a:pt x="0" y="3717"/>
                  </a:lnTo>
                  <a:cubicBezTo>
                    <a:pt x="83" y="3734"/>
                    <a:pt x="158" y="3742"/>
                    <a:pt x="249" y="3759"/>
                  </a:cubicBezTo>
                  <a:lnTo>
                    <a:pt x="996" y="50"/>
                  </a:lnTo>
                  <a:cubicBezTo>
                    <a:pt x="913" y="33"/>
                    <a:pt x="830" y="17"/>
                    <a:pt x="7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4"/>
            <p:cNvSpPr/>
            <p:nvPr/>
          </p:nvSpPr>
          <p:spPr>
            <a:xfrm>
              <a:off x="8162671" y="3236817"/>
              <a:ext cx="142616" cy="145319"/>
            </a:xfrm>
            <a:custGeom>
              <a:rect b="b" l="l" r="r" t="t"/>
              <a:pathLst>
                <a:path extrusionOk="0" h="2863" w="2872">
                  <a:moveTo>
                    <a:pt x="2697" y="0"/>
                  </a:moveTo>
                  <a:lnTo>
                    <a:pt x="1" y="2680"/>
                  </a:lnTo>
                  <a:cubicBezTo>
                    <a:pt x="59" y="2738"/>
                    <a:pt x="117" y="2804"/>
                    <a:pt x="175" y="2862"/>
                  </a:cubicBezTo>
                  <a:lnTo>
                    <a:pt x="2871" y="183"/>
                  </a:lnTo>
                  <a:cubicBezTo>
                    <a:pt x="2813" y="116"/>
                    <a:pt x="2755" y="66"/>
                    <a:pt x="26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4"/>
            <p:cNvSpPr/>
            <p:nvPr/>
          </p:nvSpPr>
          <p:spPr>
            <a:xfrm>
              <a:off x="7945952" y="3048957"/>
              <a:ext cx="84120" cy="182422"/>
            </a:xfrm>
            <a:custGeom>
              <a:rect b="b" l="l" r="r" t="t"/>
              <a:pathLst>
                <a:path extrusionOk="0" h="3594" w="1694">
                  <a:moveTo>
                    <a:pt x="1461" y="1"/>
                  </a:moveTo>
                  <a:lnTo>
                    <a:pt x="1" y="3502"/>
                  </a:lnTo>
                  <a:cubicBezTo>
                    <a:pt x="75" y="3535"/>
                    <a:pt x="150" y="3560"/>
                    <a:pt x="233" y="3593"/>
                  </a:cubicBezTo>
                  <a:lnTo>
                    <a:pt x="1693" y="92"/>
                  </a:lnTo>
                  <a:cubicBezTo>
                    <a:pt x="1618" y="59"/>
                    <a:pt x="1536" y="34"/>
                    <a:pt x="14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4"/>
            <p:cNvSpPr/>
            <p:nvPr/>
          </p:nvSpPr>
          <p:spPr>
            <a:xfrm>
              <a:off x="8003657" y="3084337"/>
              <a:ext cx="100556" cy="175672"/>
            </a:xfrm>
            <a:custGeom>
              <a:rect b="b" l="l" r="r" t="t"/>
              <a:pathLst>
                <a:path extrusionOk="0" h="3461" w="2025">
                  <a:moveTo>
                    <a:pt x="1792" y="1"/>
                  </a:moveTo>
                  <a:lnTo>
                    <a:pt x="0" y="3344"/>
                  </a:lnTo>
                  <a:cubicBezTo>
                    <a:pt x="75" y="3386"/>
                    <a:pt x="150" y="3419"/>
                    <a:pt x="224" y="3460"/>
                  </a:cubicBezTo>
                  <a:lnTo>
                    <a:pt x="2025" y="117"/>
                  </a:lnTo>
                  <a:cubicBezTo>
                    <a:pt x="1950" y="75"/>
                    <a:pt x="1867" y="42"/>
                    <a:pt x="17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4"/>
            <p:cNvSpPr/>
            <p:nvPr/>
          </p:nvSpPr>
          <p:spPr>
            <a:xfrm>
              <a:off x="8112812" y="3178698"/>
              <a:ext cx="129854" cy="157094"/>
            </a:xfrm>
            <a:custGeom>
              <a:rect b="b" l="l" r="r" t="t"/>
              <a:pathLst>
                <a:path extrusionOk="0" h="3095" w="2615">
                  <a:moveTo>
                    <a:pt x="2415" y="0"/>
                  </a:moveTo>
                  <a:lnTo>
                    <a:pt x="1" y="2929"/>
                  </a:lnTo>
                  <a:lnTo>
                    <a:pt x="200" y="3095"/>
                  </a:lnTo>
                  <a:lnTo>
                    <a:pt x="2614" y="149"/>
                  </a:lnTo>
                  <a:cubicBezTo>
                    <a:pt x="2548" y="100"/>
                    <a:pt x="2482" y="50"/>
                    <a:pt x="24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4"/>
            <p:cNvSpPr/>
            <p:nvPr/>
          </p:nvSpPr>
          <p:spPr>
            <a:xfrm>
              <a:off x="8061313" y="3129005"/>
              <a:ext cx="115851" cy="167195"/>
            </a:xfrm>
            <a:custGeom>
              <a:rect b="b" l="l" r="r" t="t"/>
              <a:pathLst>
                <a:path extrusionOk="0" h="3294" w="2333">
                  <a:moveTo>
                    <a:pt x="2116" y="0"/>
                  </a:moveTo>
                  <a:lnTo>
                    <a:pt x="1" y="3153"/>
                  </a:lnTo>
                  <a:cubicBezTo>
                    <a:pt x="67" y="3194"/>
                    <a:pt x="142" y="3244"/>
                    <a:pt x="208" y="3294"/>
                  </a:cubicBezTo>
                  <a:lnTo>
                    <a:pt x="2332" y="133"/>
                  </a:lnTo>
                  <a:cubicBezTo>
                    <a:pt x="2266" y="83"/>
                    <a:pt x="2191" y="50"/>
                    <a:pt x="21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4"/>
            <p:cNvSpPr/>
            <p:nvPr/>
          </p:nvSpPr>
          <p:spPr>
            <a:xfrm>
              <a:off x="7523637" y="3230066"/>
              <a:ext cx="74635" cy="188260"/>
            </a:xfrm>
            <a:custGeom>
              <a:rect b="b" l="l" r="r" t="t"/>
              <a:pathLst>
                <a:path extrusionOk="0" h="3709" w="1503">
                  <a:moveTo>
                    <a:pt x="83" y="0"/>
                  </a:moveTo>
                  <a:cubicBezTo>
                    <a:pt x="0" y="25"/>
                    <a:pt x="938" y="3709"/>
                    <a:pt x="938" y="3709"/>
                  </a:cubicBezTo>
                  <a:cubicBezTo>
                    <a:pt x="1013" y="3684"/>
                    <a:pt x="1419" y="3568"/>
                    <a:pt x="1502" y="3543"/>
                  </a:cubicBezTo>
                  <a:lnTo>
                    <a:pt x="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45"/>
          <p:cNvSpPr txBox="1"/>
          <p:nvPr>
            <p:ph type="title"/>
          </p:nvPr>
        </p:nvSpPr>
        <p:spPr>
          <a:xfrm>
            <a:off x="713225" y="539500"/>
            <a:ext cx="3675900" cy="26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Aliens</a:t>
            </a:r>
            <a:endParaRPr/>
          </a:p>
        </p:txBody>
      </p:sp>
      <p:grpSp>
        <p:nvGrpSpPr>
          <p:cNvPr id="1479" name="Google Shape;1479;p45"/>
          <p:cNvGrpSpPr/>
          <p:nvPr/>
        </p:nvGrpSpPr>
        <p:grpSpPr>
          <a:xfrm rot="-5400000">
            <a:off x="4561284" y="726634"/>
            <a:ext cx="4055567" cy="3681303"/>
            <a:chOff x="549500" y="238125"/>
            <a:chExt cx="6512875" cy="5238797"/>
          </a:xfrm>
        </p:grpSpPr>
        <p:sp>
          <p:nvSpPr>
            <p:cNvPr id="1480" name="Google Shape;1480;p45"/>
            <p:cNvSpPr/>
            <p:nvPr/>
          </p:nvSpPr>
          <p:spPr>
            <a:xfrm>
              <a:off x="647975" y="2158200"/>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5"/>
            <p:cNvSpPr/>
            <p:nvPr/>
          </p:nvSpPr>
          <p:spPr>
            <a:xfrm>
              <a:off x="618500" y="2109350"/>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5"/>
            <p:cNvSpPr/>
            <p:nvPr/>
          </p:nvSpPr>
          <p:spPr>
            <a:xfrm>
              <a:off x="3801465" y="2371462"/>
              <a:ext cx="1293525" cy="3105461"/>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5"/>
            <p:cNvSpPr/>
            <p:nvPr/>
          </p:nvSpPr>
          <p:spPr>
            <a:xfrm>
              <a:off x="549500" y="552175"/>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5"/>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5"/>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5"/>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5"/>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45"/>
          <p:cNvGrpSpPr/>
          <p:nvPr/>
        </p:nvGrpSpPr>
        <p:grpSpPr>
          <a:xfrm>
            <a:off x="4755000" y="1047815"/>
            <a:ext cx="3675905" cy="3047870"/>
            <a:chOff x="4755000" y="1047815"/>
            <a:chExt cx="3675905" cy="3047870"/>
          </a:xfrm>
        </p:grpSpPr>
        <p:sp>
          <p:nvSpPr>
            <p:cNvPr id="1489" name="Google Shape;1489;p45"/>
            <p:cNvSpPr/>
            <p:nvPr/>
          </p:nvSpPr>
          <p:spPr>
            <a:xfrm>
              <a:off x="6436410" y="1557461"/>
              <a:ext cx="310659" cy="1670204"/>
            </a:xfrm>
            <a:custGeom>
              <a:rect b="b" l="l" r="r" t="t"/>
              <a:pathLst>
                <a:path extrusionOk="0" h="11526" w="2166">
                  <a:moveTo>
                    <a:pt x="2158" y="6116"/>
                  </a:moveTo>
                  <a:cubicBezTo>
                    <a:pt x="2158" y="6447"/>
                    <a:pt x="2141" y="6796"/>
                    <a:pt x="2124" y="7128"/>
                  </a:cubicBezTo>
                  <a:cubicBezTo>
                    <a:pt x="2050" y="8563"/>
                    <a:pt x="1859" y="9982"/>
                    <a:pt x="1486" y="11143"/>
                  </a:cubicBezTo>
                  <a:cubicBezTo>
                    <a:pt x="1452" y="11251"/>
                    <a:pt x="1419" y="11351"/>
                    <a:pt x="1386" y="11459"/>
                  </a:cubicBezTo>
                  <a:cubicBezTo>
                    <a:pt x="1378" y="11475"/>
                    <a:pt x="1369" y="11500"/>
                    <a:pt x="1353" y="11517"/>
                  </a:cubicBezTo>
                  <a:cubicBezTo>
                    <a:pt x="1270" y="11525"/>
                    <a:pt x="1187" y="11525"/>
                    <a:pt x="1096" y="11525"/>
                  </a:cubicBezTo>
                  <a:cubicBezTo>
                    <a:pt x="1004" y="11525"/>
                    <a:pt x="921" y="11525"/>
                    <a:pt x="830" y="11517"/>
                  </a:cubicBezTo>
                  <a:cubicBezTo>
                    <a:pt x="822" y="11500"/>
                    <a:pt x="814" y="11475"/>
                    <a:pt x="805" y="11459"/>
                  </a:cubicBezTo>
                  <a:cubicBezTo>
                    <a:pt x="764" y="11351"/>
                    <a:pt x="731" y="11251"/>
                    <a:pt x="697" y="11143"/>
                  </a:cubicBezTo>
                  <a:cubicBezTo>
                    <a:pt x="332" y="9974"/>
                    <a:pt x="142" y="8563"/>
                    <a:pt x="59" y="7128"/>
                  </a:cubicBezTo>
                  <a:cubicBezTo>
                    <a:pt x="0" y="5958"/>
                    <a:pt x="9" y="4780"/>
                    <a:pt x="83" y="3602"/>
                  </a:cubicBezTo>
                  <a:cubicBezTo>
                    <a:pt x="108" y="3145"/>
                    <a:pt x="142" y="2706"/>
                    <a:pt x="191" y="2291"/>
                  </a:cubicBezTo>
                  <a:cubicBezTo>
                    <a:pt x="274" y="1420"/>
                    <a:pt x="382" y="656"/>
                    <a:pt x="490" y="76"/>
                  </a:cubicBezTo>
                  <a:cubicBezTo>
                    <a:pt x="689" y="26"/>
                    <a:pt x="897" y="1"/>
                    <a:pt x="1104" y="9"/>
                  </a:cubicBezTo>
                  <a:cubicBezTo>
                    <a:pt x="1303" y="1"/>
                    <a:pt x="1510" y="26"/>
                    <a:pt x="1718" y="76"/>
                  </a:cubicBezTo>
                  <a:cubicBezTo>
                    <a:pt x="1776" y="391"/>
                    <a:pt x="1834" y="748"/>
                    <a:pt x="1884" y="1154"/>
                  </a:cubicBezTo>
                  <a:cubicBezTo>
                    <a:pt x="1925" y="1453"/>
                    <a:pt x="1967" y="1785"/>
                    <a:pt x="2000" y="2133"/>
                  </a:cubicBezTo>
                  <a:cubicBezTo>
                    <a:pt x="2000" y="2183"/>
                    <a:pt x="2008" y="2233"/>
                    <a:pt x="2017" y="2291"/>
                  </a:cubicBezTo>
                  <a:cubicBezTo>
                    <a:pt x="2058" y="2706"/>
                    <a:pt x="2091" y="3145"/>
                    <a:pt x="2116" y="3602"/>
                  </a:cubicBezTo>
                  <a:cubicBezTo>
                    <a:pt x="2124" y="3734"/>
                    <a:pt x="2133" y="3875"/>
                    <a:pt x="2141" y="4008"/>
                  </a:cubicBezTo>
                  <a:cubicBezTo>
                    <a:pt x="2158" y="4689"/>
                    <a:pt x="2166" y="5394"/>
                    <a:pt x="2158" y="611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5"/>
            <p:cNvSpPr/>
            <p:nvPr/>
          </p:nvSpPr>
          <p:spPr>
            <a:xfrm>
              <a:off x="6503104" y="2454449"/>
              <a:ext cx="157194" cy="135923"/>
            </a:xfrm>
            <a:custGeom>
              <a:rect b="b" l="l" r="r" t="t"/>
              <a:pathLst>
                <a:path extrusionOk="0" h="938" w="1096">
                  <a:moveTo>
                    <a:pt x="622" y="0"/>
                  </a:moveTo>
                  <a:cubicBezTo>
                    <a:pt x="208" y="0"/>
                    <a:pt x="0" y="506"/>
                    <a:pt x="290" y="797"/>
                  </a:cubicBezTo>
                  <a:cubicBezTo>
                    <a:pt x="388" y="894"/>
                    <a:pt x="507" y="938"/>
                    <a:pt x="623" y="938"/>
                  </a:cubicBezTo>
                  <a:cubicBezTo>
                    <a:pt x="865" y="938"/>
                    <a:pt x="1095" y="750"/>
                    <a:pt x="1095" y="465"/>
                  </a:cubicBezTo>
                  <a:cubicBezTo>
                    <a:pt x="1095" y="208"/>
                    <a:pt x="880" y="0"/>
                    <a:pt x="6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5"/>
            <p:cNvSpPr/>
            <p:nvPr/>
          </p:nvSpPr>
          <p:spPr>
            <a:xfrm>
              <a:off x="6525622" y="2655293"/>
              <a:ext cx="133385" cy="49269"/>
            </a:xfrm>
            <a:custGeom>
              <a:rect b="b" l="l" r="r" t="t"/>
              <a:pathLst>
                <a:path extrusionOk="0" h="340" w="930">
                  <a:moveTo>
                    <a:pt x="158" y="0"/>
                  </a:moveTo>
                  <a:cubicBezTo>
                    <a:pt x="75" y="0"/>
                    <a:pt x="1" y="106"/>
                    <a:pt x="84" y="182"/>
                  </a:cubicBezTo>
                  <a:cubicBezTo>
                    <a:pt x="183" y="290"/>
                    <a:pt x="324" y="340"/>
                    <a:pt x="465" y="340"/>
                  </a:cubicBezTo>
                  <a:cubicBezTo>
                    <a:pt x="606" y="340"/>
                    <a:pt x="747" y="282"/>
                    <a:pt x="847" y="182"/>
                  </a:cubicBezTo>
                  <a:cubicBezTo>
                    <a:pt x="930" y="106"/>
                    <a:pt x="856" y="0"/>
                    <a:pt x="772" y="0"/>
                  </a:cubicBezTo>
                  <a:cubicBezTo>
                    <a:pt x="747" y="0"/>
                    <a:pt x="721" y="10"/>
                    <a:pt x="698" y="33"/>
                  </a:cubicBezTo>
                  <a:cubicBezTo>
                    <a:pt x="631" y="91"/>
                    <a:pt x="548" y="120"/>
                    <a:pt x="465" y="120"/>
                  </a:cubicBezTo>
                  <a:cubicBezTo>
                    <a:pt x="382" y="120"/>
                    <a:pt x="299" y="91"/>
                    <a:pt x="233" y="33"/>
                  </a:cubicBezTo>
                  <a:cubicBezTo>
                    <a:pt x="210" y="10"/>
                    <a:pt x="184" y="0"/>
                    <a:pt x="1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5"/>
            <p:cNvSpPr/>
            <p:nvPr/>
          </p:nvSpPr>
          <p:spPr>
            <a:xfrm>
              <a:off x="6522323" y="2714995"/>
              <a:ext cx="140413" cy="54485"/>
            </a:xfrm>
            <a:custGeom>
              <a:rect b="b" l="l" r="r" t="t"/>
              <a:pathLst>
                <a:path extrusionOk="0" h="376" w="979">
                  <a:moveTo>
                    <a:pt x="149" y="1"/>
                  </a:moveTo>
                  <a:cubicBezTo>
                    <a:pt x="70" y="1"/>
                    <a:pt x="0" y="98"/>
                    <a:pt x="74" y="177"/>
                  </a:cubicBezTo>
                  <a:cubicBezTo>
                    <a:pt x="173" y="301"/>
                    <a:pt x="331" y="376"/>
                    <a:pt x="488" y="376"/>
                  </a:cubicBezTo>
                  <a:cubicBezTo>
                    <a:pt x="654" y="376"/>
                    <a:pt x="804" y="301"/>
                    <a:pt x="911" y="177"/>
                  </a:cubicBezTo>
                  <a:cubicBezTo>
                    <a:pt x="979" y="98"/>
                    <a:pt x="907" y="1"/>
                    <a:pt x="828" y="1"/>
                  </a:cubicBezTo>
                  <a:cubicBezTo>
                    <a:pt x="799" y="1"/>
                    <a:pt x="770" y="13"/>
                    <a:pt x="746" y="44"/>
                  </a:cubicBezTo>
                  <a:cubicBezTo>
                    <a:pt x="675" y="115"/>
                    <a:pt x="582" y="150"/>
                    <a:pt x="488" y="150"/>
                  </a:cubicBezTo>
                  <a:cubicBezTo>
                    <a:pt x="395" y="150"/>
                    <a:pt x="302" y="115"/>
                    <a:pt x="231" y="44"/>
                  </a:cubicBezTo>
                  <a:cubicBezTo>
                    <a:pt x="207" y="13"/>
                    <a:pt x="177" y="1"/>
                    <a:pt x="1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5"/>
            <p:cNvSpPr/>
            <p:nvPr/>
          </p:nvSpPr>
          <p:spPr>
            <a:xfrm>
              <a:off x="6519742" y="2779335"/>
              <a:ext cx="144142" cy="54050"/>
            </a:xfrm>
            <a:custGeom>
              <a:rect b="b" l="l" r="r" t="t"/>
              <a:pathLst>
                <a:path extrusionOk="0" h="373" w="1005">
                  <a:moveTo>
                    <a:pt x="125" y="0"/>
                  </a:moveTo>
                  <a:cubicBezTo>
                    <a:pt x="98" y="0"/>
                    <a:pt x="71" y="11"/>
                    <a:pt x="50" y="32"/>
                  </a:cubicBezTo>
                  <a:cubicBezTo>
                    <a:pt x="0" y="73"/>
                    <a:pt x="0" y="139"/>
                    <a:pt x="50" y="181"/>
                  </a:cubicBezTo>
                  <a:cubicBezTo>
                    <a:pt x="160" y="299"/>
                    <a:pt x="323" y="372"/>
                    <a:pt x="488" y="372"/>
                  </a:cubicBezTo>
                  <a:cubicBezTo>
                    <a:pt x="497" y="372"/>
                    <a:pt x="506" y="372"/>
                    <a:pt x="515" y="372"/>
                  </a:cubicBezTo>
                  <a:cubicBezTo>
                    <a:pt x="681" y="372"/>
                    <a:pt x="847" y="305"/>
                    <a:pt x="963" y="181"/>
                  </a:cubicBezTo>
                  <a:cubicBezTo>
                    <a:pt x="1004" y="139"/>
                    <a:pt x="1004" y="73"/>
                    <a:pt x="963" y="32"/>
                  </a:cubicBezTo>
                  <a:cubicBezTo>
                    <a:pt x="942" y="11"/>
                    <a:pt x="913" y="0"/>
                    <a:pt x="884" y="0"/>
                  </a:cubicBezTo>
                  <a:cubicBezTo>
                    <a:pt x="855" y="0"/>
                    <a:pt x="826" y="11"/>
                    <a:pt x="805" y="32"/>
                  </a:cubicBezTo>
                  <a:cubicBezTo>
                    <a:pt x="722" y="115"/>
                    <a:pt x="614" y="156"/>
                    <a:pt x="498" y="156"/>
                  </a:cubicBezTo>
                  <a:cubicBezTo>
                    <a:pt x="382" y="156"/>
                    <a:pt x="274" y="115"/>
                    <a:pt x="199" y="32"/>
                  </a:cubicBezTo>
                  <a:cubicBezTo>
                    <a:pt x="179" y="11"/>
                    <a:pt x="15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5"/>
            <p:cNvSpPr/>
            <p:nvPr/>
          </p:nvSpPr>
          <p:spPr>
            <a:xfrm>
              <a:off x="6514578" y="2843530"/>
              <a:ext cx="154325" cy="51007"/>
            </a:xfrm>
            <a:custGeom>
              <a:rect b="b" l="l" r="r" t="t"/>
              <a:pathLst>
                <a:path extrusionOk="0" h="352" w="1076">
                  <a:moveTo>
                    <a:pt x="164" y="1"/>
                  </a:moveTo>
                  <a:cubicBezTo>
                    <a:pt x="76" y="1"/>
                    <a:pt x="1" y="116"/>
                    <a:pt x="86" y="194"/>
                  </a:cubicBezTo>
                  <a:cubicBezTo>
                    <a:pt x="219" y="302"/>
                    <a:pt x="385" y="352"/>
                    <a:pt x="551" y="352"/>
                  </a:cubicBezTo>
                  <a:cubicBezTo>
                    <a:pt x="708" y="352"/>
                    <a:pt x="866" y="294"/>
                    <a:pt x="990" y="194"/>
                  </a:cubicBezTo>
                  <a:cubicBezTo>
                    <a:pt x="1076" y="116"/>
                    <a:pt x="1006" y="1"/>
                    <a:pt x="919" y="1"/>
                  </a:cubicBezTo>
                  <a:cubicBezTo>
                    <a:pt x="896" y="1"/>
                    <a:pt x="872" y="9"/>
                    <a:pt x="849" y="28"/>
                  </a:cubicBezTo>
                  <a:cubicBezTo>
                    <a:pt x="758" y="103"/>
                    <a:pt x="650" y="136"/>
                    <a:pt x="534" y="136"/>
                  </a:cubicBezTo>
                  <a:cubicBezTo>
                    <a:pt x="426" y="136"/>
                    <a:pt x="318" y="103"/>
                    <a:pt x="235" y="28"/>
                  </a:cubicBezTo>
                  <a:cubicBezTo>
                    <a:pt x="213" y="9"/>
                    <a:pt x="188" y="1"/>
                    <a:pt x="1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5"/>
            <p:cNvSpPr/>
            <p:nvPr/>
          </p:nvSpPr>
          <p:spPr>
            <a:xfrm>
              <a:off x="6515009" y="2967717"/>
              <a:ext cx="135680" cy="116940"/>
            </a:xfrm>
            <a:custGeom>
              <a:rect b="b" l="l" r="r" t="t"/>
              <a:pathLst>
                <a:path extrusionOk="0" h="807" w="946">
                  <a:moveTo>
                    <a:pt x="539" y="1"/>
                  </a:moveTo>
                  <a:cubicBezTo>
                    <a:pt x="183" y="1"/>
                    <a:pt x="0" y="432"/>
                    <a:pt x="257" y="690"/>
                  </a:cubicBezTo>
                  <a:cubicBezTo>
                    <a:pt x="340" y="770"/>
                    <a:pt x="441" y="806"/>
                    <a:pt x="540" y="806"/>
                  </a:cubicBezTo>
                  <a:cubicBezTo>
                    <a:pt x="748" y="806"/>
                    <a:pt x="946" y="646"/>
                    <a:pt x="946" y="399"/>
                  </a:cubicBezTo>
                  <a:cubicBezTo>
                    <a:pt x="946" y="183"/>
                    <a:pt x="763" y="1"/>
                    <a:pt x="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5"/>
            <p:cNvSpPr/>
            <p:nvPr/>
          </p:nvSpPr>
          <p:spPr>
            <a:xfrm>
              <a:off x="6794550" y="1629625"/>
              <a:ext cx="102549" cy="182873"/>
            </a:xfrm>
            <a:custGeom>
              <a:rect b="b" l="l" r="r" t="t"/>
              <a:pathLst>
                <a:path extrusionOk="0" h="1262" w="715">
                  <a:moveTo>
                    <a:pt x="1" y="1"/>
                  </a:moveTo>
                  <a:lnTo>
                    <a:pt x="275" y="1262"/>
                  </a:lnTo>
                  <a:lnTo>
                    <a:pt x="490" y="1262"/>
                  </a:lnTo>
                  <a:lnTo>
                    <a:pt x="714" y="23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5"/>
            <p:cNvSpPr/>
            <p:nvPr/>
          </p:nvSpPr>
          <p:spPr>
            <a:xfrm>
              <a:off x="6288822" y="1629625"/>
              <a:ext cx="102549" cy="182873"/>
            </a:xfrm>
            <a:custGeom>
              <a:rect b="b" l="l" r="r" t="t"/>
              <a:pathLst>
                <a:path extrusionOk="0" h="1262" w="715">
                  <a:moveTo>
                    <a:pt x="714" y="1"/>
                  </a:moveTo>
                  <a:lnTo>
                    <a:pt x="1" y="233"/>
                  </a:lnTo>
                  <a:lnTo>
                    <a:pt x="225" y="1262"/>
                  </a:lnTo>
                  <a:lnTo>
                    <a:pt x="440" y="1262"/>
                  </a:lnTo>
                  <a:lnTo>
                    <a:pt x="7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5"/>
            <p:cNvSpPr/>
            <p:nvPr/>
          </p:nvSpPr>
          <p:spPr>
            <a:xfrm>
              <a:off x="6795841" y="1047815"/>
              <a:ext cx="817523" cy="430520"/>
            </a:xfrm>
            <a:custGeom>
              <a:rect b="b" l="l" r="r" t="t"/>
              <a:pathLst>
                <a:path extrusionOk="0" h="2971" w="5700">
                  <a:moveTo>
                    <a:pt x="208" y="0"/>
                  </a:moveTo>
                  <a:lnTo>
                    <a:pt x="0" y="357"/>
                  </a:lnTo>
                  <a:lnTo>
                    <a:pt x="5700" y="2970"/>
                  </a:lnTo>
                  <a:lnTo>
                    <a:pt x="5700" y="2970"/>
                  </a:lnTo>
                  <a:lnTo>
                    <a:pt x="4870" y="1303"/>
                  </a:lnTo>
                  <a:lnTo>
                    <a:pt x="2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5"/>
            <p:cNvSpPr/>
            <p:nvPr/>
          </p:nvSpPr>
          <p:spPr>
            <a:xfrm>
              <a:off x="7613383" y="1478195"/>
              <a:ext cx="817523" cy="431679"/>
            </a:xfrm>
            <a:custGeom>
              <a:rect b="b" l="l" r="r" t="t"/>
              <a:pathLst>
                <a:path extrusionOk="0" h="2979" w="5700">
                  <a:moveTo>
                    <a:pt x="0" y="0"/>
                  </a:moveTo>
                  <a:lnTo>
                    <a:pt x="830" y="1676"/>
                  </a:lnTo>
                  <a:lnTo>
                    <a:pt x="5492" y="2979"/>
                  </a:lnTo>
                  <a:lnTo>
                    <a:pt x="5700" y="262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5"/>
            <p:cNvSpPr/>
            <p:nvPr/>
          </p:nvSpPr>
          <p:spPr>
            <a:xfrm>
              <a:off x="6795841" y="3663861"/>
              <a:ext cx="817523" cy="431824"/>
            </a:xfrm>
            <a:custGeom>
              <a:rect b="b" l="l" r="r" t="t"/>
              <a:pathLst>
                <a:path extrusionOk="0" h="2980" w="5700">
                  <a:moveTo>
                    <a:pt x="5700" y="1"/>
                  </a:moveTo>
                  <a:lnTo>
                    <a:pt x="0" y="2623"/>
                  </a:lnTo>
                  <a:lnTo>
                    <a:pt x="208" y="2979"/>
                  </a:lnTo>
                  <a:lnTo>
                    <a:pt x="4870" y="1677"/>
                  </a:lnTo>
                  <a:lnTo>
                    <a:pt x="57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5"/>
            <p:cNvSpPr/>
            <p:nvPr/>
          </p:nvSpPr>
          <p:spPr>
            <a:xfrm>
              <a:off x="7613383" y="3233480"/>
              <a:ext cx="817523" cy="430520"/>
            </a:xfrm>
            <a:custGeom>
              <a:rect b="b" l="l" r="r" t="t"/>
              <a:pathLst>
                <a:path extrusionOk="0" h="2971" w="5700">
                  <a:moveTo>
                    <a:pt x="5492" y="1"/>
                  </a:moveTo>
                  <a:lnTo>
                    <a:pt x="830" y="1303"/>
                  </a:lnTo>
                  <a:lnTo>
                    <a:pt x="0" y="2971"/>
                  </a:lnTo>
                  <a:lnTo>
                    <a:pt x="5700" y="349"/>
                  </a:lnTo>
                  <a:lnTo>
                    <a:pt x="54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5"/>
            <p:cNvSpPr/>
            <p:nvPr/>
          </p:nvSpPr>
          <p:spPr>
            <a:xfrm>
              <a:off x="7581111" y="1848438"/>
              <a:ext cx="64541" cy="1487331"/>
            </a:xfrm>
            <a:custGeom>
              <a:rect b="b" l="l" r="r" t="t"/>
              <a:pathLst>
                <a:path extrusionOk="0" h="10264" w="450">
                  <a:moveTo>
                    <a:pt x="1" y="1"/>
                  </a:moveTo>
                  <a:lnTo>
                    <a:pt x="1" y="10264"/>
                  </a:lnTo>
                  <a:lnTo>
                    <a:pt x="449" y="10264"/>
                  </a:lnTo>
                  <a:lnTo>
                    <a:pt x="44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5"/>
            <p:cNvSpPr/>
            <p:nvPr/>
          </p:nvSpPr>
          <p:spPr>
            <a:xfrm>
              <a:off x="7546688" y="1478195"/>
              <a:ext cx="132238" cy="387193"/>
            </a:xfrm>
            <a:custGeom>
              <a:rect b="b" l="l" r="r" t="t"/>
              <a:pathLst>
                <a:path extrusionOk="0" h="2672" w="922">
                  <a:moveTo>
                    <a:pt x="141" y="0"/>
                  </a:moveTo>
                  <a:cubicBezTo>
                    <a:pt x="67" y="0"/>
                    <a:pt x="0" y="67"/>
                    <a:pt x="0" y="141"/>
                  </a:cubicBezTo>
                  <a:lnTo>
                    <a:pt x="0" y="2539"/>
                  </a:lnTo>
                  <a:cubicBezTo>
                    <a:pt x="0" y="2614"/>
                    <a:pt x="67" y="2672"/>
                    <a:pt x="141" y="2672"/>
                  </a:cubicBezTo>
                  <a:lnTo>
                    <a:pt x="789" y="2672"/>
                  </a:lnTo>
                  <a:cubicBezTo>
                    <a:pt x="863" y="2672"/>
                    <a:pt x="921" y="2614"/>
                    <a:pt x="921" y="2539"/>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5"/>
            <p:cNvSpPr/>
            <p:nvPr/>
          </p:nvSpPr>
          <p:spPr>
            <a:xfrm>
              <a:off x="7546688" y="3276808"/>
              <a:ext cx="132238" cy="387193"/>
            </a:xfrm>
            <a:custGeom>
              <a:rect b="b" l="l" r="r" t="t"/>
              <a:pathLst>
                <a:path extrusionOk="0" h="2672" w="922">
                  <a:moveTo>
                    <a:pt x="141" y="0"/>
                  </a:moveTo>
                  <a:cubicBezTo>
                    <a:pt x="67" y="0"/>
                    <a:pt x="0" y="67"/>
                    <a:pt x="0" y="141"/>
                  </a:cubicBezTo>
                  <a:lnTo>
                    <a:pt x="0" y="2531"/>
                  </a:lnTo>
                  <a:cubicBezTo>
                    <a:pt x="0" y="2614"/>
                    <a:pt x="67" y="2672"/>
                    <a:pt x="141" y="2672"/>
                  </a:cubicBezTo>
                  <a:lnTo>
                    <a:pt x="789" y="2672"/>
                  </a:lnTo>
                  <a:cubicBezTo>
                    <a:pt x="863" y="2672"/>
                    <a:pt x="921" y="2614"/>
                    <a:pt x="921" y="2531"/>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5"/>
            <p:cNvSpPr/>
            <p:nvPr/>
          </p:nvSpPr>
          <p:spPr>
            <a:xfrm>
              <a:off x="7435962" y="1344734"/>
              <a:ext cx="309511" cy="267789"/>
            </a:xfrm>
            <a:custGeom>
              <a:rect b="b" l="l" r="r" t="t"/>
              <a:pathLst>
                <a:path extrusionOk="0" h="1848" w="2158">
                  <a:moveTo>
                    <a:pt x="1237" y="0"/>
                  </a:moveTo>
                  <a:cubicBezTo>
                    <a:pt x="416" y="0"/>
                    <a:pt x="1" y="996"/>
                    <a:pt x="582" y="1577"/>
                  </a:cubicBezTo>
                  <a:cubicBezTo>
                    <a:pt x="771" y="1764"/>
                    <a:pt x="1003" y="1848"/>
                    <a:pt x="1229" y="1848"/>
                  </a:cubicBezTo>
                  <a:cubicBezTo>
                    <a:pt x="1705" y="1848"/>
                    <a:pt x="2158" y="1478"/>
                    <a:pt x="2158" y="921"/>
                  </a:cubicBezTo>
                  <a:cubicBezTo>
                    <a:pt x="2158" y="415"/>
                    <a:pt x="1743"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5"/>
            <p:cNvSpPr/>
            <p:nvPr/>
          </p:nvSpPr>
          <p:spPr>
            <a:xfrm>
              <a:off x="7531198" y="1415594"/>
              <a:ext cx="144142" cy="125055"/>
            </a:xfrm>
            <a:custGeom>
              <a:rect b="b" l="l" r="r" t="t"/>
              <a:pathLst>
                <a:path extrusionOk="0" h="863" w="1005">
                  <a:moveTo>
                    <a:pt x="573" y="1"/>
                  </a:moveTo>
                  <a:cubicBezTo>
                    <a:pt x="191" y="1"/>
                    <a:pt x="1" y="465"/>
                    <a:pt x="266" y="739"/>
                  </a:cubicBezTo>
                  <a:cubicBezTo>
                    <a:pt x="354" y="824"/>
                    <a:pt x="461" y="863"/>
                    <a:pt x="567" y="863"/>
                  </a:cubicBezTo>
                  <a:cubicBezTo>
                    <a:pt x="790" y="863"/>
                    <a:pt x="1004" y="691"/>
                    <a:pt x="1004" y="432"/>
                  </a:cubicBezTo>
                  <a:cubicBezTo>
                    <a:pt x="1004" y="192"/>
                    <a:pt x="814" y="1"/>
                    <a:pt x="5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5"/>
            <p:cNvSpPr/>
            <p:nvPr/>
          </p:nvSpPr>
          <p:spPr>
            <a:xfrm>
              <a:off x="7481285" y="3530399"/>
              <a:ext cx="264189" cy="268369"/>
            </a:xfrm>
            <a:custGeom>
              <a:rect b="b" l="l" r="r" t="t"/>
              <a:pathLst>
                <a:path extrusionOk="0" h="1852" w="1842">
                  <a:moveTo>
                    <a:pt x="921" y="1"/>
                  </a:moveTo>
                  <a:cubicBezTo>
                    <a:pt x="415" y="1"/>
                    <a:pt x="0" y="416"/>
                    <a:pt x="0" y="922"/>
                  </a:cubicBezTo>
                  <a:cubicBezTo>
                    <a:pt x="0" y="1436"/>
                    <a:pt x="415" y="1851"/>
                    <a:pt x="921" y="1851"/>
                  </a:cubicBezTo>
                  <a:cubicBezTo>
                    <a:pt x="1427" y="1851"/>
                    <a:pt x="1842" y="1436"/>
                    <a:pt x="1842" y="922"/>
                  </a:cubicBezTo>
                  <a:cubicBezTo>
                    <a:pt x="1842" y="416"/>
                    <a:pt x="1427" y="1"/>
                    <a:pt x="9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5"/>
            <p:cNvSpPr/>
            <p:nvPr/>
          </p:nvSpPr>
          <p:spPr>
            <a:xfrm>
              <a:off x="7531198" y="3601405"/>
              <a:ext cx="144142" cy="125055"/>
            </a:xfrm>
            <a:custGeom>
              <a:rect b="b" l="l" r="r" t="t"/>
              <a:pathLst>
                <a:path extrusionOk="0" h="863" w="1005">
                  <a:moveTo>
                    <a:pt x="573" y="0"/>
                  </a:moveTo>
                  <a:cubicBezTo>
                    <a:pt x="191" y="0"/>
                    <a:pt x="1" y="465"/>
                    <a:pt x="266" y="739"/>
                  </a:cubicBezTo>
                  <a:cubicBezTo>
                    <a:pt x="354" y="824"/>
                    <a:pt x="461" y="862"/>
                    <a:pt x="567" y="862"/>
                  </a:cubicBezTo>
                  <a:cubicBezTo>
                    <a:pt x="790" y="862"/>
                    <a:pt x="1004" y="691"/>
                    <a:pt x="1004" y="432"/>
                  </a:cubicBezTo>
                  <a:cubicBezTo>
                    <a:pt x="1004" y="199"/>
                    <a:pt x="814" y="0"/>
                    <a:pt x="5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5"/>
            <p:cNvSpPr/>
            <p:nvPr/>
          </p:nvSpPr>
          <p:spPr>
            <a:xfrm>
              <a:off x="6913596" y="2326928"/>
              <a:ext cx="577286" cy="374151"/>
            </a:xfrm>
            <a:custGeom>
              <a:rect b="b" l="l" r="r" t="t"/>
              <a:pathLst>
                <a:path extrusionOk="0" h="2582" w="4025">
                  <a:moveTo>
                    <a:pt x="366" y="1"/>
                  </a:moveTo>
                  <a:lnTo>
                    <a:pt x="0" y="723"/>
                  </a:lnTo>
                  <a:cubicBezTo>
                    <a:pt x="1394" y="980"/>
                    <a:pt x="2689" y="1619"/>
                    <a:pt x="3734" y="2581"/>
                  </a:cubicBezTo>
                  <a:cubicBezTo>
                    <a:pt x="3933" y="2340"/>
                    <a:pt x="4024" y="2033"/>
                    <a:pt x="4000" y="1727"/>
                  </a:cubicBezTo>
                  <a:lnTo>
                    <a:pt x="3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5"/>
            <p:cNvSpPr/>
            <p:nvPr/>
          </p:nvSpPr>
          <p:spPr>
            <a:xfrm>
              <a:off x="5571250" y="1047815"/>
              <a:ext cx="817666" cy="430520"/>
            </a:xfrm>
            <a:custGeom>
              <a:rect b="b" l="l" r="r" t="t"/>
              <a:pathLst>
                <a:path extrusionOk="0" h="2971" w="5701">
                  <a:moveTo>
                    <a:pt x="5493" y="0"/>
                  </a:moveTo>
                  <a:lnTo>
                    <a:pt x="839" y="1303"/>
                  </a:lnTo>
                  <a:lnTo>
                    <a:pt x="1" y="2970"/>
                  </a:lnTo>
                  <a:lnTo>
                    <a:pt x="5701" y="357"/>
                  </a:lnTo>
                  <a:lnTo>
                    <a:pt x="54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5"/>
            <p:cNvSpPr/>
            <p:nvPr/>
          </p:nvSpPr>
          <p:spPr>
            <a:xfrm>
              <a:off x="4755000" y="1478195"/>
              <a:ext cx="816375" cy="431679"/>
            </a:xfrm>
            <a:custGeom>
              <a:rect b="b" l="l" r="r" t="t"/>
              <a:pathLst>
                <a:path extrusionOk="0" h="2979" w="5692">
                  <a:moveTo>
                    <a:pt x="5692" y="0"/>
                  </a:moveTo>
                  <a:lnTo>
                    <a:pt x="0" y="2622"/>
                  </a:lnTo>
                  <a:lnTo>
                    <a:pt x="208" y="2979"/>
                  </a:lnTo>
                  <a:lnTo>
                    <a:pt x="4862" y="1676"/>
                  </a:lnTo>
                  <a:lnTo>
                    <a:pt x="56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5"/>
            <p:cNvSpPr/>
            <p:nvPr/>
          </p:nvSpPr>
          <p:spPr>
            <a:xfrm>
              <a:off x="5571250" y="3663861"/>
              <a:ext cx="817666" cy="431824"/>
            </a:xfrm>
            <a:custGeom>
              <a:rect b="b" l="l" r="r" t="t"/>
              <a:pathLst>
                <a:path extrusionOk="0" h="2980" w="5701">
                  <a:moveTo>
                    <a:pt x="1" y="1"/>
                  </a:moveTo>
                  <a:lnTo>
                    <a:pt x="839" y="1677"/>
                  </a:lnTo>
                  <a:lnTo>
                    <a:pt x="5493" y="2979"/>
                  </a:lnTo>
                  <a:lnTo>
                    <a:pt x="5701" y="262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5"/>
            <p:cNvSpPr/>
            <p:nvPr/>
          </p:nvSpPr>
          <p:spPr>
            <a:xfrm>
              <a:off x="4755000" y="3233480"/>
              <a:ext cx="816375" cy="430520"/>
            </a:xfrm>
            <a:custGeom>
              <a:rect b="b" l="l" r="r" t="t"/>
              <a:pathLst>
                <a:path extrusionOk="0" h="2971" w="5692">
                  <a:moveTo>
                    <a:pt x="208" y="1"/>
                  </a:moveTo>
                  <a:lnTo>
                    <a:pt x="0" y="349"/>
                  </a:lnTo>
                  <a:lnTo>
                    <a:pt x="5692" y="2971"/>
                  </a:lnTo>
                  <a:lnTo>
                    <a:pt x="4862" y="1303"/>
                  </a:lnTo>
                  <a:lnTo>
                    <a:pt x="2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5"/>
            <p:cNvSpPr/>
            <p:nvPr/>
          </p:nvSpPr>
          <p:spPr>
            <a:xfrm>
              <a:off x="5539122" y="1847279"/>
              <a:ext cx="65689" cy="1488490"/>
            </a:xfrm>
            <a:custGeom>
              <a:rect b="b" l="l" r="r" t="t"/>
              <a:pathLst>
                <a:path extrusionOk="0" h="10272" w="458">
                  <a:moveTo>
                    <a:pt x="1" y="0"/>
                  </a:moveTo>
                  <a:lnTo>
                    <a:pt x="1" y="10272"/>
                  </a:lnTo>
                  <a:lnTo>
                    <a:pt x="457" y="10272"/>
                  </a:lnTo>
                  <a:lnTo>
                    <a:pt x="4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5"/>
            <p:cNvSpPr/>
            <p:nvPr/>
          </p:nvSpPr>
          <p:spPr>
            <a:xfrm>
              <a:off x="5505847" y="1478195"/>
              <a:ext cx="132238" cy="387193"/>
            </a:xfrm>
            <a:custGeom>
              <a:rect b="b" l="l" r="r" t="t"/>
              <a:pathLst>
                <a:path extrusionOk="0" h="2672" w="922">
                  <a:moveTo>
                    <a:pt x="141" y="0"/>
                  </a:moveTo>
                  <a:cubicBezTo>
                    <a:pt x="58" y="0"/>
                    <a:pt x="0" y="67"/>
                    <a:pt x="0" y="141"/>
                  </a:cubicBezTo>
                  <a:lnTo>
                    <a:pt x="0" y="2539"/>
                  </a:lnTo>
                  <a:cubicBezTo>
                    <a:pt x="0" y="2614"/>
                    <a:pt x="58" y="2672"/>
                    <a:pt x="141" y="2672"/>
                  </a:cubicBezTo>
                  <a:lnTo>
                    <a:pt x="780" y="2672"/>
                  </a:lnTo>
                  <a:cubicBezTo>
                    <a:pt x="855" y="2672"/>
                    <a:pt x="921" y="2614"/>
                    <a:pt x="921" y="2539"/>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5"/>
            <p:cNvSpPr/>
            <p:nvPr/>
          </p:nvSpPr>
          <p:spPr>
            <a:xfrm>
              <a:off x="5505847" y="3276808"/>
              <a:ext cx="132238" cy="387193"/>
            </a:xfrm>
            <a:custGeom>
              <a:rect b="b" l="l" r="r" t="t"/>
              <a:pathLst>
                <a:path extrusionOk="0" h="2672" w="922">
                  <a:moveTo>
                    <a:pt x="141" y="0"/>
                  </a:moveTo>
                  <a:cubicBezTo>
                    <a:pt x="58" y="0"/>
                    <a:pt x="0" y="67"/>
                    <a:pt x="0" y="141"/>
                  </a:cubicBezTo>
                  <a:lnTo>
                    <a:pt x="0" y="2531"/>
                  </a:lnTo>
                  <a:cubicBezTo>
                    <a:pt x="0" y="2614"/>
                    <a:pt x="58" y="2672"/>
                    <a:pt x="141" y="2672"/>
                  </a:cubicBezTo>
                  <a:lnTo>
                    <a:pt x="780" y="2672"/>
                  </a:lnTo>
                  <a:cubicBezTo>
                    <a:pt x="855" y="2672"/>
                    <a:pt x="921" y="2614"/>
                    <a:pt x="921" y="2531"/>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5"/>
            <p:cNvSpPr/>
            <p:nvPr/>
          </p:nvSpPr>
          <p:spPr>
            <a:xfrm>
              <a:off x="5439153" y="1344734"/>
              <a:ext cx="309511" cy="267789"/>
            </a:xfrm>
            <a:custGeom>
              <a:rect b="b" l="l" r="r" t="t"/>
              <a:pathLst>
                <a:path extrusionOk="0" h="1848" w="2158">
                  <a:moveTo>
                    <a:pt x="930" y="0"/>
                  </a:moveTo>
                  <a:cubicBezTo>
                    <a:pt x="416" y="0"/>
                    <a:pt x="1" y="415"/>
                    <a:pt x="1" y="921"/>
                  </a:cubicBezTo>
                  <a:cubicBezTo>
                    <a:pt x="1" y="1478"/>
                    <a:pt x="458" y="1848"/>
                    <a:pt x="933" y="1848"/>
                  </a:cubicBezTo>
                  <a:cubicBezTo>
                    <a:pt x="1160" y="1848"/>
                    <a:pt x="1390" y="1764"/>
                    <a:pt x="1577" y="1577"/>
                  </a:cubicBezTo>
                  <a:cubicBezTo>
                    <a:pt x="2158" y="996"/>
                    <a:pt x="1751" y="0"/>
                    <a:pt x="9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5"/>
            <p:cNvSpPr/>
            <p:nvPr/>
          </p:nvSpPr>
          <p:spPr>
            <a:xfrm>
              <a:off x="5510580" y="1415594"/>
              <a:ext cx="144142" cy="125055"/>
            </a:xfrm>
            <a:custGeom>
              <a:rect b="b" l="l" r="r" t="t"/>
              <a:pathLst>
                <a:path extrusionOk="0" h="863" w="1005">
                  <a:moveTo>
                    <a:pt x="432" y="1"/>
                  </a:moveTo>
                  <a:cubicBezTo>
                    <a:pt x="191" y="1"/>
                    <a:pt x="1" y="192"/>
                    <a:pt x="1" y="432"/>
                  </a:cubicBezTo>
                  <a:cubicBezTo>
                    <a:pt x="1" y="691"/>
                    <a:pt x="215" y="863"/>
                    <a:pt x="438" y="863"/>
                  </a:cubicBezTo>
                  <a:cubicBezTo>
                    <a:pt x="544" y="863"/>
                    <a:pt x="651" y="824"/>
                    <a:pt x="739" y="739"/>
                  </a:cubicBezTo>
                  <a:cubicBezTo>
                    <a:pt x="1004" y="465"/>
                    <a:pt x="814" y="1"/>
                    <a:pt x="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5"/>
            <p:cNvSpPr/>
            <p:nvPr/>
          </p:nvSpPr>
          <p:spPr>
            <a:xfrm>
              <a:off x="5439153" y="3530399"/>
              <a:ext cx="265480" cy="268369"/>
            </a:xfrm>
            <a:custGeom>
              <a:rect b="b" l="l" r="r" t="t"/>
              <a:pathLst>
                <a:path extrusionOk="0" h="1852" w="1851">
                  <a:moveTo>
                    <a:pt x="922" y="1"/>
                  </a:moveTo>
                  <a:cubicBezTo>
                    <a:pt x="416" y="1"/>
                    <a:pt x="1" y="416"/>
                    <a:pt x="1" y="922"/>
                  </a:cubicBezTo>
                  <a:cubicBezTo>
                    <a:pt x="1" y="1436"/>
                    <a:pt x="416" y="1851"/>
                    <a:pt x="922" y="1851"/>
                  </a:cubicBezTo>
                  <a:cubicBezTo>
                    <a:pt x="1436" y="1851"/>
                    <a:pt x="1851" y="1436"/>
                    <a:pt x="1851" y="922"/>
                  </a:cubicBezTo>
                  <a:cubicBezTo>
                    <a:pt x="1851" y="416"/>
                    <a:pt x="1436" y="1"/>
                    <a:pt x="9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5"/>
            <p:cNvSpPr/>
            <p:nvPr/>
          </p:nvSpPr>
          <p:spPr>
            <a:xfrm>
              <a:off x="5510580" y="3601405"/>
              <a:ext cx="144142" cy="125055"/>
            </a:xfrm>
            <a:custGeom>
              <a:rect b="b" l="l" r="r" t="t"/>
              <a:pathLst>
                <a:path extrusionOk="0" h="863" w="1005">
                  <a:moveTo>
                    <a:pt x="432" y="0"/>
                  </a:moveTo>
                  <a:cubicBezTo>
                    <a:pt x="191" y="0"/>
                    <a:pt x="1" y="199"/>
                    <a:pt x="1" y="432"/>
                  </a:cubicBezTo>
                  <a:cubicBezTo>
                    <a:pt x="1" y="691"/>
                    <a:pt x="215" y="862"/>
                    <a:pt x="438" y="862"/>
                  </a:cubicBezTo>
                  <a:cubicBezTo>
                    <a:pt x="544" y="862"/>
                    <a:pt x="651" y="824"/>
                    <a:pt x="739" y="739"/>
                  </a:cubicBezTo>
                  <a:cubicBezTo>
                    <a:pt x="1004" y="465"/>
                    <a:pt x="814" y="0"/>
                    <a:pt x="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5"/>
            <p:cNvSpPr/>
            <p:nvPr/>
          </p:nvSpPr>
          <p:spPr>
            <a:xfrm>
              <a:off x="5695029" y="2326928"/>
              <a:ext cx="576138" cy="374151"/>
            </a:xfrm>
            <a:custGeom>
              <a:rect b="b" l="l" r="r" t="t"/>
              <a:pathLst>
                <a:path extrusionOk="0" h="2582" w="4017">
                  <a:moveTo>
                    <a:pt x="3651" y="1"/>
                  </a:moveTo>
                  <a:lnTo>
                    <a:pt x="25" y="1727"/>
                  </a:lnTo>
                  <a:cubicBezTo>
                    <a:pt x="1" y="2033"/>
                    <a:pt x="92" y="2340"/>
                    <a:pt x="283" y="2581"/>
                  </a:cubicBezTo>
                  <a:cubicBezTo>
                    <a:pt x="1328" y="1619"/>
                    <a:pt x="2622" y="980"/>
                    <a:pt x="4016" y="723"/>
                  </a:cubicBezTo>
                  <a:lnTo>
                    <a:pt x="3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5"/>
            <p:cNvSpPr/>
            <p:nvPr/>
          </p:nvSpPr>
          <p:spPr>
            <a:xfrm>
              <a:off x="7435962" y="2467635"/>
              <a:ext cx="247695" cy="452256"/>
            </a:xfrm>
            <a:custGeom>
              <a:rect b="b" l="l" r="r" t="t"/>
              <a:pathLst>
                <a:path extrusionOk="0" h="3121" w="1727">
                  <a:moveTo>
                    <a:pt x="930" y="0"/>
                  </a:moveTo>
                  <a:cubicBezTo>
                    <a:pt x="822" y="0"/>
                    <a:pt x="739" y="83"/>
                    <a:pt x="739" y="183"/>
                  </a:cubicBezTo>
                  <a:lnTo>
                    <a:pt x="739" y="357"/>
                  </a:lnTo>
                  <a:lnTo>
                    <a:pt x="324" y="573"/>
                  </a:lnTo>
                  <a:cubicBezTo>
                    <a:pt x="308" y="581"/>
                    <a:pt x="299" y="598"/>
                    <a:pt x="299" y="614"/>
                  </a:cubicBezTo>
                  <a:cubicBezTo>
                    <a:pt x="316" y="664"/>
                    <a:pt x="316" y="714"/>
                    <a:pt x="324" y="764"/>
                  </a:cubicBezTo>
                  <a:cubicBezTo>
                    <a:pt x="349" y="1062"/>
                    <a:pt x="258" y="1361"/>
                    <a:pt x="67" y="1593"/>
                  </a:cubicBezTo>
                  <a:cubicBezTo>
                    <a:pt x="51" y="1610"/>
                    <a:pt x="34" y="1635"/>
                    <a:pt x="9" y="1652"/>
                  </a:cubicBezTo>
                  <a:cubicBezTo>
                    <a:pt x="1" y="1660"/>
                    <a:pt x="1" y="1668"/>
                    <a:pt x="1" y="1676"/>
                  </a:cubicBezTo>
                  <a:cubicBezTo>
                    <a:pt x="1" y="1685"/>
                    <a:pt x="9" y="1693"/>
                    <a:pt x="9" y="1701"/>
                  </a:cubicBezTo>
                  <a:lnTo>
                    <a:pt x="739" y="2382"/>
                  </a:lnTo>
                  <a:lnTo>
                    <a:pt x="739" y="2929"/>
                  </a:lnTo>
                  <a:cubicBezTo>
                    <a:pt x="739" y="3037"/>
                    <a:pt x="822" y="3120"/>
                    <a:pt x="922" y="3120"/>
                  </a:cubicBezTo>
                  <a:lnTo>
                    <a:pt x="1544" y="3120"/>
                  </a:lnTo>
                  <a:cubicBezTo>
                    <a:pt x="1644" y="3120"/>
                    <a:pt x="1727" y="3037"/>
                    <a:pt x="1727" y="2929"/>
                  </a:cubicBezTo>
                  <a:lnTo>
                    <a:pt x="1727" y="183"/>
                  </a:lnTo>
                  <a:cubicBezTo>
                    <a:pt x="1727" y="83"/>
                    <a:pt x="1652" y="0"/>
                    <a:pt x="15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5"/>
            <p:cNvSpPr/>
            <p:nvPr/>
          </p:nvSpPr>
          <p:spPr>
            <a:xfrm>
              <a:off x="5499823" y="2467635"/>
              <a:ext cx="248842" cy="452256"/>
            </a:xfrm>
            <a:custGeom>
              <a:rect b="b" l="l" r="r" t="t"/>
              <a:pathLst>
                <a:path extrusionOk="0" h="3121" w="1735">
                  <a:moveTo>
                    <a:pt x="192" y="0"/>
                  </a:moveTo>
                  <a:cubicBezTo>
                    <a:pt x="84" y="0"/>
                    <a:pt x="9" y="83"/>
                    <a:pt x="9" y="191"/>
                  </a:cubicBezTo>
                  <a:lnTo>
                    <a:pt x="9" y="2929"/>
                  </a:lnTo>
                  <a:cubicBezTo>
                    <a:pt x="1" y="3029"/>
                    <a:pt x="84" y="3112"/>
                    <a:pt x="192" y="3120"/>
                  </a:cubicBezTo>
                  <a:lnTo>
                    <a:pt x="814" y="3120"/>
                  </a:lnTo>
                  <a:cubicBezTo>
                    <a:pt x="914" y="3120"/>
                    <a:pt x="997" y="3037"/>
                    <a:pt x="997" y="2929"/>
                  </a:cubicBezTo>
                  <a:lnTo>
                    <a:pt x="997" y="2382"/>
                  </a:lnTo>
                  <a:lnTo>
                    <a:pt x="1718" y="1701"/>
                  </a:lnTo>
                  <a:cubicBezTo>
                    <a:pt x="1727" y="1693"/>
                    <a:pt x="1735" y="1685"/>
                    <a:pt x="1735" y="1676"/>
                  </a:cubicBezTo>
                  <a:cubicBezTo>
                    <a:pt x="1735" y="1668"/>
                    <a:pt x="1735" y="1660"/>
                    <a:pt x="1727" y="1652"/>
                  </a:cubicBezTo>
                  <a:cubicBezTo>
                    <a:pt x="1710" y="1635"/>
                    <a:pt x="1685" y="1610"/>
                    <a:pt x="1669" y="1593"/>
                  </a:cubicBezTo>
                  <a:cubicBezTo>
                    <a:pt x="1478" y="1361"/>
                    <a:pt x="1386" y="1062"/>
                    <a:pt x="1420" y="764"/>
                  </a:cubicBezTo>
                  <a:cubicBezTo>
                    <a:pt x="1420" y="714"/>
                    <a:pt x="1428" y="664"/>
                    <a:pt x="1436" y="614"/>
                  </a:cubicBezTo>
                  <a:cubicBezTo>
                    <a:pt x="1436" y="598"/>
                    <a:pt x="1428" y="581"/>
                    <a:pt x="1420" y="573"/>
                  </a:cubicBezTo>
                  <a:lnTo>
                    <a:pt x="997" y="366"/>
                  </a:lnTo>
                  <a:lnTo>
                    <a:pt x="997" y="191"/>
                  </a:lnTo>
                  <a:cubicBezTo>
                    <a:pt x="997" y="83"/>
                    <a:pt x="914" y="0"/>
                    <a:pt x="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5"/>
            <p:cNvSpPr/>
            <p:nvPr/>
          </p:nvSpPr>
          <p:spPr>
            <a:xfrm>
              <a:off x="6649401" y="2590228"/>
              <a:ext cx="153608" cy="582093"/>
            </a:xfrm>
            <a:custGeom>
              <a:rect b="b" l="l" r="r" t="t"/>
              <a:pathLst>
                <a:path extrusionOk="0" h="4017" w="1071">
                  <a:moveTo>
                    <a:pt x="639" y="1"/>
                  </a:moveTo>
                  <a:cubicBezTo>
                    <a:pt x="565" y="1436"/>
                    <a:pt x="374" y="2847"/>
                    <a:pt x="1" y="4016"/>
                  </a:cubicBezTo>
                  <a:lnTo>
                    <a:pt x="1071" y="4016"/>
                  </a:lnTo>
                  <a:lnTo>
                    <a:pt x="10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5"/>
            <p:cNvSpPr/>
            <p:nvPr/>
          </p:nvSpPr>
          <p:spPr>
            <a:xfrm>
              <a:off x="6382911" y="2590228"/>
              <a:ext cx="152461" cy="582093"/>
            </a:xfrm>
            <a:custGeom>
              <a:rect b="b" l="l" r="r" t="t"/>
              <a:pathLst>
                <a:path extrusionOk="0" h="4017" w="1063">
                  <a:moveTo>
                    <a:pt x="0" y="1"/>
                  </a:moveTo>
                  <a:lnTo>
                    <a:pt x="0" y="4016"/>
                  </a:lnTo>
                  <a:lnTo>
                    <a:pt x="1062" y="4016"/>
                  </a:lnTo>
                  <a:cubicBezTo>
                    <a:pt x="697" y="2847"/>
                    <a:pt x="506" y="1436"/>
                    <a:pt x="4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5"/>
            <p:cNvSpPr/>
            <p:nvPr/>
          </p:nvSpPr>
          <p:spPr>
            <a:xfrm>
              <a:off x="6723123" y="1889303"/>
              <a:ext cx="53784" cy="190119"/>
            </a:xfrm>
            <a:custGeom>
              <a:rect b="b" l="l" r="r" t="t"/>
              <a:pathLst>
                <a:path extrusionOk="0" h="1312" w="375">
                  <a:moveTo>
                    <a:pt x="1" y="1"/>
                  </a:moveTo>
                  <a:cubicBezTo>
                    <a:pt x="42" y="416"/>
                    <a:pt x="76" y="855"/>
                    <a:pt x="101" y="1312"/>
                  </a:cubicBezTo>
                  <a:lnTo>
                    <a:pt x="374" y="1312"/>
                  </a:lnTo>
                  <a:lnTo>
                    <a:pt x="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5"/>
            <p:cNvSpPr/>
            <p:nvPr/>
          </p:nvSpPr>
          <p:spPr>
            <a:xfrm>
              <a:off x="6409015" y="1889303"/>
              <a:ext cx="52494" cy="190119"/>
            </a:xfrm>
            <a:custGeom>
              <a:rect b="b" l="l" r="r" t="t"/>
              <a:pathLst>
                <a:path extrusionOk="0" h="1312" w="366">
                  <a:moveTo>
                    <a:pt x="1" y="1"/>
                  </a:moveTo>
                  <a:lnTo>
                    <a:pt x="1" y="1312"/>
                  </a:lnTo>
                  <a:lnTo>
                    <a:pt x="266" y="1312"/>
                  </a:lnTo>
                  <a:cubicBezTo>
                    <a:pt x="291" y="855"/>
                    <a:pt x="324" y="416"/>
                    <a:pt x="3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5"/>
            <p:cNvSpPr/>
            <p:nvPr/>
          </p:nvSpPr>
          <p:spPr>
            <a:xfrm>
              <a:off x="6705338" y="1683676"/>
              <a:ext cx="117895" cy="181714"/>
            </a:xfrm>
            <a:custGeom>
              <a:rect b="b" l="l" r="r" t="t"/>
              <a:pathLst>
                <a:path extrusionOk="0" h="1254" w="822">
                  <a:moveTo>
                    <a:pt x="697" y="1"/>
                  </a:moveTo>
                  <a:lnTo>
                    <a:pt x="1" y="275"/>
                  </a:lnTo>
                  <a:cubicBezTo>
                    <a:pt x="42" y="582"/>
                    <a:pt x="75" y="914"/>
                    <a:pt x="117" y="1254"/>
                  </a:cubicBezTo>
                  <a:lnTo>
                    <a:pt x="822" y="582"/>
                  </a:lnTo>
                  <a:lnTo>
                    <a:pt x="69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5"/>
            <p:cNvSpPr/>
            <p:nvPr/>
          </p:nvSpPr>
          <p:spPr>
            <a:xfrm>
              <a:off x="6361397" y="1683676"/>
              <a:ext cx="119186" cy="181714"/>
            </a:xfrm>
            <a:custGeom>
              <a:rect b="b" l="l" r="r" t="t"/>
              <a:pathLst>
                <a:path extrusionOk="0" h="1254" w="831">
                  <a:moveTo>
                    <a:pt x="134" y="1"/>
                  </a:moveTo>
                  <a:lnTo>
                    <a:pt x="1" y="582"/>
                  </a:lnTo>
                  <a:lnTo>
                    <a:pt x="714" y="1254"/>
                  </a:lnTo>
                  <a:cubicBezTo>
                    <a:pt x="747" y="914"/>
                    <a:pt x="789" y="582"/>
                    <a:pt x="830" y="275"/>
                  </a:cubicBezTo>
                  <a:lnTo>
                    <a:pt x="1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5"/>
            <p:cNvSpPr/>
            <p:nvPr/>
          </p:nvSpPr>
          <p:spPr>
            <a:xfrm>
              <a:off x="6741052" y="2138257"/>
              <a:ext cx="234500" cy="305465"/>
            </a:xfrm>
            <a:custGeom>
              <a:rect b="b" l="l" r="r" t="t"/>
              <a:pathLst>
                <a:path extrusionOk="0" h="2108" w="1635">
                  <a:moveTo>
                    <a:pt x="0" y="0"/>
                  </a:moveTo>
                  <a:cubicBezTo>
                    <a:pt x="34" y="681"/>
                    <a:pt x="50" y="1386"/>
                    <a:pt x="34" y="2108"/>
                  </a:cubicBezTo>
                  <a:lnTo>
                    <a:pt x="1170" y="2108"/>
                  </a:lnTo>
                  <a:lnTo>
                    <a:pt x="1635" y="1178"/>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5"/>
            <p:cNvSpPr/>
            <p:nvPr/>
          </p:nvSpPr>
          <p:spPr>
            <a:xfrm>
              <a:off x="6210367" y="2138257"/>
              <a:ext cx="234500" cy="305465"/>
            </a:xfrm>
            <a:custGeom>
              <a:rect b="b" l="l" r="r" t="t"/>
              <a:pathLst>
                <a:path extrusionOk="0" h="2108" w="1635">
                  <a:moveTo>
                    <a:pt x="1635" y="0"/>
                  </a:moveTo>
                  <a:lnTo>
                    <a:pt x="0" y="1178"/>
                  </a:lnTo>
                  <a:lnTo>
                    <a:pt x="465" y="2108"/>
                  </a:lnTo>
                  <a:lnTo>
                    <a:pt x="1610" y="2108"/>
                  </a:lnTo>
                  <a:cubicBezTo>
                    <a:pt x="1593" y="1386"/>
                    <a:pt x="1610" y="681"/>
                    <a:pt x="16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45"/>
          <p:cNvSpPr/>
          <p:nvPr/>
        </p:nvSpPr>
        <p:spPr>
          <a:xfrm>
            <a:off x="733200" y="3466025"/>
            <a:ext cx="3510600" cy="8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3" name="Google Shape;1533;p45"/>
          <p:cNvPicPr preferRelativeResize="0"/>
          <p:nvPr/>
        </p:nvPicPr>
        <p:blipFill>
          <a:blip r:embed="rId3">
            <a:alphaModFix/>
          </a:blip>
          <a:stretch>
            <a:fillRect/>
          </a:stretch>
        </p:blipFill>
        <p:spPr>
          <a:xfrm>
            <a:off x="549105" y="1570200"/>
            <a:ext cx="3878800" cy="28623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46"/>
          <p:cNvSpPr txBox="1"/>
          <p:nvPr>
            <p:ph type="title"/>
          </p:nvPr>
        </p:nvSpPr>
        <p:spPr>
          <a:xfrm>
            <a:off x="344350" y="955300"/>
            <a:ext cx="4410600" cy="364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900"/>
              <a:t>Futuristic cities </a:t>
            </a:r>
            <a:r>
              <a:rPr lang="en"/>
              <a:t> </a:t>
            </a:r>
            <a:endParaRPr/>
          </a:p>
        </p:txBody>
      </p:sp>
      <p:grpSp>
        <p:nvGrpSpPr>
          <p:cNvPr id="1539" name="Google Shape;1539;p46"/>
          <p:cNvGrpSpPr/>
          <p:nvPr/>
        </p:nvGrpSpPr>
        <p:grpSpPr>
          <a:xfrm>
            <a:off x="4755000" y="1362654"/>
            <a:ext cx="1705887" cy="1371600"/>
            <a:chOff x="4891150" y="1611750"/>
            <a:chExt cx="3403605" cy="2743199"/>
          </a:xfrm>
        </p:grpSpPr>
        <p:sp>
          <p:nvSpPr>
            <p:cNvPr id="1540" name="Google Shape;1540;p46"/>
            <p:cNvSpPr/>
            <p:nvPr/>
          </p:nvSpPr>
          <p:spPr>
            <a:xfrm>
              <a:off x="7893759" y="2014087"/>
              <a:ext cx="117524" cy="121644"/>
            </a:xfrm>
            <a:custGeom>
              <a:rect b="b" l="l" r="r" t="t"/>
              <a:pathLst>
                <a:path extrusionOk="0" h="1262" w="1221">
                  <a:moveTo>
                    <a:pt x="1" y="0"/>
                  </a:moveTo>
                  <a:lnTo>
                    <a:pt x="1" y="1261"/>
                  </a:lnTo>
                  <a:lnTo>
                    <a:pt x="1221" y="1261"/>
                  </a:lnTo>
                  <a:lnTo>
                    <a:pt x="12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6"/>
            <p:cNvSpPr/>
            <p:nvPr/>
          </p:nvSpPr>
          <p:spPr>
            <a:xfrm>
              <a:off x="7717333" y="1909310"/>
              <a:ext cx="470482" cy="104872"/>
            </a:xfrm>
            <a:custGeom>
              <a:rect b="b" l="l" r="r" t="t"/>
              <a:pathLst>
                <a:path extrusionOk="0" h="1088" w="4888">
                  <a:moveTo>
                    <a:pt x="0" y="0"/>
                  </a:moveTo>
                  <a:lnTo>
                    <a:pt x="0" y="1087"/>
                  </a:lnTo>
                  <a:lnTo>
                    <a:pt x="4887" y="1087"/>
                  </a:lnTo>
                  <a:lnTo>
                    <a:pt x="48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6"/>
            <p:cNvSpPr/>
            <p:nvPr/>
          </p:nvSpPr>
          <p:spPr>
            <a:xfrm>
              <a:off x="7610303" y="1659753"/>
              <a:ext cx="684452" cy="249650"/>
            </a:xfrm>
            <a:custGeom>
              <a:rect b="b" l="l" r="r" t="t"/>
              <a:pathLst>
                <a:path extrusionOk="0" h="2590" w="7111">
                  <a:moveTo>
                    <a:pt x="1" y="1"/>
                  </a:moveTo>
                  <a:lnTo>
                    <a:pt x="1" y="2589"/>
                  </a:lnTo>
                  <a:lnTo>
                    <a:pt x="7111" y="2589"/>
                  </a:lnTo>
                  <a:lnTo>
                    <a:pt x="71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6"/>
            <p:cNvSpPr/>
            <p:nvPr/>
          </p:nvSpPr>
          <p:spPr>
            <a:xfrm>
              <a:off x="5839114" y="2740974"/>
              <a:ext cx="2279259" cy="471154"/>
            </a:xfrm>
            <a:custGeom>
              <a:rect b="b" l="l" r="r" t="t"/>
              <a:pathLst>
                <a:path extrusionOk="0" h="4888" w="23680">
                  <a:moveTo>
                    <a:pt x="0" y="1"/>
                  </a:moveTo>
                  <a:lnTo>
                    <a:pt x="23679" y="1"/>
                  </a:lnTo>
                  <a:lnTo>
                    <a:pt x="23679" y="4888"/>
                  </a:lnTo>
                  <a:lnTo>
                    <a:pt x="0" y="4888"/>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6"/>
            <p:cNvSpPr/>
            <p:nvPr/>
          </p:nvSpPr>
          <p:spPr>
            <a:xfrm>
              <a:off x="5839114"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6"/>
            <p:cNvSpPr/>
            <p:nvPr/>
          </p:nvSpPr>
          <p:spPr>
            <a:xfrm>
              <a:off x="6203997" y="2858572"/>
              <a:ext cx="180666" cy="236059"/>
            </a:xfrm>
            <a:custGeom>
              <a:rect b="b" l="l" r="r" t="t"/>
              <a:pathLst>
                <a:path extrusionOk="0" h="2449" w="1877">
                  <a:moveTo>
                    <a:pt x="1" y="1"/>
                  </a:moveTo>
                  <a:lnTo>
                    <a:pt x="1"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6"/>
            <p:cNvSpPr/>
            <p:nvPr/>
          </p:nvSpPr>
          <p:spPr>
            <a:xfrm>
              <a:off x="7298839"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6"/>
            <p:cNvSpPr/>
            <p:nvPr/>
          </p:nvSpPr>
          <p:spPr>
            <a:xfrm>
              <a:off x="6933956" y="2858572"/>
              <a:ext cx="180570" cy="236059"/>
            </a:xfrm>
            <a:custGeom>
              <a:rect b="b" l="l" r="r" t="t"/>
              <a:pathLst>
                <a:path extrusionOk="0" h="2449" w="1876">
                  <a:moveTo>
                    <a:pt x="0" y="1"/>
                  </a:moveTo>
                  <a:lnTo>
                    <a:pt x="0" y="2448"/>
                  </a:lnTo>
                  <a:lnTo>
                    <a:pt x="1875" y="2448"/>
                  </a:lnTo>
                  <a:lnTo>
                    <a:pt x="1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6"/>
            <p:cNvSpPr/>
            <p:nvPr/>
          </p:nvSpPr>
          <p:spPr>
            <a:xfrm>
              <a:off x="6568977" y="2858572"/>
              <a:ext cx="180570" cy="236059"/>
            </a:xfrm>
            <a:custGeom>
              <a:rect b="b" l="l" r="r" t="t"/>
              <a:pathLst>
                <a:path extrusionOk="0" h="2449" w="1876">
                  <a:moveTo>
                    <a:pt x="1" y="1"/>
                  </a:moveTo>
                  <a:lnTo>
                    <a:pt x="1" y="2448"/>
                  </a:lnTo>
                  <a:lnTo>
                    <a:pt x="1876" y="2448"/>
                  </a:lnTo>
                  <a:lnTo>
                    <a:pt x="18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6"/>
            <p:cNvSpPr/>
            <p:nvPr/>
          </p:nvSpPr>
          <p:spPr>
            <a:xfrm>
              <a:off x="7663818" y="2858572"/>
              <a:ext cx="180570" cy="236059"/>
            </a:xfrm>
            <a:custGeom>
              <a:rect b="b" l="l" r="r" t="t"/>
              <a:pathLst>
                <a:path extrusionOk="0" h="2449" w="1876">
                  <a:moveTo>
                    <a:pt x="0" y="1"/>
                  </a:moveTo>
                  <a:lnTo>
                    <a:pt x="0" y="2448"/>
                  </a:lnTo>
                  <a:lnTo>
                    <a:pt x="1876" y="2448"/>
                  </a:lnTo>
                  <a:lnTo>
                    <a:pt x="18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6"/>
            <p:cNvSpPr/>
            <p:nvPr/>
          </p:nvSpPr>
          <p:spPr>
            <a:xfrm>
              <a:off x="6501891" y="2529106"/>
              <a:ext cx="161415" cy="64003"/>
            </a:xfrm>
            <a:custGeom>
              <a:rect b="b" l="l" r="r" t="t"/>
              <a:pathLst>
                <a:path extrusionOk="0" h="664" w="1677">
                  <a:moveTo>
                    <a:pt x="1" y="0"/>
                  </a:moveTo>
                  <a:lnTo>
                    <a:pt x="1" y="664"/>
                  </a:lnTo>
                  <a:lnTo>
                    <a:pt x="1677" y="664"/>
                  </a:lnTo>
                  <a:lnTo>
                    <a:pt x="1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6"/>
            <p:cNvSpPr/>
            <p:nvPr/>
          </p:nvSpPr>
          <p:spPr>
            <a:xfrm>
              <a:off x="6328641" y="2593110"/>
              <a:ext cx="498395" cy="147959"/>
            </a:xfrm>
            <a:custGeom>
              <a:rect b="b" l="l" r="r" t="t"/>
              <a:pathLst>
                <a:path extrusionOk="0" h="1535" w="5178">
                  <a:moveTo>
                    <a:pt x="0" y="0"/>
                  </a:moveTo>
                  <a:lnTo>
                    <a:pt x="0" y="1535"/>
                  </a:lnTo>
                  <a:lnTo>
                    <a:pt x="5177" y="1535"/>
                  </a:lnTo>
                  <a:lnTo>
                    <a:pt x="517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6"/>
            <p:cNvSpPr/>
            <p:nvPr/>
          </p:nvSpPr>
          <p:spPr>
            <a:xfrm>
              <a:off x="7112018" y="2565060"/>
              <a:ext cx="195778" cy="176008"/>
            </a:xfrm>
            <a:custGeom>
              <a:rect b="b" l="l" r="r" t="t"/>
              <a:pathLst>
                <a:path extrusionOk="0" h="1826" w="2034">
                  <a:moveTo>
                    <a:pt x="0" y="1"/>
                  </a:moveTo>
                  <a:lnTo>
                    <a:pt x="0" y="1826"/>
                  </a:lnTo>
                  <a:lnTo>
                    <a:pt x="2033" y="1826"/>
                  </a:lnTo>
                  <a:lnTo>
                    <a:pt x="20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6"/>
            <p:cNvSpPr/>
            <p:nvPr/>
          </p:nvSpPr>
          <p:spPr>
            <a:xfrm>
              <a:off x="7610303" y="2529106"/>
              <a:ext cx="469712" cy="211962"/>
            </a:xfrm>
            <a:custGeom>
              <a:rect b="b" l="l" r="r" t="t"/>
              <a:pathLst>
                <a:path extrusionOk="0" h="2199" w="4880">
                  <a:moveTo>
                    <a:pt x="1" y="0"/>
                  </a:moveTo>
                  <a:lnTo>
                    <a:pt x="1" y="2199"/>
                  </a:lnTo>
                  <a:lnTo>
                    <a:pt x="4879" y="2199"/>
                  </a:lnTo>
                  <a:lnTo>
                    <a:pt x="4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6"/>
            <p:cNvSpPr/>
            <p:nvPr/>
          </p:nvSpPr>
          <p:spPr>
            <a:xfrm>
              <a:off x="7921768" y="2135637"/>
              <a:ext cx="61602" cy="393560"/>
            </a:xfrm>
            <a:custGeom>
              <a:rect b="b" l="l" r="r" t="t"/>
              <a:pathLst>
                <a:path extrusionOk="0" h="4083" w="640">
                  <a:moveTo>
                    <a:pt x="0" y="0"/>
                  </a:moveTo>
                  <a:lnTo>
                    <a:pt x="0" y="4082"/>
                  </a:lnTo>
                  <a:lnTo>
                    <a:pt x="639" y="4082"/>
                  </a:lnTo>
                  <a:lnTo>
                    <a:pt x="6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6"/>
            <p:cNvSpPr/>
            <p:nvPr/>
          </p:nvSpPr>
          <p:spPr>
            <a:xfrm>
              <a:off x="7905020" y="1706985"/>
              <a:ext cx="95097" cy="96004"/>
            </a:xfrm>
            <a:custGeom>
              <a:rect b="b" l="l" r="r" t="t"/>
              <a:pathLst>
                <a:path extrusionOk="0" h="996" w="988">
                  <a:moveTo>
                    <a:pt x="490" y="0"/>
                  </a:moveTo>
                  <a:cubicBezTo>
                    <a:pt x="224" y="0"/>
                    <a:pt x="0" y="224"/>
                    <a:pt x="0" y="498"/>
                  </a:cubicBezTo>
                  <a:cubicBezTo>
                    <a:pt x="0" y="772"/>
                    <a:pt x="224" y="996"/>
                    <a:pt x="490" y="996"/>
                  </a:cubicBezTo>
                  <a:cubicBezTo>
                    <a:pt x="763" y="996"/>
                    <a:pt x="987" y="772"/>
                    <a:pt x="987" y="498"/>
                  </a:cubicBezTo>
                  <a:cubicBezTo>
                    <a:pt x="987" y="224"/>
                    <a:pt x="763" y="0"/>
                    <a:pt x="4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6"/>
            <p:cNvSpPr/>
            <p:nvPr/>
          </p:nvSpPr>
          <p:spPr>
            <a:xfrm>
              <a:off x="5005399" y="2888164"/>
              <a:ext cx="2919723" cy="723021"/>
            </a:xfrm>
            <a:custGeom>
              <a:rect b="b" l="l" r="r" t="t"/>
              <a:pathLst>
                <a:path extrusionOk="0" h="7501" w="30334">
                  <a:moveTo>
                    <a:pt x="18746" y="0"/>
                  </a:moveTo>
                  <a:cubicBezTo>
                    <a:pt x="18660" y="0"/>
                    <a:pt x="18573" y="19"/>
                    <a:pt x="18494" y="59"/>
                  </a:cubicBezTo>
                  <a:lnTo>
                    <a:pt x="12512" y="2996"/>
                  </a:lnTo>
                  <a:lnTo>
                    <a:pt x="3128" y="1793"/>
                  </a:lnTo>
                  <a:cubicBezTo>
                    <a:pt x="3106" y="1790"/>
                    <a:pt x="3084" y="1789"/>
                    <a:pt x="3061" y="1789"/>
                  </a:cubicBezTo>
                  <a:cubicBezTo>
                    <a:pt x="2925" y="1789"/>
                    <a:pt x="2787" y="1833"/>
                    <a:pt x="2680" y="1925"/>
                  </a:cubicBezTo>
                  <a:lnTo>
                    <a:pt x="755" y="3502"/>
                  </a:lnTo>
                  <a:cubicBezTo>
                    <a:pt x="448" y="3742"/>
                    <a:pt x="465" y="4207"/>
                    <a:pt x="780" y="4439"/>
                  </a:cubicBezTo>
                  <a:lnTo>
                    <a:pt x="1394" y="4879"/>
                  </a:lnTo>
                  <a:lnTo>
                    <a:pt x="556" y="4879"/>
                  </a:lnTo>
                  <a:cubicBezTo>
                    <a:pt x="0" y="4879"/>
                    <a:pt x="0" y="5709"/>
                    <a:pt x="556" y="5709"/>
                  </a:cubicBezTo>
                  <a:lnTo>
                    <a:pt x="1992" y="5709"/>
                  </a:lnTo>
                  <a:lnTo>
                    <a:pt x="3344" y="6787"/>
                  </a:lnTo>
                  <a:lnTo>
                    <a:pt x="6547" y="7501"/>
                  </a:lnTo>
                  <a:lnTo>
                    <a:pt x="5485" y="5369"/>
                  </a:lnTo>
                  <a:cubicBezTo>
                    <a:pt x="5327" y="5070"/>
                    <a:pt x="5020" y="4879"/>
                    <a:pt x="4688" y="4879"/>
                  </a:cubicBezTo>
                  <a:lnTo>
                    <a:pt x="3410" y="4879"/>
                  </a:lnTo>
                  <a:lnTo>
                    <a:pt x="2091" y="3933"/>
                  </a:lnTo>
                  <a:lnTo>
                    <a:pt x="3228" y="2996"/>
                  </a:lnTo>
                  <a:lnTo>
                    <a:pt x="12213" y="4149"/>
                  </a:lnTo>
                  <a:lnTo>
                    <a:pt x="12562" y="4879"/>
                  </a:lnTo>
                  <a:lnTo>
                    <a:pt x="10961" y="4879"/>
                  </a:lnTo>
                  <a:cubicBezTo>
                    <a:pt x="10405" y="4879"/>
                    <a:pt x="10405" y="5709"/>
                    <a:pt x="10961" y="5709"/>
                  </a:cubicBezTo>
                  <a:lnTo>
                    <a:pt x="12404" y="5709"/>
                  </a:lnTo>
                  <a:lnTo>
                    <a:pt x="13748" y="6787"/>
                  </a:lnTo>
                  <a:lnTo>
                    <a:pt x="16959" y="7501"/>
                  </a:lnTo>
                  <a:lnTo>
                    <a:pt x="16959" y="7501"/>
                  </a:lnTo>
                  <a:lnTo>
                    <a:pt x="15889" y="5377"/>
                  </a:lnTo>
                  <a:cubicBezTo>
                    <a:pt x="15731" y="5070"/>
                    <a:pt x="15424" y="4879"/>
                    <a:pt x="15092" y="4879"/>
                  </a:cubicBezTo>
                  <a:lnTo>
                    <a:pt x="13864" y="4879"/>
                  </a:lnTo>
                  <a:lnTo>
                    <a:pt x="13391" y="3875"/>
                  </a:lnTo>
                  <a:lnTo>
                    <a:pt x="18784" y="1237"/>
                  </a:lnTo>
                  <a:lnTo>
                    <a:pt x="26077" y="4099"/>
                  </a:lnTo>
                  <a:lnTo>
                    <a:pt x="26500" y="4879"/>
                  </a:lnTo>
                  <a:lnTo>
                    <a:pt x="24343" y="4879"/>
                  </a:lnTo>
                  <a:cubicBezTo>
                    <a:pt x="23787" y="4879"/>
                    <a:pt x="23787" y="5709"/>
                    <a:pt x="24343" y="5709"/>
                  </a:cubicBezTo>
                  <a:lnTo>
                    <a:pt x="25779" y="5709"/>
                  </a:lnTo>
                  <a:lnTo>
                    <a:pt x="27131" y="6787"/>
                  </a:lnTo>
                  <a:lnTo>
                    <a:pt x="30334" y="7501"/>
                  </a:lnTo>
                  <a:lnTo>
                    <a:pt x="29272" y="5369"/>
                  </a:lnTo>
                  <a:cubicBezTo>
                    <a:pt x="29114" y="5070"/>
                    <a:pt x="28807" y="4879"/>
                    <a:pt x="28475" y="4879"/>
                  </a:cubicBezTo>
                  <a:lnTo>
                    <a:pt x="27836" y="4879"/>
                  </a:lnTo>
                  <a:lnTo>
                    <a:pt x="27015" y="3344"/>
                  </a:lnTo>
                  <a:cubicBezTo>
                    <a:pt x="26948" y="3228"/>
                    <a:pt x="26841" y="3128"/>
                    <a:pt x="26708" y="3079"/>
                  </a:cubicBezTo>
                  <a:lnTo>
                    <a:pt x="18967" y="42"/>
                  </a:lnTo>
                  <a:cubicBezTo>
                    <a:pt x="18897" y="15"/>
                    <a:pt x="18821" y="0"/>
                    <a:pt x="187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6"/>
            <p:cNvSpPr/>
            <p:nvPr/>
          </p:nvSpPr>
          <p:spPr>
            <a:xfrm>
              <a:off x="7120007" y="1706985"/>
              <a:ext cx="106263" cy="857389"/>
            </a:xfrm>
            <a:custGeom>
              <a:rect b="b" l="l" r="r" t="t"/>
              <a:pathLst>
                <a:path extrusionOk="0" h="8895" w="1104">
                  <a:moveTo>
                    <a:pt x="805" y="0"/>
                  </a:moveTo>
                  <a:lnTo>
                    <a:pt x="805" y="1975"/>
                  </a:lnTo>
                  <a:lnTo>
                    <a:pt x="58" y="2730"/>
                  </a:lnTo>
                  <a:cubicBezTo>
                    <a:pt x="0" y="2788"/>
                    <a:pt x="0" y="2879"/>
                    <a:pt x="58" y="2937"/>
                  </a:cubicBezTo>
                  <a:lnTo>
                    <a:pt x="789" y="3667"/>
                  </a:lnTo>
                  <a:lnTo>
                    <a:pt x="789" y="8894"/>
                  </a:lnTo>
                  <a:lnTo>
                    <a:pt x="1087" y="8894"/>
                  </a:lnTo>
                  <a:lnTo>
                    <a:pt x="1087" y="3609"/>
                  </a:lnTo>
                  <a:cubicBezTo>
                    <a:pt x="1087" y="3568"/>
                    <a:pt x="1071" y="3535"/>
                    <a:pt x="1037" y="3501"/>
                  </a:cubicBezTo>
                  <a:lnTo>
                    <a:pt x="365" y="2829"/>
                  </a:lnTo>
                  <a:lnTo>
                    <a:pt x="1062" y="2141"/>
                  </a:lnTo>
                  <a:cubicBezTo>
                    <a:pt x="1087" y="2108"/>
                    <a:pt x="1104" y="2074"/>
                    <a:pt x="1104" y="2033"/>
                  </a:cubicBezTo>
                  <a:lnTo>
                    <a:pt x="11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6"/>
            <p:cNvSpPr/>
            <p:nvPr/>
          </p:nvSpPr>
          <p:spPr>
            <a:xfrm>
              <a:off x="7163897" y="1611750"/>
              <a:ext cx="111942" cy="95908"/>
            </a:xfrm>
            <a:custGeom>
              <a:rect b="b" l="l" r="r" t="t"/>
              <a:pathLst>
                <a:path extrusionOk="0" h="995" w="1163">
                  <a:moveTo>
                    <a:pt x="498" y="1"/>
                  </a:moveTo>
                  <a:cubicBezTo>
                    <a:pt x="225" y="1"/>
                    <a:pt x="1" y="225"/>
                    <a:pt x="1" y="499"/>
                  </a:cubicBezTo>
                  <a:cubicBezTo>
                    <a:pt x="1" y="796"/>
                    <a:pt x="244" y="995"/>
                    <a:pt x="498" y="995"/>
                  </a:cubicBezTo>
                  <a:cubicBezTo>
                    <a:pt x="620" y="995"/>
                    <a:pt x="745" y="949"/>
                    <a:pt x="847" y="847"/>
                  </a:cubicBezTo>
                  <a:cubicBezTo>
                    <a:pt x="1162" y="532"/>
                    <a:pt x="938" y="1"/>
                    <a:pt x="4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6"/>
            <p:cNvSpPr/>
            <p:nvPr/>
          </p:nvSpPr>
          <p:spPr>
            <a:xfrm>
              <a:off x="4921565" y="3490609"/>
              <a:ext cx="904870" cy="822496"/>
            </a:xfrm>
            <a:custGeom>
              <a:rect b="b" l="l" r="r" t="t"/>
              <a:pathLst>
                <a:path extrusionOk="0" h="8533" w="9401">
                  <a:moveTo>
                    <a:pt x="4704" y="1"/>
                  </a:moveTo>
                  <a:cubicBezTo>
                    <a:pt x="4370" y="1"/>
                    <a:pt x="4031" y="40"/>
                    <a:pt x="3692" y="122"/>
                  </a:cubicBezTo>
                  <a:cubicBezTo>
                    <a:pt x="1411" y="678"/>
                    <a:pt x="0" y="2985"/>
                    <a:pt x="564" y="5275"/>
                  </a:cubicBezTo>
                  <a:cubicBezTo>
                    <a:pt x="1038" y="7226"/>
                    <a:pt x="2783" y="8533"/>
                    <a:pt x="4700" y="8533"/>
                  </a:cubicBezTo>
                  <a:cubicBezTo>
                    <a:pt x="5033" y="8533"/>
                    <a:pt x="5371" y="8493"/>
                    <a:pt x="5708" y="8411"/>
                  </a:cubicBezTo>
                  <a:cubicBezTo>
                    <a:pt x="7998" y="7855"/>
                    <a:pt x="9401" y="5549"/>
                    <a:pt x="8845" y="3259"/>
                  </a:cubicBezTo>
                  <a:cubicBezTo>
                    <a:pt x="8371" y="1307"/>
                    <a:pt x="6626" y="1"/>
                    <a:pt x="47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6"/>
            <p:cNvSpPr/>
            <p:nvPr/>
          </p:nvSpPr>
          <p:spPr>
            <a:xfrm>
              <a:off x="5113198" y="3639920"/>
              <a:ext cx="543153" cy="523205"/>
            </a:xfrm>
            <a:custGeom>
              <a:rect b="b" l="l" r="r" t="t"/>
              <a:pathLst>
                <a:path extrusionOk="0" h="5428" w="5643">
                  <a:moveTo>
                    <a:pt x="2714" y="0"/>
                  </a:moveTo>
                  <a:cubicBezTo>
                    <a:pt x="1220" y="0"/>
                    <a:pt x="1" y="1212"/>
                    <a:pt x="9" y="2714"/>
                  </a:cubicBezTo>
                  <a:cubicBezTo>
                    <a:pt x="9" y="3809"/>
                    <a:pt x="664" y="4804"/>
                    <a:pt x="1676" y="5219"/>
                  </a:cubicBezTo>
                  <a:cubicBezTo>
                    <a:pt x="2015" y="5360"/>
                    <a:pt x="2369" y="5428"/>
                    <a:pt x="2720" y="5428"/>
                  </a:cubicBezTo>
                  <a:cubicBezTo>
                    <a:pt x="3426" y="5428"/>
                    <a:pt x="4117" y="5151"/>
                    <a:pt x="4638" y="4630"/>
                  </a:cubicBezTo>
                  <a:cubicBezTo>
                    <a:pt x="5410" y="3858"/>
                    <a:pt x="5642" y="2689"/>
                    <a:pt x="5227" y="1676"/>
                  </a:cubicBezTo>
                  <a:cubicBezTo>
                    <a:pt x="4804" y="664"/>
                    <a:pt x="381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6"/>
            <p:cNvSpPr/>
            <p:nvPr/>
          </p:nvSpPr>
          <p:spPr>
            <a:xfrm>
              <a:off x="5267294" y="3793471"/>
              <a:ext cx="250834" cy="215914"/>
            </a:xfrm>
            <a:custGeom>
              <a:rect b="b" l="l" r="r" t="t"/>
              <a:pathLst>
                <a:path extrusionOk="0" h="2240" w="2606">
                  <a:moveTo>
                    <a:pt x="1113" y="0"/>
                  </a:moveTo>
                  <a:cubicBezTo>
                    <a:pt x="499" y="0"/>
                    <a:pt x="1" y="507"/>
                    <a:pt x="1" y="1121"/>
                  </a:cubicBezTo>
                  <a:cubicBezTo>
                    <a:pt x="1" y="1794"/>
                    <a:pt x="551" y="2239"/>
                    <a:pt x="1125" y="2239"/>
                  </a:cubicBezTo>
                  <a:cubicBezTo>
                    <a:pt x="1400" y="2239"/>
                    <a:pt x="1681" y="2137"/>
                    <a:pt x="1909" y="1909"/>
                  </a:cubicBezTo>
                  <a:cubicBezTo>
                    <a:pt x="2606" y="1203"/>
                    <a:pt x="2108" y="0"/>
                    <a:pt x="11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6"/>
            <p:cNvSpPr/>
            <p:nvPr/>
          </p:nvSpPr>
          <p:spPr>
            <a:xfrm>
              <a:off x="5910147" y="3490417"/>
              <a:ext cx="932109" cy="822110"/>
            </a:xfrm>
            <a:custGeom>
              <a:rect b="b" l="l" r="r" t="t"/>
              <a:pathLst>
                <a:path extrusionOk="0" h="8529" w="9684">
                  <a:moveTo>
                    <a:pt x="4846" y="0"/>
                  </a:moveTo>
                  <a:cubicBezTo>
                    <a:pt x="3174" y="0"/>
                    <a:pt x="1588" y="989"/>
                    <a:pt x="905" y="2630"/>
                  </a:cubicBezTo>
                  <a:cubicBezTo>
                    <a:pt x="1" y="4804"/>
                    <a:pt x="1038" y="7301"/>
                    <a:pt x="3212" y="8205"/>
                  </a:cubicBezTo>
                  <a:cubicBezTo>
                    <a:pt x="3744" y="8425"/>
                    <a:pt x="4296" y="8529"/>
                    <a:pt x="4839" y="8529"/>
                  </a:cubicBezTo>
                  <a:cubicBezTo>
                    <a:pt x="6513" y="8529"/>
                    <a:pt x="8102" y="7540"/>
                    <a:pt x="8779" y="5899"/>
                  </a:cubicBezTo>
                  <a:cubicBezTo>
                    <a:pt x="9683" y="3717"/>
                    <a:pt x="8654" y="1228"/>
                    <a:pt x="6472" y="324"/>
                  </a:cubicBezTo>
                  <a:cubicBezTo>
                    <a:pt x="5940" y="104"/>
                    <a:pt x="5389" y="0"/>
                    <a:pt x="48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6"/>
            <p:cNvSpPr/>
            <p:nvPr/>
          </p:nvSpPr>
          <p:spPr>
            <a:xfrm>
              <a:off x="6115351" y="3639920"/>
              <a:ext cx="522459" cy="523109"/>
            </a:xfrm>
            <a:custGeom>
              <a:rect b="b" l="l" r="r" t="t"/>
              <a:pathLst>
                <a:path extrusionOk="0" h="5427" w="5428">
                  <a:moveTo>
                    <a:pt x="2714" y="0"/>
                  </a:moveTo>
                  <a:cubicBezTo>
                    <a:pt x="1212" y="0"/>
                    <a:pt x="1" y="1212"/>
                    <a:pt x="1" y="2714"/>
                  </a:cubicBezTo>
                  <a:cubicBezTo>
                    <a:pt x="1" y="4215"/>
                    <a:pt x="1212" y="5427"/>
                    <a:pt x="2714" y="5427"/>
                  </a:cubicBezTo>
                  <a:cubicBezTo>
                    <a:pt x="4207" y="5427"/>
                    <a:pt x="5427" y="4215"/>
                    <a:pt x="5427" y="2714"/>
                  </a:cubicBezTo>
                  <a:cubicBezTo>
                    <a:pt x="5427" y="1212"/>
                    <a:pt x="4207" y="0"/>
                    <a:pt x="27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6"/>
            <p:cNvSpPr/>
            <p:nvPr/>
          </p:nvSpPr>
          <p:spPr>
            <a:xfrm>
              <a:off x="6268677" y="3793471"/>
              <a:ext cx="251700" cy="215914"/>
            </a:xfrm>
            <a:custGeom>
              <a:rect b="b" l="l" r="r" t="t"/>
              <a:pathLst>
                <a:path extrusionOk="0" h="2240" w="2615">
                  <a:moveTo>
                    <a:pt x="1121" y="0"/>
                  </a:moveTo>
                  <a:cubicBezTo>
                    <a:pt x="499" y="0"/>
                    <a:pt x="1" y="507"/>
                    <a:pt x="1" y="1121"/>
                  </a:cubicBezTo>
                  <a:cubicBezTo>
                    <a:pt x="1" y="1794"/>
                    <a:pt x="551" y="2239"/>
                    <a:pt x="1125" y="2239"/>
                  </a:cubicBezTo>
                  <a:cubicBezTo>
                    <a:pt x="1400" y="2239"/>
                    <a:pt x="1681" y="2137"/>
                    <a:pt x="1909" y="1909"/>
                  </a:cubicBezTo>
                  <a:cubicBezTo>
                    <a:pt x="2614" y="1203"/>
                    <a:pt x="2117" y="0"/>
                    <a:pt x="1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6"/>
            <p:cNvSpPr/>
            <p:nvPr/>
          </p:nvSpPr>
          <p:spPr>
            <a:xfrm>
              <a:off x="7212599" y="3490513"/>
              <a:ext cx="902560" cy="822689"/>
            </a:xfrm>
            <a:custGeom>
              <a:rect b="b" l="l" r="r" t="t"/>
              <a:pathLst>
                <a:path extrusionOk="0" h="8535" w="9377">
                  <a:moveTo>
                    <a:pt x="4690" y="1"/>
                  </a:moveTo>
                  <a:cubicBezTo>
                    <a:pt x="4366" y="1"/>
                    <a:pt x="4038" y="38"/>
                    <a:pt x="3709" y="115"/>
                  </a:cubicBezTo>
                  <a:cubicBezTo>
                    <a:pt x="1420" y="663"/>
                    <a:pt x="1" y="2953"/>
                    <a:pt x="540" y="5251"/>
                  </a:cubicBezTo>
                  <a:cubicBezTo>
                    <a:pt x="1002" y="7212"/>
                    <a:pt x="2755" y="8535"/>
                    <a:pt x="4687" y="8535"/>
                  </a:cubicBezTo>
                  <a:cubicBezTo>
                    <a:pt x="5010" y="8535"/>
                    <a:pt x="5339" y="8498"/>
                    <a:pt x="5668" y="8420"/>
                  </a:cubicBezTo>
                  <a:cubicBezTo>
                    <a:pt x="7957" y="7873"/>
                    <a:pt x="9376" y="5583"/>
                    <a:pt x="8837" y="3285"/>
                  </a:cubicBezTo>
                  <a:cubicBezTo>
                    <a:pt x="8375" y="1323"/>
                    <a:pt x="6622" y="1"/>
                    <a:pt x="46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6"/>
            <p:cNvSpPr/>
            <p:nvPr/>
          </p:nvSpPr>
          <p:spPr>
            <a:xfrm>
              <a:off x="7403462" y="3639920"/>
              <a:ext cx="521592" cy="523109"/>
            </a:xfrm>
            <a:custGeom>
              <a:rect b="b" l="l" r="r" t="t"/>
              <a:pathLst>
                <a:path extrusionOk="0" h="5427" w="5419">
                  <a:moveTo>
                    <a:pt x="2705" y="0"/>
                  </a:moveTo>
                  <a:cubicBezTo>
                    <a:pt x="1212" y="0"/>
                    <a:pt x="1" y="1212"/>
                    <a:pt x="1" y="2714"/>
                  </a:cubicBezTo>
                  <a:cubicBezTo>
                    <a:pt x="1" y="4215"/>
                    <a:pt x="1212" y="5427"/>
                    <a:pt x="2705" y="5427"/>
                  </a:cubicBezTo>
                  <a:cubicBezTo>
                    <a:pt x="4207" y="5427"/>
                    <a:pt x="5419" y="4215"/>
                    <a:pt x="5419" y="2714"/>
                  </a:cubicBezTo>
                  <a:cubicBezTo>
                    <a:pt x="5419" y="1212"/>
                    <a:pt x="4207" y="0"/>
                    <a:pt x="27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6"/>
            <p:cNvSpPr/>
            <p:nvPr/>
          </p:nvSpPr>
          <p:spPr>
            <a:xfrm>
              <a:off x="7556788" y="3793471"/>
              <a:ext cx="251700" cy="215914"/>
            </a:xfrm>
            <a:custGeom>
              <a:rect b="b" l="l" r="r" t="t"/>
              <a:pathLst>
                <a:path extrusionOk="0" h="2240" w="2615">
                  <a:moveTo>
                    <a:pt x="1112" y="0"/>
                  </a:moveTo>
                  <a:cubicBezTo>
                    <a:pt x="499" y="0"/>
                    <a:pt x="1" y="507"/>
                    <a:pt x="1" y="1121"/>
                  </a:cubicBezTo>
                  <a:cubicBezTo>
                    <a:pt x="1" y="1794"/>
                    <a:pt x="551" y="2239"/>
                    <a:pt x="1125" y="2239"/>
                  </a:cubicBezTo>
                  <a:cubicBezTo>
                    <a:pt x="1400" y="2239"/>
                    <a:pt x="1681" y="2137"/>
                    <a:pt x="1909" y="1909"/>
                  </a:cubicBezTo>
                  <a:cubicBezTo>
                    <a:pt x="2614" y="1203"/>
                    <a:pt x="2108" y="0"/>
                    <a:pt x="11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6"/>
            <p:cNvSpPr/>
            <p:nvPr/>
          </p:nvSpPr>
          <p:spPr>
            <a:xfrm>
              <a:off x="4891150" y="4270126"/>
              <a:ext cx="3241592" cy="84823"/>
            </a:xfrm>
            <a:custGeom>
              <a:rect b="b" l="l" r="r" t="t"/>
              <a:pathLst>
                <a:path extrusionOk="0" h="880" w="33678">
                  <a:moveTo>
                    <a:pt x="33097" y="0"/>
                  </a:moveTo>
                  <a:cubicBezTo>
                    <a:pt x="33094" y="0"/>
                    <a:pt x="33091" y="0"/>
                    <a:pt x="33089" y="0"/>
                  </a:cubicBezTo>
                  <a:lnTo>
                    <a:pt x="590" y="0"/>
                  </a:lnTo>
                  <a:cubicBezTo>
                    <a:pt x="1" y="0"/>
                    <a:pt x="1" y="880"/>
                    <a:pt x="590" y="880"/>
                  </a:cubicBezTo>
                  <a:lnTo>
                    <a:pt x="33089" y="880"/>
                  </a:lnTo>
                  <a:cubicBezTo>
                    <a:pt x="33675" y="880"/>
                    <a:pt x="33678" y="0"/>
                    <a:pt x="33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46"/>
          <p:cNvGrpSpPr/>
          <p:nvPr/>
        </p:nvGrpSpPr>
        <p:grpSpPr>
          <a:xfrm>
            <a:off x="6650373" y="1362638"/>
            <a:ext cx="960117" cy="1371617"/>
            <a:chOff x="6826850" y="1362638"/>
            <a:chExt cx="960117" cy="1371617"/>
          </a:xfrm>
        </p:grpSpPr>
        <p:sp>
          <p:nvSpPr>
            <p:cNvPr id="1570" name="Google Shape;1570;p46"/>
            <p:cNvSpPr/>
            <p:nvPr/>
          </p:nvSpPr>
          <p:spPr>
            <a:xfrm>
              <a:off x="7044240" y="1362638"/>
              <a:ext cx="392794" cy="130322"/>
            </a:xfrm>
            <a:custGeom>
              <a:rect b="b" l="l" r="r" t="t"/>
              <a:pathLst>
                <a:path extrusionOk="0" h="3236" w="9716">
                  <a:moveTo>
                    <a:pt x="9699" y="1925"/>
                  </a:moveTo>
                  <a:cubicBezTo>
                    <a:pt x="9666" y="2613"/>
                    <a:pt x="9500" y="3236"/>
                    <a:pt x="9218" y="3236"/>
                  </a:cubicBezTo>
                  <a:lnTo>
                    <a:pt x="324" y="3236"/>
                  </a:lnTo>
                  <a:cubicBezTo>
                    <a:pt x="124" y="3236"/>
                    <a:pt x="0" y="3020"/>
                    <a:pt x="91" y="2846"/>
                  </a:cubicBezTo>
                  <a:lnTo>
                    <a:pt x="639" y="1858"/>
                  </a:lnTo>
                  <a:cubicBezTo>
                    <a:pt x="1278" y="714"/>
                    <a:pt x="2481" y="0"/>
                    <a:pt x="3792" y="0"/>
                  </a:cubicBezTo>
                  <a:lnTo>
                    <a:pt x="9218" y="0"/>
                  </a:lnTo>
                  <a:cubicBezTo>
                    <a:pt x="9458" y="0"/>
                    <a:pt x="9608" y="440"/>
                    <a:pt x="9666" y="987"/>
                  </a:cubicBezTo>
                  <a:cubicBezTo>
                    <a:pt x="9707" y="1294"/>
                    <a:pt x="9716" y="1610"/>
                    <a:pt x="9699" y="1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6"/>
            <p:cNvSpPr/>
            <p:nvPr/>
          </p:nvSpPr>
          <p:spPr>
            <a:xfrm>
              <a:off x="7259568" y="1492914"/>
              <a:ext cx="57084" cy="91942"/>
            </a:xfrm>
            <a:custGeom>
              <a:rect b="b" l="l" r="r" t="t"/>
              <a:pathLst>
                <a:path extrusionOk="0" h="2283" w="1412">
                  <a:moveTo>
                    <a:pt x="1" y="1"/>
                  </a:moveTo>
                  <a:lnTo>
                    <a:pt x="1" y="2282"/>
                  </a:lnTo>
                  <a:lnTo>
                    <a:pt x="1411" y="2282"/>
                  </a:lnTo>
                  <a:lnTo>
                    <a:pt x="1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6"/>
            <p:cNvSpPr/>
            <p:nvPr/>
          </p:nvSpPr>
          <p:spPr>
            <a:xfrm>
              <a:off x="7007975" y="1773604"/>
              <a:ext cx="438436" cy="397651"/>
            </a:xfrm>
            <a:custGeom>
              <a:rect b="b" l="l" r="r" t="t"/>
              <a:pathLst>
                <a:path extrusionOk="0" h="9874" w="10845">
                  <a:moveTo>
                    <a:pt x="5423" y="0"/>
                  </a:moveTo>
                  <a:cubicBezTo>
                    <a:pt x="4160" y="0"/>
                    <a:pt x="2897" y="481"/>
                    <a:pt x="1934" y="1444"/>
                  </a:cubicBezTo>
                  <a:cubicBezTo>
                    <a:pt x="1" y="3377"/>
                    <a:pt x="1" y="6496"/>
                    <a:pt x="1934" y="8430"/>
                  </a:cubicBezTo>
                  <a:cubicBezTo>
                    <a:pt x="2897" y="9392"/>
                    <a:pt x="4160" y="9873"/>
                    <a:pt x="5423" y="9873"/>
                  </a:cubicBezTo>
                  <a:cubicBezTo>
                    <a:pt x="6686" y="9873"/>
                    <a:pt x="7949" y="9392"/>
                    <a:pt x="8912" y="8430"/>
                  </a:cubicBezTo>
                  <a:cubicBezTo>
                    <a:pt x="10845" y="6496"/>
                    <a:pt x="10845" y="3377"/>
                    <a:pt x="8912" y="1444"/>
                  </a:cubicBezTo>
                  <a:cubicBezTo>
                    <a:pt x="7949" y="481"/>
                    <a:pt x="6686" y="0"/>
                    <a:pt x="54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6"/>
            <p:cNvSpPr/>
            <p:nvPr/>
          </p:nvSpPr>
          <p:spPr>
            <a:xfrm>
              <a:off x="7232723" y="1402385"/>
              <a:ext cx="204321" cy="37776"/>
            </a:xfrm>
            <a:custGeom>
              <a:rect b="b" l="l" r="r" t="t"/>
              <a:pathLst>
                <a:path extrusionOk="0" h="938" w="5054">
                  <a:moveTo>
                    <a:pt x="598" y="0"/>
                  </a:moveTo>
                  <a:cubicBezTo>
                    <a:pt x="1" y="25"/>
                    <a:pt x="1" y="905"/>
                    <a:pt x="598" y="938"/>
                  </a:cubicBezTo>
                  <a:lnTo>
                    <a:pt x="5037" y="938"/>
                  </a:lnTo>
                  <a:cubicBezTo>
                    <a:pt x="5054" y="623"/>
                    <a:pt x="5045" y="307"/>
                    <a:pt x="50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6"/>
            <p:cNvSpPr/>
            <p:nvPr/>
          </p:nvSpPr>
          <p:spPr>
            <a:xfrm>
              <a:off x="6948624" y="1557066"/>
              <a:ext cx="542092" cy="258992"/>
            </a:xfrm>
            <a:custGeom>
              <a:rect b="b" l="l" r="r" t="t"/>
              <a:pathLst>
                <a:path extrusionOk="0" h="6431" w="13409">
                  <a:moveTo>
                    <a:pt x="133" y="5900"/>
                  </a:moveTo>
                  <a:cubicBezTo>
                    <a:pt x="0" y="6140"/>
                    <a:pt x="175" y="6431"/>
                    <a:pt x="448" y="6431"/>
                  </a:cubicBezTo>
                  <a:lnTo>
                    <a:pt x="12130" y="6431"/>
                  </a:lnTo>
                  <a:cubicBezTo>
                    <a:pt x="13408" y="6431"/>
                    <a:pt x="13408" y="1"/>
                    <a:pt x="12130" y="1"/>
                  </a:cubicBezTo>
                  <a:lnTo>
                    <a:pt x="7617" y="1"/>
                  </a:lnTo>
                  <a:cubicBezTo>
                    <a:pt x="5012" y="1"/>
                    <a:pt x="2614" y="1411"/>
                    <a:pt x="1353" y="369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6"/>
            <p:cNvSpPr/>
            <p:nvPr/>
          </p:nvSpPr>
          <p:spPr>
            <a:xfrm>
              <a:off x="7271980" y="1632252"/>
              <a:ext cx="447492" cy="397973"/>
            </a:xfrm>
            <a:custGeom>
              <a:rect b="b" l="l" r="r" t="t"/>
              <a:pathLst>
                <a:path extrusionOk="0" h="9882" w="11069">
                  <a:moveTo>
                    <a:pt x="1096" y="1"/>
                  </a:moveTo>
                  <a:lnTo>
                    <a:pt x="1" y="880"/>
                  </a:lnTo>
                  <a:lnTo>
                    <a:pt x="7061" y="9616"/>
                  </a:lnTo>
                  <a:cubicBezTo>
                    <a:pt x="7194" y="9782"/>
                    <a:pt x="7393" y="9882"/>
                    <a:pt x="7609" y="9882"/>
                  </a:cubicBezTo>
                  <a:cubicBezTo>
                    <a:pt x="7650" y="9882"/>
                    <a:pt x="7692" y="9874"/>
                    <a:pt x="7741" y="9865"/>
                  </a:cubicBezTo>
                  <a:cubicBezTo>
                    <a:pt x="7990" y="9816"/>
                    <a:pt x="8198" y="9633"/>
                    <a:pt x="8281" y="9392"/>
                  </a:cubicBezTo>
                  <a:lnTo>
                    <a:pt x="11068" y="656"/>
                  </a:lnTo>
                  <a:lnTo>
                    <a:pt x="9733" y="225"/>
                  </a:lnTo>
                  <a:lnTo>
                    <a:pt x="7335" y="7717"/>
                  </a:lnTo>
                  <a:lnTo>
                    <a:pt x="10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6"/>
            <p:cNvSpPr/>
            <p:nvPr/>
          </p:nvSpPr>
          <p:spPr>
            <a:xfrm>
              <a:off x="7663784" y="1492955"/>
              <a:ext cx="123183" cy="157063"/>
            </a:xfrm>
            <a:custGeom>
              <a:rect b="b" l="l" r="r" t="t"/>
              <a:pathLst>
                <a:path extrusionOk="0" h="3900" w="3047">
                  <a:moveTo>
                    <a:pt x="1753" y="1"/>
                  </a:moveTo>
                  <a:cubicBezTo>
                    <a:pt x="1412" y="1"/>
                    <a:pt x="1070" y="117"/>
                    <a:pt x="788" y="348"/>
                  </a:cubicBezTo>
                  <a:cubicBezTo>
                    <a:pt x="481" y="597"/>
                    <a:pt x="299" y="962"/>
                    <a:pt x="266" y="1352"/>
                  </a:cubicBezTo>
                  <a:lnTo>
                    <a:pt x="0" y="3899"/>
                  </a:lnTo>
                  <a:lnTo>
                    <a:pt x="1402" y="3899"/>
                  </a:lnTo>
                  <a:lnTo>
                    <a:pt x="1145" y="1352"/>
                  </a:lnTo>
                  <a:cubicBezTo>
                    <a:pt x="1112" y="1178"/>
                    <a:pt x="1162" y="995"/>
                    <a:pt x="1278" y="854"/>
                  </a:cubicBezTo>
                  <a:cubicBezTo>
                    <a:pt x="1431" y="641"/>
                    <a:pt x="1725" y="507"/>
                    <a:pt x="2031" y="507"/>
                  </a:cubicBezTo>
                  <a:cubicBezTo>
                    <a:pt x="2189" y="507"/>
                    <a:pt x="2351" y="543"/>
                    <a:pt x="2498" y="622"/>
                  </a:cubicBezTo>
                  <a:cubicBezTo>
                    <a:pt x="2597" y="672"/>
                    <a:pt x="2680" y="730"/>
                    <a:pt x="2755" y="813"/>
                  </a:cubicBezTo>
                  <a:cubicBezTo>
                    <a:pt x="2784" y="845"/>
                    <a:pt x="2819" y="858"/>
                    <a:pt x="2854" y="858"/>
                  </a:cubicBezTo>
                  <a:cubicBezTo>
                    <a:pt x="2954" y="858"/>
                    <a:pt x="3047" y="744"/>
                    <a:pt x="2979" y="639"/>
                  </a:cubicBezTo>
                  <a:cubicBezTo>
                    <a:pt x="2896" y="522"/>
                    <a:pt x="2805" y="415"/>
                    <a:pt x="2697" y="332"/>
                  </a:cubicBezTo>
                  <a:cubicBezTo>
                    <a:pt x="2418" y="111"/>
                    <a:pt x="2086" y="1"/>
                    <a:pt x="17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6"/>
            <p:cNvSpPr/>
            <p:nvPr/>
          </p:nvSpPr>
          <p:spPr>
            <a:xfrm>
              <a:off x="6826850" y="2055582"/>
              <a:ext cx="829208" cy="678672"/>
            </a:xfrm>
            <a:custGeom>
              <a:rect b="b" l="l" r="r" t="t"/>
              <a:pathLst>
                <a:path extrusionOk="0" h="16852" w="20511">
                  <a:moveTo>
                    <a:pt x="19299" y="11068"/>
                  </a:moveTo>
                  <a:lnTo>
                    <a:pt x="9940" y="1278"/>
                  </a:lnTo>
                  <a:cubicBezTo>
                    <a:pt x="8721" y="1"/>
                    <a:pt x="6605" y="299"/>
                    <a:pt x="5775" y="1867"/>
                  </a:cubicBezTo>
                  <a:lnTo>
                    <a:pt x="1735" y="9542"/>
                  </a:lnTo>
                  <a:cubicBezTo>
                    <a:pt x="1" y="12869"/>
                    <a:pt x="2407" y="16851"/>
                    <a:pt x="6157" y="16851"/>
                  </a:cubicBezTo>
                  <a:lnTo>
                    <a:pt x="16818" y="16851"/>
                  </a:lnTo>
                  <a:cubicBezTo>
                    <a:pt x="18187" y="16851"/>
                    <a:pt x="19432" y="16038"/>
                    <a:pt x="19971" y="14777"/>
                  </a:cubicBezTo>
                  <a:cubicBezTo>
                    <a:pt x="20510" y="13516"/>
                    <a:pt x="20245" y="12056"/>
                    <a:pt x="19299" y="1106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6"/>
            <p:cNvSpPr/>
            <p:nvPr/>
          </p:nvSpPr>
          <p:spPr>
            <a:xfrm>
              <a:off x="6873465" y="2112727"/>
              <a:ext cx="766829" cy="584112"/>
            </a:xfrm>
            <a:custGeom>
              <a:rect b="b" l="l" r="r" t="t"/>
              <a:pathLst>
                <a:path extrusionOk="0" h="14504" w="18968">
                  <a:moveTo>
                    <a:pt x="5012" y="14495"/>
                  </a:moveTo>
                  <a:cubicBezTo>
                    <a:pt x="1967" y="14495"/>
                    <a:pt x="1" y="11259"/>
                    <a:pt x="1420" y="8554"/>
                  </a:cubicBezTo>
                  <a:lnTo>
                    <a:pt x="5460" y="888"/>
                  </a:lnTo>
                  <a:cubicBezTo>
                    <a:pt x="5751" y="340"/>
                    <a:pt x="6307" y="9"/>
                    <a:pt x="6920" y="9"/>
                  </a:cubicBezTo>
                  <a:cubicBezTo>
                    <a:pt x="7377" y="0"/>
                    <a:pt x="7808" y="183"/>
                    <a:pt x="8115" y="515"/>
                  </a:cubicBezTo>
                  <a:lnTo>
                    <a:pt x="17466" y="10297"/>
                  </a:lnTo>
                  <a:cubicBezTo>
                    <a:pt x="18967" y="11881"/>
                    <a:pt x="17856" y="14495"/>
                    <a:pt x="15674" y="1450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6"/>
            <p:cNvSpPr/>
            <p:nvPr/>
          </p:nvSpPr>
          <p:spPr>
            <a:xfrm>
              <a:off x="7372286" y="2496268"/>
              <a:ext cx="235490" cy="200678"/>
            </a:xfrm>
            <a:custGeom>
              <a:rect b="b" l="l" r="r" t="t"/>
              <a:pathLst>
                <a:path extrusionOk="0" h="4983" w="5825">
                  <a:moveTo>
                    <a:pt x="3342" y="1"/>
                  </a:moveTo>
                  <a:cubicBezTo>
                    <a:pt x="3337" y="1"/>
                    <a:pt x="3332" y="1"/>
                    <a:pt x="3327" y="1"/>
                  </a:cubicBezTo>
                  <a:cubicBezTo>
                    <a:pt x="1112" y="1"/>
                    <a:pt x="0" y="2681"/>
                    <a:pt x="1568" y="4249"/>
                  </a:cubicBezTo>
                  <a:cubicBezTo>
                    <a:pt x="2075" y="4756"/>
                    <a:pt x="2699" y="4983"/>
                    <a:pt x="3310" y="4983"/>
                  </a:cubicBezTo>
                  <a:cubicBezTo>
                    <a:pt x="4589" y="4983"/>
                    <a:pt x="5816" y="3989"/>
                    <a:pt x="5816" y="2490"/>
                  </a:cubicBezTo>
                  <a:cubicBezTo>
                    <a:pt x="5825" y="1118"/>
                    <a:pt x="4713" y="1"/>
                    <a:pt x="33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6"/>
            <p:cNvSpPr/>
            <p:nvPr/>
          </p:nvSpPr>
          <p:spPr>
            <a:xfrm>
              <a:off x="7421570" y="2532714"/>
              <a:ext cx="149299" cy="127744"/>
            </a:xfrm>
            <a:custGeom>
              <a:rect b="b" l="l" r="r" t="t"/>
              <a:pathLst>
                <a:path extrusionOk="0" h="3172" w="3693">
                  <a:moveTo>
                    <a:pt x="2117" y="0"/>
                  </a:moveTo>
                  <a:cubicBezTo>
                    <a:pt x="706" y="0"/>
                    <a:pt x="1" y="1701"/>
                    <a:pt x="997" y="2705"/>
                  </a:cubicBezTo>
                  <a:cubicBezTo>
                    <a:pt x="1318" y="3027"/>
                    <a:pt x="1714" y="3171"/>
                    <a:pt x="2102" y="3171"/>
                  </a:cubicBezTo>
                  <a:cubicBezTo>
                    <a:pt x="2914" y="3171"/>
                    <a:pt x="3693" y="2539"/>
                    <a:pt x="3693" y="1585"/>
                  </a:cubicBezTo>
                  <a:cubicBezTo>
                    <a:pt x="3693" y="706"/>
                    <a:pt x="2988" y="0"/>
                    <a:pt x="21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6"/>
            <p:cNvSpPr/>
            <p:nvPr/>
          </p:nvSpPr>
          <p:spPr>
            <a:xfrm>
              <a:off x="7471905" y="2570125"/>
              <a:ext cx="61409" cy="52676"/>
            </a:xfrm>
            <a:custGeom>
              <a:rect b="b" l="l" r="r" t="t"/>
              <a:pathLst>
                <a:path extrusionOk="0" h="1308" w="1519">
                  <a:moveTo>
                    <a:pt x="872" y="1"/>
                  </a:moveTo>
                  <a:cubicBezTo>
                    <a:pt x="291" y="1"/>
                    <a:pt x="0" y="706"/>
                    <a:pt x="407" y="1112"/>
                  </a:cubicBezTo>
                  <a:cubicBezTo>
                    <a:pt x="542" y="1247"/>
                    <a:pt x="707" y="1308"/>
                    <a:pt x="868" y="1308"/>
                  </a:cubicBezTo>
                  <a:cubicBezTo>
                    <a:pt x="1201" y="1308"/>
                    <a:pt x="1519" y="1048"/>
                    <a:pt x="1519" y="656"/>
                  </a:cubicBezTo>
                  <a:cubicBezTo>
                    <a:pt x="1519" y="291"/>
                    <a:pt x="1228" y="1"/>
                    <a:pt x="8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6"/>
            <p:cNvSpPr/>
            <p:nvPr/>
          </p:nvSpPr>
          <p:spPr>
            <a:xfrm>
              <a:off x="7064010" y="2113049"/>
              <a:ext cx="156333" cy="133141"/>
            </a:xfrm>
            <a:custGeom>
              <a:rect b="b" l="l" r="r" t="t"/>
              <a:pathLst>
                <a:path extrusionOk="0" h="3306" w="3867">
                  <a:moveTo>
                    <a:pt x="2223" y="0"/>
                  </a:moveTo>
                  <a:cubicBezTo>
                    <a:pt x="2218" y="0"/>
                    <a:pt x="2213" y="1"/>
                    <a:pt x="2207" y="1"/>
                  </a:cubicBezTo>
                  <a:cubicBezTo>
                    <a:pt x="739" y="1"/>
                    <a:pt x="1" y="1776"/>
                    <a:pt x="1046" y="2821"/>
                  </a:cubicBezTo>
                  <a:cubicBezTo>
                    <a:pt x="1380" y="3156"/>
                    <a:pt x="1792" y="3306"/>
                    <a:pt x="2197" y="3306"/>
                  </a:cubicBezTo>
                  <a:cubicBezTo>
                    <a:pt x="3048" y="3306"/>
                    <a:pt x="3867" y="2644"/>
                    <a:pt x="3867" y="1643"/>
                  </a:cubicBezTo>
                  <a:cubicBezTo>
                    <a:pt x="3859" y="736"/>
                    <a:pt x="3128" y="0"/>
                    <a:pt x="2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6"/>
            <p:cNvSpPr/>
            <p:nvPr/>
          </p:nvSpPr>
          <p:spPr>
            <a:xfrm>
              <a:off x="7096556" y="2136768"/>
              <a:ext cx="99330" cy="85056"/>
            </a:xfrm>
            <a:custGeom>
              <a:rect b="b" l="l" r="r" t="t"/>
              <a:pathLst>
                <a:path extrusionOk="0" h="2112" w="2457">
                  <a:moveTo>
                    <a:pt x="1402" y="1"/>
                  </a:moveTo>
                  <a:cubicBezTo>
                    <a:pt x="465" y="9"/>
                    <a:pt x="0" y="1137"/>
                    <a:pt x="664" y="1801"/>
                  </a:cubicBezTo>
                  <a:cubicBezTo>
                    <a:pt x="878" y="2015"/>
                    <a:pt x="1141" y="2111"/>
                    <a:pt x="1398" y="2111"/>
                  </a:cubicBezTo>
                  <a:cubicBezTo>
                    <a:pt x="1939" y="2111"/>
                    <a:pt x="2456" y="1689"/>
                    <a:pt x="2456" y="1054"/>
                  </a:cubicBezTo>
                  <a:cubicBezTo>
                    <a:pt x="2456" y="474"/>
                    <a:pt x="1983" y="1"/>
                    <a:pt x="14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6"/>
            <p:cNvSpPr/>
            <p:nvPr/>
          </p:nvSpPr>
          <p:spPr>
            <a:xfrm>
              <a:off x="7129749" y="2161817"/>
              <a:ext cx="41196" cy="34997"/>
            </a:xfrm>
            <a:custGeom>
              <a:rect b="b" l="l" r="r" t="t"/>
              <a:pathLst>
                <a:path extrusionOk="0" h="869" w="1019">
                  <a:moveTo>
                    <a:pt x="581" y="1"/>
                  </a:moveTo>
                  <a:cubicBezTo>
                    <a:pt x="200" y="1"/>
                    <a:pt x="1" y="466"/>
                    <a:pt x="274" y="739"/>
                  </a:cubicBezTo>
                  <a:cubicBezTo>
                    <a:pt x="363" y="828"/>
                    <a:pt x="473" y="868"/>
                    <a:pt x="581" y="868"/>
                  </a:cubicBezTo>
                  <a:cubicBezTo>
                    <a:pt x="805" y="868"/>
                    <a:pt x="1019" y="696"/>
                    <a:pt x="1013" y="432"/>
                  </a:cubicBezTo>
                  <a:cubicBezTo>
                    <a:pt x="1013" y="192"/>
                    <a:pt x="822" y="1"/>
                    <a:pt x="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6"/>
            <p:cNvSpPr/>
            <p:nvPr/>
          </p:nvSpPr>
          <p:spPr>
            <a:xfrm>
              <a:off x="7231510" y="2563440"/>
              <a:ext cx="156212" cy="133221"/>
            </a:xfrm>
            <a:custGeom>
              <a:rect b="b" l="l" r="r" t="t"/>
              <a:pathLst>
                <a:path extrusionOk="0" h="3308" w="3864">
                  <a:moveTo>
                    <a:pt x="2203" y="1"/>
                  </a:moveTo>
                  <a:cubicBezTo>
                    <a:pt x="741" y="1"/>
                    <a:pt x="0" y="1779"/>
                    <a:pt x="1043" y="2822"/>
                  </a:cubicBezTo>
                  <a:cubicBezTo>
                    <a:pt x="1379" y="3157"/>
                    <a:pt x="1793" y="3308"/>
                    <a:pt x="2199" y="3308"/>
                  </a:cubicBezTo>
                  <a:cubicBezTo>
                    <a:pt x="3048" y="3308"/>
                    <a:pt x="3864" y="2650"/>
                    <a:pt x="3864" y="1652"/>
                  </a:cubicBezTo>
                  <a:cubicBezTo>
                    <a:pt x="3864" y="739"/>
                    <a:pt x="3126" y="1"/>
                    <a:pt x="2213" y="1"/>
                  </a:cubicBezTo>
                  <a:cubicBezTo>
                    <a:pt x="2209" y="1"/>
                    <a:pt x="2206" y="1"/>
                    <a:pt x="22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6"/>
            <p:cNvSpPr/>
            <p:nvPr/>
          </p:nvSpPr>
          <p:spPr>
            <a:xfrm>
              <a:off x="7263935" y="2587482"/>
              <a:ext cx="99654" cy="84935"/>
            </a:xfrm>
            <a:custGeom>
              <a:rect b="b" l="l" r="r" t="t"/>
              <a:pathLst>
                <a:path extrusionOk="0" h="2109" w="2465">
                  <a:moveTo>
                    <a:pt x="1411" y="1"/>
                  </a:moveTo>
                  <a:cubicBezTo>
                    <a:pt x="473" y="1"/>
                    <a:pt x="0" y="1129"/>
                    <a:pt x="664" y="1793"/>
                  </a:cubicBezTo>
                  <a:cubicBezTo>
                    <a:pt x="880" y="2011"/>
                    <a:pt x="1144" y="2109"/>
                    <a:pt x="1404" y="2109"/>
                  </a:cubicBezTo>
                  <a:cubicBezTo>
                    <a:pt x="1943" y="2109"/>
                    <a:pt x="2459" y="1688"/>
                    <a:pt x="2465" y="1055"/>
                  </a:cubicBezTo>
                  <a:cubicBezTo>
                    <a:pt x="2465" y="474"/>
                    <a:pt x="1992" y="9"/>
                    <a:pt x="14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6"/>
            <p:cNvSpPr/>
            <p:nvPr/>
          </p:nvSpPr>
          <p:spPr>
            <a:xfrm>
              <a:off x="7297491" y="2612571"/>
              <a:ext cx="40953" cy="34876"/>
            </a:xfrm>
            <a:custGeom>
              <a:rect b="b" l="l" r="r" t="t"/>
              <a:pathLst>
                <a:path extrusionOk="0" h="866" w="1013">
                  <a:moveTo>
                    <a:pt x="581" y="0"/>
                  </a:moveTo>
                  <a:cubicBezTo>
                    <a:pt x="191" y="0"/>
                    <a:pt x="0" y="465"/>
                    <a:pt x="274" y="739"/>
                  </a:cubicBezTo>
                  <a:cubicBezTo>
                    <a:pt x="362" y="827"/>
                    <a:pt x="469" y="866"/>
                    <a:pt x="575" y="866"/>
                  </a:cubicBezTo>
                  <a:cubicBezTo>
                    <a:pt x="798" y="866"/>
                    <a:pt x="1012" y="691"/>
                    <a:pt x="1012" y="432"/>
                  </a:cubicBezTo>
                  <a:cubicBezTo>
                    <a:pt x="1012" y="191"/>
                    <a:pt x="821" y="0"/>
                    <a:pt x="5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6"/>
            <p:cNvSpPr/>
            <p:nvPr/>
          </p:nvSpPr>
          <p:spPr>
            <a:xfrm>
              <a:off x="6899300" y="2369656"/>
              <a:ext cx="341168" cy="326972"/>
            </a:xfrm>
            <a:custGeom>
              <a:rect b="b" l="l" r="r" t="t"/>
              <a:pathLst>
                <a:path extrusionOk="0" h="8119" w="8439">
                  <a:moveTo>
                    <a:pt x="4373" y="0"/>
                  </a:moveTo>
                  <a:cubicBezTo>
                    <a:pt x="2730" y="0"/>
                    <a:pt x="1254" y="988"/>
                    <a:pt x="623" y="2506"/>
                  </a:cubicBezTo>
                  <a:cubicBezTo>
                    <a:pt x="1" y="4024"/>
                    <a:pt x="341" y="5767"/>
                    <a:pt x="1503" y="6928"/>
                  </a:cubicBezTo>
                  <a:cubicBezTo>
                    <a:pt x="2279" y="7705"/>
                    <a:pt x="3319" y="8118"/>
                    <a:pt x="4375" y="8118"/>
                  </a:cubicBezTo>
                  <a:cubicBezTo>
                    <a:pt x="4898" y="8118"/>
                    <a:pt x="5424" y="8017"/>
                    <a:pt x="5925" y="7808"/>
                  </a:cubicBezTo>
                  <a:cubicBezTo>
                    <a:pt x="7443" y="7177"/>
                    <a:pt x="8439" y="5700"/>
                    <a:pt x="8439" y="4058"/>
                  </a:cubicBezTo>
                  <a:cubicBezTo>
                    <a:pt x="8439" y="1817"/>
                    <a:pt x="6613" y="0"/>
                    <a:pt x="43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6"/>
            <p:cNvSpPr/>
            <p:nvPr/>
          </p:nvSpPr>
          <p:spPr>
            <a:xfrm>
              <a:off x="6936536" y="2429136"/>
              <a:ext cx="244223" cy="208088"/>
            </a:xfrm>
            <a:custGeom>
              <a:rect b="b" l="l" r="r" t="t"/>
              <a:pathLst>
                <a:path extrusionOk="0" h="5167" w="6041">
                  <a:moveTo>
                    <a:pt x="3452" y="0"/>
                  </a:moveTo>
                  <a:cubicBezTo>
                    <a:pt x="1154" y="0"/>
                    <a:pt x="1" y="2780"/>
                    <a:pt x="1627" y="4406"/>
                  </a:cubicBezTo>
                  <a:cubicBezTo>
                    <a:pt x="2153" y="4932"/>
                    <a:pt x="2800" y="5167"/>
                    <a:pt x="3435" y="5167"/>
                  </a:cubicBezTo>
                  <a:cubicBezTo>
                    <a:pt x="4764" y="5167"/>
                    <a:pt x="6041" y="4136"/>
                    <a:pt x="6041" y="2581"/>
                  </a:cubicBezTo>
                  <a:cubicBezTo>
                    <a:pt x="6041" y="1154"/>
                    <a:pt x="4879" y="0"/>
                    <a:pt x="34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6"/>
            <p:cNvSpPr/>
            <p:nvPr/>
          </p:nvSpPr>
          <p:spPr>
            <a:xfrm>
              <a:off x="7018729" y="2490268"/>
              <a:ext cx="100341" cy="85700"/>
            </a:xfrm>
            <a:custGeom>
              <a:rect b="b" l="l" r="r" t="t"/>
              <a:pathLst>
                <a:path extrusionOk="0" h="2128" w="2482">
                  <a:moveTo>
                    <a:pt x="1419" y="1"/>
                  </a:moveTo>
                  <a:cubicBezTo>
                    <a:pt x="473" y="1"/>
                    <a:pt x="0" y="1146"/>
                    <a:pt x="672" y="1818"/>
                  </a:cubicBezTo>
                  <a:cubicBezTo>
                    <a:pt x="886" y="2032"/>
                    <a:pt x="1150" y="2127"/>
                    <a:pt x="1410" y="2127"/>
                  </a:cubicBezTo>
                  <a:cubicBezTo>
                    <a:pt x="1955" y="2127"/>
                    <a:pt x="2481" y="1704"/>
                    <a:pt x="2481" y="1063"/>
                  </a:cubicBezTo>
                  <a:cubicBezTo>
                    <a:pt x="2481" y="474"/>
                    <a:pt x="2008"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6"/>
            <p:cNvSpPr/>
            <p:nvPr/>
          </p:nvSpPr>
          <p:spPr>
            <a:xfrm>
              <a:off x="7629540" y="1603177"/>
              <a:ext cx="109720" cy="93835"/>
            </a:xfrm>
            <a:custGeom>
              <a:rect b="b" l="l" r="r" t="t"/>
              <a:pathLst>
                <a:path extrusionOk="0" h="2330" w="2714">
                  <a:moveTo>
                    <a:pt x="1552" y="1"/>
                  </a:moveTo>
                  <a:cubicBezTo>
                    <a:pt x="515" y="1"/>
                    <a:pt x="1" y="1253"/>
                    <a:pt x="731" y="1984"/>
                  </a:cubicBezTo>
                  <a:cubicBezTo>
                    <a:pt x="967" y="2223"/>
                    <a:pt x="1259" y="2330"/>
                    <a:pt x="1544" y="2330"/>
                  </a:cubicBezTo>
                  <a:cubicBezTo>
                    <a:pt x="2141" y="2330"/>
                    <a:pt x="2714" y="1864"/>
                    <a:pt x="2714" y="1162"/>
                  </a:cubicBezTo>
                  <a:cubicBezTo>
                    <a:pt x="2714" y="523"/>
                    <a:pt x="2200" y="1"/>
                    <a:pt x="15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6"/>
            <p:cNvSpPr/>
            <p:nvPr/>
          </p:nvSpPr>
          <p:spPr>
            <a:xfrm>
              <a:off x="7494707" y="1938635"/>
              <a:ext cx="148288" cy="126617"/>
            </a:xfrm>
            <a:custGeom>
              <a:rect b="b" l="l" r="r" t="t"/>
              <a:pathLst>
                <a:path extrusionOk="0" h="3144" w="3668">
                  <a:moveTo>
                    <a:pt x="2100" y="1"/>
                  </a:moveTo>
                  <a:cubicBezTo>
                    <a:pt x="698" y="1"/>
                    <a:pt x="1" y="1685"/>
                    <a:pt x="988" y="2681"/>
                  </a:cubicBezTo>
                  <a:cubicBezTo>
                    <a:pt x="1307" y="3000"/>
                    <a:pt x="1701" y="3143"/>
                    <a:pt x="2086" y="3143"/>
                  </a:cubicBezTo>
                  <a:cubicBezTo>
                    <a:pt x="2893" y="3143"/>
                    <a:pt x="3668" y="2517"/>
                    <a:pt x="3668" y="1569"/>
                  </a:cubicBezTo>
                  <a:cubicBezTo>
                    <a:pt x="3668" y="698"/>
                    <a:pt x="2963" y="1"/>
                    <a:pt x="2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6"/>
            <p:cNvSpPr/>
            <p:nvPr/>
          </p:nvSpPr>
          <p:spPr>
            <a:xfrm>
              <a:off x="7525555" y="1961348"/>
              <a:ext cx="94317" cy="80746"/>
            </a:xfrm>
            <a:custGeom>
              <a:rect b="b" l="l" r="r" t="t"/>
              <a:pathLst>
                <a:path extrusionOk="0" h="2005" w="2333">
                  <a:moveTo>
                    <a:pt x="1337" y="1"/>
                  </a:moveTo>
                  <a:cubicBezTo>
                    <a:pt x="449" y="1"/>
                    <a:pt x="1" y="1079"/>
                    <a:pt x="631" y="1710"/>
                  </a:cubicBezTo>
                  <a:cubicBezTo>
                    <a:pt x="835" y="1914"/>
                    <a:pt x="1085" y="2005"/>
                    <a:pt x="1330" y="2005"/>
                  </a:cubicBezTo>
                  <a:cubicBezTo>
                    <a:pt x="1842" y="2005"/>
                    <a:pt x="2332" y="1606"/>
                    <a:pt x="2332" y="1005"/>
                  </a:cubicBezTo>
                  <a:cubicBezTo>
                    <a:pt x="2332" y="449"/>
                    <a:pt x="1884" y="1"/>
                    <a:pt x="13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6"/>
            <p:cNvSpPr/>
            <p:nvPr/>
          </p:nvSpPr>
          <p:spPr>
            <a:xfrm>
              <a:off x="7557090" y="1985067"/>
              <a:ext cx="38972" cy="33466"/>
            </a:xfrm>
            <a:custGeom>
              <a:rect b="b" l="l" r="r" t="t"/>
              <a:pathLst>
                <a:path extrusionOk="0" h="831" w="964">
                  <a:moveTo>
                    <a:pt x="548" y="1"/>
                  </a:moveTo>
                  <a:cubicBezTo>
                    <a:pt x="183" y="1"/>
                    <a:pt x="1" y="449"/>
                    <a:pt x="258" y="706"/>
                  </a:cubicBezTo>
                  <a:cubicBezTo>
                    <a:pt x="344" y="792"/>
                    <a:pt x="448" y="830"/>
                    <a:pt x="549" y="830"/>
                  </a:cubicBezTo>
                  <a:cubicBezTo>
                    <a:pt x="762" y="830"/>
                    <a:pt x="963" y="663"/>
                    <a:pt x="963" y="416"/>
                  </a:cubicBezTo>
                  <a:cubicBezTo>
                    <a:pt x="963" y="183"/>
                    <a:pt x="781" y="1"/>
                    <a:pt x="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6"/>
            <p:cNvSpPr/>
            <p:nvPr/>
          </p:nvSpPr>
          <p:spPr>
            <a:xfrm>
              <a:off x="7169006" y="1557066"/>
              <a:ext cx="218389" cy="186260"/>
            </a:xfrm>
            <a:custGeom>
              <a:rect b="b" l="l" r="r" t="t"/>
              <a:pathLst>
                <a:path extrusionOk="0" h="4625" w="5402">
                  <a:moveTo>
                    <a:pt x="3095" y="1"/>
                  </a:moveTo>
                  <a:cubicBezTo>
                    <a:pt x="1038" y="1"/>
                    <a:pt x="0" y="2490"/>
                    <a:pt x="1461" y="3942"/>
                  </a:cubicBezTo>
                  <a:cubicBezTo>
                    <a:pt x="1930" y="4414"/>
                    <a:pt x="2508" y="4625"/>
                    <a:pt x="3075" y="4625"/>
                  </a:cubicBezTo>
                  <a:cubicBezTo>
                    <a:pt x="4262" y="4625"/>
                    <a:pt x="5402" y="3700"/>
                    <a:pt x="5402" y="2307"/>
                  </a:cubicBezTo>
                  <a:cubicBezTo>
                    <a:pt x="5402" y="1030"/>
                    <a:pt x="4373" y="1"/>
                    <a:pt x="30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6"/>
            <p:cNvSpPr/>
            <p:nvPr/>
          </p:nvSpPr>
          <p:spPr>
            <a:xfrm>
              <a:off x="7214611" y="1590813"/>
              <a:ext cx="138909" cy="118603"/>
            </a:xfrm>
            <a:custGeom>
              <a:rect b="b" l="l" r="r" t="t"/>
              <a:pathLst>
                <a:path extrusionOk="0" h="2945" w="3436">
                  <a:moveTo>
                    <a:pt x="1967" y="1"/>
                  </a:moveTo>
                  <a:cubicBezTo>
                    <a:pt x="656" y="1"/>
                    <a:pt x="1" y="1585"/>
                    <a:pt x="930" y="2515"/>
                  </a:cubicBezTo>
                  <a:cubicBezTo>
                    <a:pt x="1227" y="2812"/>
                    <a:pt x="1593" y="2945"/>
                    <a:pt x="1953" y="2945"/>
                  </a:cubicBezTo>
                  <a:cubicBezTo>
                    <a:pt x="2708" y="2945"/>
                    <a:pt x="3436" y="2357"/>
                    <a:pt x="3436" y="1469"/>
                  </a:cubicBezTo>
                  <a:cubicBezTo>
                    <a:pt x="3436" y="656"/>
                    <a:pt x="2780" y="1"/>
                    <a:pt x="19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6"/>
            <p:cNvSpPr/>
            <p:nvPr/>
          </p:nvSpPr>
          <p:spPr>
            <a:xfrm>
              <a:off x="7261266" y="1625567"/>
              <a:ext cx="57367" cy="48971"/>
            </a:xfrm>
            <a:custGeom>
              <a:rect b="b" l="l" r="r" t="t"/>
              <a:pathLst>
                <a:path extrusionOk="0" h="1216" w="1419">
                  <a:moveTo>
                    <a:pt x="813" y="1"/>
                  </a:moveTo>
                  <a:cubicBezTo>
                    <a:pt x="274" y="1"/>
                    <a:pt x="0" y="656"/>
                    <a:pt x="382" y="1038"/>
                  </a:cubicBezTo>
                  <a:cubicBezTo>
                    <a:pt x="505" y="1161"/>
                    <a:pt x="656" y="1215"/>
                    <a:pt x="804" y="1215"/>
                  </a:cubicBezTo>
                  <a:cubicBezTo>
                    <a:pt x="1117" y="1215"/>
                    <a:pt x="1419" y="972"/>
                    <a:pt x="1419" y="606"/>
                  </a:cubicBezTo>
                  <a:cubicBezTo>
                    <a:pt x="1419" y="274"/>
                    <a:pt x="1145" y="1"/>
                    <a:pt x="8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46"/>
          <p:cNvGrpSpPr/>
          <p:nvPr/>
        </p:nvGrpSpPr>
        <p:grpSpPr>
          <a:xfrm>
            <a:off x="4754954" y="3080373"/>
            <a:ext cx="1837562" cy="619711"/>
            <a:chOff x="4755050" y="2983350"/>
            <a:chExt cx="1898308" cy="640197"/>
          </a:xfrm>
        </p:grpSpPr>
        <p:sp>
          <p:nvSpPr>
            <p:cNvPr id="1599" name="Google Shape;1599;p46"/>
            <p:cNvSpPr/>
            <p:nvPr/>
          </p:nvSpPr>
          <p:spPr>
            <a:xfrm>
              <a:off x="5384142" y="3247002"/>
              <a:ext cx="640120" cy="188468"/>
            </a:xfrm>
            <a:custGeom>
              <a:rect b="b" l="l" r="r" t="t"/>
              <a:pathLst>
                <a:path extrusionOk="0" h="5277" w="17923">
                  <a:moveTo>
                    <a:pt x="8962" y="17"/>
                  </a:moveTo>
                  <a:cubicBezTo>
                    <a:pt x="6580" y="0"/>
                    <a:pt x="2299" y="116"/>
                    <a:pt x="1" y="548"/>
                  </a:cubicBezTo>
                  <a:lnTo>
                    <a:pt x="864" y="4978"/>
                  </a:lnTo>
                  <a:cubicBezTo>
                    <a:pt x="864" y="4978"/>
                    <a:pt x="4100" y="5277"/>
                    <a:pt x="8962" y="5277"/>
                  </a:cubicBezTo>
                  <a:cubicBezTo>
                    <a:pt x="13823" y="5277"/>
                    <a:pt x="17067" y="4978"/>
                    <a:pt x="17067" y="4978"/>
                  </a:cubicBezTo>
                  <a:lnTo>
                    <a:pt x="17922" y="548"/>
                  </a:lnTo>
                  <a:cubicBezTo>
                    <a:pt x="15624" y="116"/>
                    <a:pt x="11343" y="0"/>
                    <a:pt x="8962" y="1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6"/>
            <p:cNvSpPr/>
            <p:nvPr/>
          </p:nvSpPr>
          <p:spPr>
            <a:xfrm>
              <a:off x="5384142" y="3133498"/>
              <a:ext cx="640120" cy="133074"/>
            </a:xfrm>
            <a:custGeom>
              <a:rect b="b" l="l" r="r" t="t"/>
              <a:pathLst>
                <a:path extrusionOk="0" h="3726" w="17923">
                  <a:moveTo>
                    <a:pt x="8173" y="1"/>
                  </a:moveTo>
                  <a:cubicBezTo>
                    <a:pt x="6979" y="17"/>
                    <a:pt x="6000" y="75"/>
                    <a:pt x="5236" y="150"/>
                  </a:cubicBezTo>
                  <a:cubicBezTo>
                    <a:pt x="3900" y="283"/>
                    <a:pt x="2656" y="897"/>
                    <a:pt x="1735" y="1884"/>
                  </a:cubicBezTo>
                  <a:lnTo>
                    <a:pt x="1" y="3726"/>
                  </a:lnTo>
                  <a:cubicBezTo>
                    <a:pt x="2161" y="3320"/>
                    <a:pt x="6074" y="3193"/>
                    <a:pt x="8513" y="3193"/>
                  </a:cubicBezTo>
                  <a:cubicBezTo>
                    <a:pt x="8669" y="3193"/>
                    <a:pt x="8819" y="3194"/>
                    <a:pt x="8962" y="3195"/>
                  </a:cubicBezTo>
                  <a:cubicBezTo>
                    <a:pt x="9104" y="3194"/>
                    <a:pt x="9254" y="3193"/>
                    <a:pt x="9410" y="3193"/>
                  </a:cubicBezTo>
                  <a:cubicBezTo>
                    <a:pt x="11849" y="3193"/>
                    <a:pt x="15762" y="3320"/>
                    <a:pt x="17922" y="3726"/>
                  </a:cubicBezTo>
                  <a:lnTo>
                    <a:pt x="16188" y="1884"/>
                  </a:lnTo>
                  <a:cubicBezTo>
                    <a:pt x="15275" y="897"/>
                    <a:pt x="14031" y="283"/>
                    <a:pt x="12687" y="150"/>
                  </a:cubicBezTo>
                  <a:cubicBezTo>
                    <a:pt x="11940" y="75"/>
                    <a:pt x="10978" y="17"/>
                    <a:pt x="97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6"/>
            <p:cNvSpPr/>
            <p:nvPr/>
          </p:nvSpPr>
          <p:spPr>
            <a:xfrm>
              <a:off x="5225637" y="3266538"/>
              <a:ext cx="188789" cy="204504"/>
            </a:xfrm>
            <a:custGeom>
              <a:rect b="b" l="l" r="r" t="t"/>
              <a:pathLst>
                <a:path extrusionOk="0" h="5726" w="5286">
                  <a:moveTo>
                    <a:pt x="4439" y="1"/>
                  </a:moveTo>
                  <a:cubicBezTo>
                    <a:pt x="3153" y="1"/>
                    <a:pt x="2232" y="225"/>
                    <a:pt x="1568" y="606"/>
                  </a:cubicBezTo>
                  <a:cubicBezTo>
                    <a:pt x="1253" y="781"/>
                    <a:pt x="971" y="1013"/>
                    <a:pt x="739" y="1287"/>
                  </a:cubicBezTo>
                  <a:cubicBezTo>
                    <a:pt x="315" y="1809"/>
                    <a:pt x="116" y="2440"/>
                    <a:pt x="42" y="3087"/>
                  </a:cubicBezTo>
                  <a:cubicBezTo>
                    <a:pt x="17" y="3270"/>
                    <a:pt x="0" y="3452"/>
                    <a:pt x="0" y="3635"/>
                  </a:cubicBezTo>
                  <a:cubicBezTo>
                    <a:pt x="631" y="4597"/>
                    <a:pt x="3667" y="5726"/>
                    <a:pt x="5285" y="4431"/>
                  </a:cubicBezTo>
                  <a:close/>
                  <a:moveTo>
                    <a:pt x="4240" y="4025"/>
                  </a:moveTo>
                  <a:cubicBezTo>
                    <a:pt x="3659" y="4058"/>
                    <a:pt x="3087" y="3950"/>
                    <a:pt x="2556" y="3718"/>
                  </a:cubicBezTo>
                  <a:cubicBezTo>
                    <a:pt x="1767" y="3386"/>
                    <a:pt x="1543" y="2390"/>
                    <a:pt x="2099" y="1743"/>
                  </a:cubicBezTo>
                  <a:cubicBezTo>
                    <a:pt x="2182" y="1652"/>
                    <a:pt x="2274" y="1561"/>
                    <a:pt x="2373" y="1486"/>
                  </a:cubicBezTo>
                  <a:cubicBezTo>
                    <a:pt x="2780" y="1204"/>
                    <a:pt x="3344" y="1345"/>
                    <a:pt x="3560" y="1785"/>
                  </a:cubicBezTo>
                  <a:lnTo>
                    <a:pt x="4480" y="3585"/>
                  </a:lnTo>
                  <a:cubicBezTo>
                    <a:pt x="4588" y="3776"/>
                    <a:pt x="4456" y="4008"/>
                    <a:pt x="4240" y="40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6"/>
            <p:cNvSpPr/>
            <p:nvPr/>
          </p:nvSpPr>
          <p:spPr>
            <a:xfrm>
              <a:off x="5993413" y="3266538"/>
              <a:ext cx="189075" cy="204504"/>
            </a:xfrm>
            <a:custGeom>
              <a:rect b="b" l="l" r="r" t="t"/>
              <a:pathLst>
                <a:path extrusionOk="0" h="5726" w="5294">
                  <a:moveTo>
                    <a:pt x="5260" y="3087"/>
                  </a:moveTo>
                  <a:cubicBezTo>
                    <a:pt x="5186" y="2440"/>
                    <a:pt x="4987" y="1809"/>
                    <a:pt x="4555" y="1287"/>
                  </a:cubicBezTo>
                  <a:cubicBezTo>
                    <a:pt x="4323" y="1013"/>
                    <a:pt x="4041" y="781"/>
                    <a:pt x="3725" y="606"/>
                  </a:cubicBezTo>
                  <a:cubicBezTo>
                    <a:pt x="3062" y="225"/>
                    <a:pt x="2141" y="1"/>
                    <a:pt x="863" y="1"/>
                  </a:cubicBezTo>
                  <a:lnTo>
                    <a:pt x="0" y="4431"/>
                  </a:lnTo>
                  <a:cubicBezTo>
                    <a:pt x="1618" y="5726"/>
                    <a:pt x="4671" y="4597"/>
                    <a:pt x="5294" y="3635"/>
                  </a:cubicBezTo>
                  <a:cubicBezTo>
                    <a:pt x="5294" y="3452"/>
                    <a:pt x="5277" y="3270"/>
                    <a:pt x="5260" y="3087"/>
                  </a:cubicBezTo>
                  <a:close/>
                  <a:moveTo>
                    <a:pt x="2746" y="3718"/>
                  </a:moveTo>
                  <a:cubicBezTo>
                    <a:pt x="2215" y="3950"/>
                    <a:pt x="1635" y="4058"/>
                    <a:pt x="1062" y="4025"/>
                  </a:cubicBezTo>
                  <a:cubicBezTo>
                    <a:pt x="846" y="4008"/>
                    <a:pt x="714" y="3776"/>
                    <a:pt x="822" y="3585"/>
                  </a:cubicBezTo>
                  <a:lnTo>
                    <a:pt x="1743" y="1785"/>
                  </a:lnTo>
                  <a:cubicBezTo>
                    <a:pt x="1958" y="1345"/>
                    <a:pt x="2522" y="1204"/>
                    <a:pt x="2929" y="1486"/>
                  </a:cubicBezTo>
                  <a:cubicBezTo>
                    <a:pt x="3029" y="1569"/>
                    <a:pt x="3120" y="1652"/>
                    <a:pt x="3203" y="1743"/>
                  </a:cubicBezTo>
                  <a:cubicBezTo>
                    <a:pt x="3759" y="2390"/>
                    <a:pt x="3526" y="3386"/>
                    <a:pt x="2746" y="37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6"/>
            <p:cNvSpPr/>
            <p:nvPr/>
          </p:nvSpPr>
          <p:spPr>
            <a:xfrm>
              <a:off x="5225923" y="3396328"/>
              <a:ext cx="956841" cy="227219"/>
            </a:xfrm>
            <a:custGeom>
              <a:rect b="b" l="l" r="r" t="t"/>
              <a:pathLst>
                <a:path extrusionOk="0" h="6362" w="26791">
                  <a:moveTo>
                    <a:pt x="24211" y="2181"/>
                  </a:moveTo>
                  <a:cubicBezTo>
                    <a:pt x="24384" y="2181"/>
                    <a:pt x="24505" y="2359"/>
                    <a:pt x="24435" y="2523"/>
                  </a:cubicBezTo>
                  <a:lnTo>
                    <a:pt x="23879" y="3842"/>
                  </a:lnTo>
                  <a:cubicBezTo>
                    <a:pt x="23729" y="4191"/>
                    <a:pt x="23414" y="4448"/>
                    <a:pt x="23049" y="4531"/>
                  </a:cubicBezTo>
                  <a:lnTo>
                    <a:pt x="21639" y="4821"/>
                  </a:lnTo>
                  <a:cubicBezTo>
                    <a:pt x="21621" y="4825"/>
                    <a:pt x="21604" y="4827"/>
                    <a:pt x="21588" y="4827"/>
                  </a:cubicBezTo>
                  <a:cubicBezTo>
                    <a:pt x="21428" y="4827"/>
                    <a:pt x="21305" y="4655"/>
                    <a:pt x="21365" y="4498"/>
                  </a:cubicBezTo>
                  <a:lnTo>
                    <a:pt x="21912" y="3120"/>
                  </a:lnTo>
                  <a:cubicBezTo>
                    <a:pt x="22062" y="2739"/>
                    <a:pt x="22410" y="2465"/>
                    <a:pt x="22817" y="2399"/>
                  </a:cubicBezTo>
                  <a:lnTo>
                    <a:pt x="24177" y="2183"/>
                  </a:lnTo>
                  <a:cubicBezTo>
                    <a:pt x="24189" y="2181"/>
                    <a:pt x="24200" y="2181"/>
                    <a:pt x="24211" y="2181"/>
                  </a:cubicBezTo>
                  <a:close/>
                  <a:moveTo>
                    <a:pt x="2573" y="2181"/>
                  </a:moveTo>
                  <a:cubicBezTo>
                    <a:pt x="2584" y="2181"/>
                    <a:pt x="2595" y="2181"/>
                    <a:pt x="2606" y="2183"/>
                  </a:cubicBezTo>
                  <a:lnTo>
                    <a:pt x="3975" y="2399"/>
                  </a:lnTo>
                  <a:cubicBezTo>
                    <a:pt x="4381" y="2465"/>
                    <a:pt x="4721" y="2739"/>
                    <a:pt x="4871" y="3129"/>
                  </a:cubicBezTo>
                  <a:lnTo>
                    <a:pt x="5418" y="4498"/>
                  </a:lnTo>
                  <a:cubicBezTo>
                    <a:pt x="5478" y="4662"/>
                    <a:pt x="5356" y="4827"/>
                    <a:pt x="5197" y="4827"/>
                  </a:cubicBezTo>
                  <a:cubicBezTo>
                    <a:pt x="5180" y="4827"/>
                    <a:pt x="5162" y="4825"/>
                    <a:pt x="5145" y="4821"/>
                  </a:cubicBezTo>
                  <a:lnTo>
                    <a:pt x="3742" y="4531"/>
                  </a:lnTo>
                  <a:cubicBezTo>
                    <a:pt x="3369" y="4448"/>
                    <a:pt x="3054" y="4191"/>
                    <a:pt x="2904" y="3842"/>
                  </a:cubicBezTo>
                  <a:lnTo>
                    <a:pt x="2348" y="2523"/>
                  </a:lnTo>
                  <a:cubicBezTo>
                    <a:pt x="2278" y="2359"/>
                    <a:pt x="2406" y="2181"/>
                    <a:pt x="2573" y="2181"/>
                  </a:cubicBezTo>
                  <a:close/>
                  <a:moveTo>
                    <a:pt x="6714" y="2111"/>
                  </a:moveTo>
                  <a:cubicBezTo>
                    <a:pt x="6770" y="2111"/>
                    <a:pt x="6828" y="2116"/>
                    <a:pt x="6887" y="2125"/>
                  </a:cubicBezTo>
                  <a:cubicBezTo>
                    <a:pt x="8955" y="2443"/>
                    <a:pt x="11230" y="2457"/>
                    <a:pt x="12924" y="2457"/>
                  </a:cubicBezTo>
                  <a:cubicBezTo>
                    <a:pt x="13085" y="2457"/>
                    <a:pt x="13241" y="2457"/>
                    <a:pt x="13392" y="2457"/>
                  </a:cubicBezTo>
                  <a:cubicBezTo>
                    <a:pt x="13541" y="2457"/>
                    <a:pt x="13696" y="2457"/>
                    <a:pt x="13857" y="2457"/>
                  </a:cubicBezTo>
                  <a:cubicBezTo>
                    <a:pt x="15546" y="2457"/>
                    <a:pt x="17827" y="2443"/>
                    <a:pt x="19888" y="2125"/>
                  </a:cubicBezTo>
                  <a:cubicBezTo>
                    <a:pt x="19947" y="2116"/>
                    <a:pt x="20005" y="2112"/>
                    <a:pt x="20061" y="2112"/>
                  </a:cubicBezTo>
                  <a:cubicBezTo>
                    <a:pt x="21044" y="2112"/>
                    <a:pt x="21472" y="3434"/>
                    <a:pt x="20585" y="3992"/>
                  </a:cubicBezTo>
                  <a:cubicBezTo>
                    <a:pt x="20460" y="4066"/>
                    <a:pt x="20336" y="4141"/>
                    <a:pt x="20220" y="4199"/>
                  </a:cubicBezTo>
                  <a:cubicBezTo>
                    <a:pt x="18569" y="5103"/>
                    <a:pt x="16544" y="5377"/>
                    <a:pt x="13392" y="5377"/>
                  </a:cubicBezTo>
                  <a:cubicBezTo>
                    <a:pt x="10239" y="5377"/>
                    <a:pt x="8223" y="5103"/>
                    <a:pt x="6572" y="4199"/>
                  </a:cubicBezTo>
                  <a:cubicBezTo>
                    <a:pt x="6439" y="4133"/>
                    <a:pt x="6314" y="4066"/>
                    <a:pt x="6198" y="3992"/>
                  </a:cubicBezTo>
                  <a:cubicBezTo>
                    <a:pt x="5319" y="3426"/>
                    <a:pt x="5739" y="2111"/>
                    <a:pt x="6714" y="2111"/>
                  </a:cubicBezTo>
                  <a:close/>
                  <a:moveTo>
                    <a:pt x="0" y="1"/>
                  </a:moveTo>
                  <a:lnTo>
                    <a:pt x="930" y="4747"/>
                  </a:lnTo>
                  <a:cubicBezTo>
                    <a:pt x="1054" y="5427"/>
                    <a:pt x="1552" y="5983"/>
                    <a:pt x="2224" y="6165"/>
                  </a:cubicBezTo>
                  <a:cubicBezTo>
                    <a:pt x="2674" y="6297"/>
                    <a:pt x="3135" y="6361"/>
                    <a:pt x="3594" y="6361"/>
                  </a:cubicBezTo>
                  <a:cubicBezTo>
                    <a:pt x="4557" y="6361"/>
                    <a:pt x="5508" y="6077"/>
                    <a:pt x="6323" y="5526"/>
                  </a:cubicBezTo>
                  <a:cubicBezTo>
                    <a:pt x="8911" y="6091"/>
                    <a:pt x="10902" y="6306"/>
                    <a:pt x="13392" y="6306"/>
                  </a:cubicBezTo>
                  <a:cubicBezTo>
                    <a:pt x="15889" y="6306"/>
                    <a:pt x="17872" y="6091"/>
                    <a:pt x="20477" y="5526"/>
                  </a:cubicBezTo>
                  <a:cubicBezTo>
                    <a:pt x="21292" y="6077"/>
                    <a:pt x="22239" y="6361"/>
                    <a:pt x="23199" y="6361"/>
                  </a:cubicBezTo>
                  <a:cubicBezTo>
                    <a:pt x="23657" y="6361"/>
                    <a:pt x="24117" y="6297"/>
                    <a:pt x="24567" y="6165"/>
                  </a:cubicBezTo>
                  <a:cubicBezTo>
                    <a:pt x="25239" y="5983"/>
                    <a:pt x="25737" y="5427"/>
                    <a:pt x="25870" y="4747"/>
                  </a:cubicBezTo>
                  <a:lnTo>
                    <a:pt x="26791" y="1"/>
                  </a:lnTo>
                  <a:lnTo>
                    <a:pt x="26791" y="1"/>
                  </a:lnTo>
                  <a:cubicBezTo>
                    <a:pt x="26364" y="653"/>
                    <a:pt x="24830" y="1380"/>
                    <a:pt x="23381" y="1380"/>
                  </a:cubicBezTo>
                  <a:cubicBezTo>
                    <a:pt x="22691" y="1380"/>
                    <a:pt x="22020" y="1215"/>
                    <a:pt x="21497" y="797"/>
                  </a:cubicBezTo>
                  <a:cubicBezTo>
                    <a:pt x="21497" y="797"/>
                    <a:pt x="18253" y="1096"/>
                    <a:pt x="13392" y="1096"/>
                  </a:cubicBezTo>
                  <a:cubicBezTo>
                    <a:pt x="8530" y="1096"/>
                    <a:pt x="5294" y="797"/>
                    <a:pt x="5294" y="797"/>
                  </a:cubicBezTo>
                  <a:cubicBezTo>
                    <a:pt x="4769" y="1215"/>
                    <a:pt x="4096" y="1380"/>
                    <a:pt x="3405" y="1380"/>
                  </a:cubicBezTo>
                  <a:cubicBezTo>
                    <a:pt x="1954" y="1380"/>
                    <a:pt x="422" y="653"/>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6"/>
            <p:cNvSpPr/>
            <p:nvPr/>
          </p:nvSpPr>
          <p:spPr>
            <a:xfrm>
              <a:off x="6018878" y="3314468"/>
              <a:ext cx="108788" cy="95752"/>
            </a:xfrm>
            <a:custGeom>
              <a:rect b="b" l="l" r="r" t="t"/>
              <a:pathLst>
                <a:path extrusionOk="0" h="2681" w="3046">
                  <a:moveTo>
                    <a:pt x="1545" y="1004"/>
                  </a:moveTo>
                  <a:cubicBezTo>
                    <a:pt x="1803" y="1004"/>
                    <a:pt x="2050" y="1201"/>
                    <a:pt x="2050" y="1505"/>
                  </a:cubicBezTo>
                  <a:cubicBezTo>
                    <a:pt x="2050" y="1778"/>
                    <a:pt x="1826" y="2002"/>
                    <a:pt x="1552" y="2002"/>
                  </a:cubicBezTo>
                  <a:cubicBezTo>
                    <a:pt x="1104" y="2002"/>
                    <a:pt x="888" y="1463"/>
                    <a:pt x="1195" y="1148"/>
                  </a:cubicBezTo>
                  <a:cubicBezTo>
                    <a:pt x="1297" y="1049"/>
                    <a:pt x="1422" y="1004"/>
                    <a:pt x="1545" y="1004"/>
                  </a:cubicBezTo>
                  <a:close/>
                  <a:moveTo>
                    <a:pt x="1745" y="0"/>
                  </a:moveTo>
                  <a:cubicBezTo>
                    <a:pt x="1452" y="0"/>
                    <a:pt x="1168" y="159"/>
                    <a:pt x="1030" y="443"/>
                  </a:cubicBezTo>
                  <a:lnTo>
                    <a:pt x="109" y="2235"/>
                  </a:lnTo>
                  <a:cubicBezTo>
                    <a:pt x="1" y="2426"/>
                    <a:pt x="133" y="2658"/>
                    <a:pt x="349" y="2674"/>
                  </a:cubicBezTo>
                  <a:cubicBezTo>
                    <a:pt x="421" y="2679"/>
                    <a:pt x="492" y="2681"/>
                    <a:pt x="564" y="2681"/>
                  </a:cubicBezTo>
                  <a:cubicBezTo>
                    <a:pt x="1066" y="2681"/>
                    <a:pt x="1569" y="2579"/>
                    <a:pt x="2033" y="2376"/>
                  </a:cubicBezTo>
                  <a:cubicBezTo>
                    <a:pt x="2813" y="2044"/>
                    <a:pt x="3046" y="1048"/>
                    <a:pt x="2490" y="401"/>
                  </a:cubicBezTo>
                  <a:cubicBezTo>
                    <a:pt x="2407" y="310"/>
                    <a:pt x="2316" y="227"/>
                    <a:pt x="2216" y="152"/>
                  </a:cubicBezTo>
                  <a:cubicBezTo>
                    <a:pt x="2071" y="49"/>
                    <a:pt x="1906" y="0"/>
                    <a:pt x="17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6"/>
            <p:cNvSpPr/>
            <p:nvPr/>
          </p:nvSpPr>
          <p:spPr>
            <a:xfrm>
              <a:off x="6050593" y="3350398"/>
              <a:ext cx="41537" cy="35536"/>
            </a:xfrm>
            <a:custGeom>
              <a:rect b="b" l="l" r="r" t="t"/>
              <a:pathLst>
                <a:path extrusionOk="0" h="995" w="1163">
                  <a:moveTo>
                    <a:pt x="664" y="1"/>
                  </a:moveTo>
                  <a:cubicBezTo>
                    <a:pt x="216" y="1"/>
                    <a:pt x="0" y="532"/>
                    <a:pt x="307" y="847"/>
                  </a:cubicBezTo>
                  <a:cubicBezTo>
                    <a:pt x="410" y="949"/>
                    <a:pt x="535" y="995"/>
                    <a:pt x="658" y="995"/>
                  </a:cubicBezTo>
                  <a:cubicBezTo>
                    <a:pt x="915" y="995"/>
                    <a:pt x="1162" y="796"/>
                    <a:pt x="1162" y="499"/>
                  </a:cubicBezTo>
                  <a:cubicBezTo>
                    <a:pt x="1154"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6"/>
            <p:cNvSpPr/>
            <p:nvPr/>
          </p:nvSpPr>
          <p:spPr>
            <a:xfrm>
              <a:off x="5280746" y="3314361"/>
              <a:ext cx="108788" cy="96145"/>
            </a:xfrm>
            <a:custGeom>
              <a:rect b="b" l="l" r="r" t="t"/>
              <a:pathLst>
                <a:path extrusionOk="0" h="2692" w="3046">
                  <a:moveTo>
                    <a:pt x="1493" y="1007"/>
                  </a:moveTo>
                  <a:cubicBezTo>
                    <a:pt x="1748" y="1007"/>
                    <a:pt x="1992" y="1204"/>
                    <a:pt x="1992" y="1508"/>
                  </a:cubicBezTo>
                  <a:cubicBezTo>
                    <a:pt x="1992" y="1781"/>
                    <a:pt x="1768" y="2005"/>
                    <a:pt x="1494" y="2005"/>
                  </a:cubicBezTo>
                  <a:cubicBezTo>
                    <a:pt x="1054" y="2005"/>
                    <a:pt x="830" y="1466"/>
                    <a:pt x="1145" y="1151"/>
                  </a:cubicBezTo>
                  <a:cubicBezTo>
                    <a:pt x="1247" y="1052"/>
                    <a:pt x="1371" y="1007"/>
                    <a:pt x="1493" y="1007"/>
                  </a:cubicBezTo>
                  <a:close/>
                  <a:moveTo>
                    <a:pt x="1295" y="1"/>
                  </a:moveTo>
                  <a:cubicBezTo>
                    <a:pt x="1135" y="1"/>
                    <a:pt x="973" y="48"/>
                    <a:pt x="830" y="147"/>
                  </a:cubicBezTo>
                  <a:cubicBezTo>
                    <a:pt x="731" y="222"/>
                    <a:pt x="639" y="313"/>
                    <a:pt x="556" y="404"/>
                  </a:cubicBezTo>
                  <a:cubicBezTo>
                    <a:pt x="0" y="1051"/>
                    <a:pt x="224" y="2047"/>
                    <a:pt x="1013" y="2379"/>
                  </a:cubicBezTo>
                  <a:cubicBezTo>
                    <a:pt x="1481" y="2584"/>
                    <a:pt x="1981" y="2692"/>
                    <a:pt x="2491" y="2692"/>
                  </a:cubicBezTo>
                  <a:cubicBezTo>
                    <a:pt x="2559" y="2692"/>
                    <a:pt x="2628" y="2690"/>
                    <a:pt x="2697" y="2686"/>
                  </a:cubicBezTo>
                  <a:cubicBezTo>
                    <a:pt x="2913" y="2669"/>
                    <a:pt x="3045" y="2437"/>
                    <a:pt x="2937" y="2246"/>
                  </a:cubicBezTo>
                  <a:lnTo>
                    <a:pt x="2017" y="446"/>
                  </a:lnTo>
                  <a:cubicBezTo>
                    <a:pt x="1877" y="160"/>
                    <a:pt x="1590" y="1"/>
                    <a:pt x="1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6"/>
            <p:cNvSpPr/>
            <p:nvPr/>
          </p:nvSpPr>
          <p:spPr>
            <a:xfrm>
              <a:off x="5310390" y="3350398"/>
              <a:ext cx="41501" cy="35536"/>
            </a:xfrm>
            <a:custGeom>
              <a:rect b="b" l="l" r="r" t="t"/>
              <a:pathLst>
                <a:path extrusionOk="0" h="995" w="1162">
                  <a:moveTo>
                    <a:pt x="664" y="1"/>
                  </a:moveTo>
                  <a:cubicBezTo>
                    <a:pt x="224" y="1"/>
                    <a:pt x="0" y="532"/>
                    <a:pt x="315" y="847"/>
                  </a:cubicBezTo>
                  <a:cubicBezTo>
                    <a:pt x="417" y="949"/>
                    <a:pt x="542" y="995"/>
                    <a:pt x="664" y="995"/>
                  </a:cubicBezTo>
                  <a:cubicBezTo>
                    <a:pt x="919" y="995"/>
                    <a:pt x="1162" y="796"/>
                    <a:pt x="1162" y="499"/>
                  </a:cubicBezTo>
                  <a:cubicBezTo>
                    <a:pt x="1162" y="225"/>
                    <a:pt x="938" y="1"/>
                    <a:pt x="6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6"/>
            <p:cNvSpPr/>
            <p:nvPr/>
          </p:nvSpPr>
          <p:spPr>
            <a:xfrm>
              <a:off x="6156097" y="3312182"/>
              <a:ext cx="99573" cy="185218"/>
            </a:xfrm>
            <a:custGeom>
              <a:rect b="b" l="l" r="r" t="t"/>
              <a:pathLst>
                <a:path extrusionOk="0" h="5186" w="2788">
                  <a:moveTo>
                    <a:pt x="199" y="0"/>
                  </a:moveTo>
                  <a:cubicBezTo>
                    <a:pt x="133" y="0"/>
                    <a:pt x="67" y="9"/>
                    <a:pt x="0" y="9"/>
                  </a:cubicBezTo>
                  <a:cubicBezTo>
                    <a:pt x="432" y="531"/>
                    <a:pt x="631" y="1162"/>
                    <a:pt x="705" y="1809"/>
                  </a:cubicBezTo>
                  <a:cubicBezTo>
                    <a:pt x="1253" y="1925"/>
                    <a:pt x="1626" y="2440"/>
                    <a:pt x="1568" y="2996"/>
                  </a:cubicBezTo>
                  <a:cubicBezTo>
                    <a:pt x="1510" y="3551"/>
                    <a:pt x="1037" y="3975"/>
                    <a:pt x="481" y="3975"/>
                  </a:cubicBezTo>
                  <a:lnTo>
                    <a:pt x="423" y="3975"/>
                  </a:lnTo>
                  <a:lnTo>
                    <a:pt x="191" y="5186"/>
                  </a:lnTo>
                  <a:lnTo>
                    <a:pt x="199" y="5186"/>
                  </a:lnTo>
                  <a:cubicBezTo>
                    <a:pt x="1626" y="5186"/>
                    <a:pt x="2788" y="4024"/>
                    <a:pt x="2788" y="2597"/>
                  </a:cubicBezTo>
                  <a:cubicBezTo>
                    <a:pt x="2788" y="1162"/>
                    <a:pt x="1626" y="0"/>
                    <a:pt x="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6"/>
            <p:cNvSpPr/>
            <p:nvPr/>
          </p:nvSpPr>
          <p:spPr>
            <a:xfrm>
              <a:off x="5152420" y="3312182"/>
              <a:ext cx="99895" cy="185218"/>
            </a:xfrm>
            <a:custGeom>
              <a:rect b="b" l="l" r="r" t="t"/>
              <a:pathLst>
                <a:path extrusionOk="0" h="5186" w="2797">
                  <a:moveTo>
                    <a:pt x="2598" y="0"/>
                  </a:moveTo>
                  <a:cubicBezTo>
                    <a:pt x="1162" y="0"/>
                    <a:pt x="1" y="1162"/>
                    <a:pt x="1" y="2589"/>
                  </a:cubicBezTo>
                  <a:cubicBezTo>
                    <a:pt x="1" y="4024"/>
                    <a:pt x="1162" y="5186"/>
                    <a:pt x="2598" y="5186"/>
                  </a:cubicBezTo>
                  <a:lnTo>
                    <a:pt x="2606" y="5186"/>
                  </a:lnTo>
                  <a:lnTo>
                    <a:pt x="2365" y="3975"/>
                  </a:lnTo>
                  <a:lnTo>
                    <a:pt x="2316" y="3975"/>
                  </a:lnTo>
                  <a:cubicBezTo>
                    <a:pt x="1752" y="3975"/>
                    <a:pt x="1270" y="3551"/>
                    <a:pt x="1212" y="2987"/>
                  </a:cubicBezTo>
                  <a:cubicBezTo>
                    <a:pt x="1154" y="2431"/>
                    <a:pt x="1536" y="1917"/>
                    <a:pt x="2092" y="1809"/>
                  </a:cubicBezTo>
                  <a:cubicBezTo>
                    <a:pt x="2175" y="1162"/>
                    <a:pt x="2365" y="523"/>
                    <a:pt x="2797" y="9"/>
                  </a:cubicBezTo>
                  <a:cubicBezTo>
                    <a:pt x="2731" y="0"/>
                    <a:pt x="2664" y="0"/>
                    <a:pt x="25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6"/>
            <p:cNvSpPr/>
            <p:nvPr/>
          </p:nvSpPr>
          <p:spPr>
            <a:xfrm>
              <a:off x="6126739" y="3283574"/>
              <a:ext cx="147610" cy="232219"/>
            </a:xfrm>
            <a:custGeom>
              <a:rect b="b" l="l" r="r" t="t"/>
              <a:pathLst>
                <a:path extrusionOk="0" h="6502" w="4133">
                  <a:moveTo>
                    <a:pt x="877" y="1"/>
                  </a:moveTo>
                  <a:cubicBezTo>
                    <a:pt x="583" y="1"/>
                    <a:pt x="288" y="41"/>
                    <a:pt x="1" y="121"/>
                  </a:cubicBezTo>
                  <a:cubicBezTo>
                    <a:pt x="316" y="295"/>
                    <a:pt x="598" y="528"/>
                    <a:pt x="830" y="801"/>
                  </a:cubicBezTo>
                  <a:lnTo>
                    <a:pt x="1030" y="801"/>
                  </a:lnTo>
                  <a:cubicBezTo>
                    <a:pt x="2457" y="801"/>
                    <a:pt x="3618" y="1963"/>
                    <a:pt x="3618" y="3390"/>
                  </a:cubicBezTo>
                  <a:cubicBezTo>
                    <a:pt x="3618" y="4825"/>
                    <a:pt x="2457" y="5987"/>
                    <a:pt x="1030" y="5987"/>
                  </a:cubicBezTo>
                  <a:lnTo>
                    <a:pt x="1021" y="5987"/>
                  </a:lnTo>
                  <a:lnTo>
                    <a:pt x="913" y="6501"/>
                  </a:lnTo>
                  <a:cubicBezTo>
                    <a:pt x="2697" y="6485"/>
                    <a:pt x="4124" y="5033"/>
                    <a:pt x="4133" y="3257"/>
                  </a:cubicBezTo>
                  <a:cubicBezTo>
                    <a:pt x="4133" y="3033"/>
                    <a:pt x="4108" y="2801"/>
                    <a:pt x="4050" y="2585"/>
                  </a:cubicBezTo>
                  <a:cubicBezTo>
                    <a:pt x="3942" y="2029"/>
                    <a:pt x="3685" y="1523"/>
                    <a:pt x="3311" y="1100"/>
                  </a:cubicBezTo>
                  <a:cubicBezTo>
                    <a:pt x="3112" y="868"/>
                    <a:pt x="2880" y="677"/>
                    <a:pt x="2631" y="511"/>
                  </a:cubicBezTo>
                  <a:cubicBezTo>
                    <a:pt x="2103" y="174"/>
                    <a:pt x="1492" y="1"/>
                    <a:pt x="8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6"/>
            <p:cNvSpPr/>
            <p:nvPr/>
          </p:nvSpPr>
          <p:spPr>
            <a:xfrm>
              <a:off x="5134063" y="3283967"/>
              <a:ext cx="147610" cy="232112"/>
            </a:xfrm>
            <a:custGeom>
              <a:rect b="b" l="l" r="r" t="t"/>
              <a:pathLst>
                <a:path extrusionOk="0" h="6499" w="4133">
                  <a:moveTo>
                    <a:pt x="3242" y="1"/>
                  </a:moveTo>
                  <a:cubicBezTo>
                    <a:pt x="2632" y="1"/>
                    <a:pt x="2026" y="174"/>
                    <a:pt x="1502" y="508"/>
                  </a:cubicBezTo>
                  <a:cubicBezTo>
                    <a:pt x="1245" y="674"/>
                    <a:pt x="1013" y="873"/>
                    <a:pt x="814" y="1106"/>
                  </a:cubicBezTo>
                  <a:cubicBezTo>
                    <a:pt x="440" y="1521"/>
                    <a:pt x="191" y="2035"/>
                    <a:pt x="75" y="2583"/>
                  </a:cubicBezTo>
                  <a:cubicBezTo>
                    <a:pt x="25" y="2798"/>
                    <a:pt x="0" y="3022"/>
                    <a:pt x="0" y="3246"/>
                  </a:cubicBezTo>
                  <a:cubicBezTo>
                    <a:pt x="9" y="5030"/>
                    <a:pt x="1436" y="6474"/>
                    <a:pt x="3220" y="6499"/>
                  </a:cubicBezTo>
                  <a:lnTo>
                    <a:pt x="3112" y="5976"/>
                  </a:lnTo>
                  <a:lnTo>
                    <a:pt x="3103" y="5976"/>
                  </a:lnTo>
                  <a:cubicBezTo>
                    <a:pt x="1676" y="5976"/>
                    <a:pt x="515" y="4814"/>
                    <a:pt x="515" y="3387"/>
                  </a:cubicBezTo>
                  <a:cubicBezTo>
                    <a:pt x="515" y="1952"/>
                    <a:pt x="1676" y="790"/>
                    <a:pt x="3103" y="790"/>
                  </a:cubicBezTo>
                  <a:cubicBezTo>
                    <a:pt x="3178" y="790"/>
                    <a:pt x="3245" y="799"/>
                    <a:pt x="3303" y="799"/>
                  </a:cubicBezTo>
                  <a:cubicBezTo>
                    <a:pt x="3532" y="528"/>
                    <a:pt x="3811" y="298"/>
                    <a:pt x="4122" y="124"/>
                  </a:cubicBezTo>
                  <a:lnTo>
                    <a:pt x="4122" y="124"/>
                  </a:lnTo>
                  <a:cubicBezTo>
                    <a:pt x="4126" y="125"/>
                    <a:pt x="4129" y="126"/>
                    <a:pt x="4132" y="127"/>
                  </a:cubicBezTo>
                  <a:lnTo>
                    <a:pt x="4132" y="118"/>
                  </a:lnTo>
                  <a:cubicBezTo>
                    <a:pt x="4129" y="120"/>
                    <a:pt x="4126" y="122"/>
                    <a:pt x="4122" y="124"/>
                  </a:cubicBezTo>
                  <a:lnTo>
                    <a:pt x="4122" y="124"/>
                  </a:lnTo>
                  <a:cubicBezTo>
                    <a:pt x="3834" y="41"/>
                    <a:pt x="3538" y="1"/>
                    <a:pt x="32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6"/>
            <p:cNvSpPr/>
            <p:nvPr/>
          </p:nvSpPr>
          <p:spPr>
            <a:xfrm>
              <a:off x="6171205" y="3376792"/>
              <a:ext cx="41215" cy="77359"/>
            </a:xfrm>
            <a:custGeom>
              <a:rect b="b" l="l" r="r" t="t"/>
              <a:pathLst>
                <a:path extrusionOk="0" h="2166" w="1154">
                  <a:moveTo>
                    <a:pt x="274" y="0"/>
                  </a:moveTo>
                  <a:cubicBezTo>
                    <a:pt x="299" y="183"/>
                    <a:pt x="316" y="365"/>
                    <a:pt x="316" y="548"/>
                  </a:cubicBezTo>
                  <a:lnTo>
                    <a:pt x="0" y="2166"/>
                  </a:lnTo>
                  <a:lnTo>
                    <a:pt x="58" y="2166"/>
                  </a:lnTo>
                  <a:cubicBezTo>
                    <a:pt x="664" y="2166"/>
                    <a:pt x="1154" y="1676"/>
                    <a:pt x="1154" y="1070"/>
                  </a:cubicBezTo>
                  <a:cubicBezTo>
                    <a:pt x="1154" y="556"/>
                    <a:pt x="788" y="108"/>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6"/>
            <p:cNvSpPr/>
            <p:nvPr/>
          </p:nvSpPr>
          <p:spPr>
            <a:xfrm>
              <a:off x="5194208" y="3376792"/>
              <a:ext cx="42715" cy="77359"/>
            </a:xfrm>
            <a:custGeom>
              <a:rect b="b" l="l" r="r" t="t"/>
              <a:pathLst>
                <a:path extrusionOk="0" h="2166" w="1196">
                  <a:moveTo>
                    <a:pt x="922" y="0"/>
                  </a:moveTo>
                  <a:lnTo>
                    <a:pt x="922" y="0"/>
                  </a:lnTo>
                  <a:cubicBezTo>
                    <a:pt x="374" y="116"/>
                    <a:pt x="1" y="622"/>
                    <a:pt x="59" y="1178"/>
                  </a:cubicBezTo>
                  <a:cubicBezTo>
                    <a:pt x="117" y="1742"/>
                    <a:pt x="582" y="2157"/>
                    <a:pt x="1146" y="2166"/>
                  </a:cubicBezTo>
                  <a:lnTo>
                    <a:pt x="1195" y="2166"/>
                  </a:lnTo>
                  <a:lnTo>
                    <a:pt x="880" y="548"/>
                  </a:lnTo>
                  <a:cubicBezTo>
                    <a:pt x="888" y="365"/>
                    <a:pt x="897" y="183"/>
                    <a:pt x="9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6"/>
            <p:cNvSpPr/>
            <p:nvPr/>
          </p:nvSpPr>
          <p:spPr>
            <a:xfrm>
              <a:off x="6245278" y="3322861"/>
              <a:ext cx="400079" cy="59894"/>
            </a:xfrm>
            <a:custGeom>
              <a:rect b="b" l="l" r="r" t="t"/>
              <a:pathLst>
                <a:path extrusionOk="0" h="1677" w="11202">
                  <a:moveTo>
                    <a:pt x="0" y="0"/>
                  </a:moveTo>
                  <a:cubicBezTo>
                    <a:pt x="374" y="423"/>
                    <a:pt x="623" y="938"/>
                    <a:pt x="739" y="1485"/>
                  </a:cubicBezTo>
                  <a:lnTo>
                    <a:pt x="8928" y="855"/>
                  </a:lnTo>
                  <a:lnTo>
                    <a:pt x="11201" y="1676"/>
                  </a:lnTo>
                  <a:lnTo>
                    <a:pt x="9052" y="473"/>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6"/>
            <p:cNvSpPr/>
            <p:nvPr/>
          </p:nvSpPr>
          <p:spPr>
            <a:xfrm>
              <a:off x="6220670" y="3301825"/>
              <a:ext cx="432687" cy="84180"/>
            </a:xfrm>
            <a:custGeom>
              <a:rect b="b" l="l" r="r" t="t"/>
              <a:pathLst>
                <a:path extrusionOk="0" h="2357" w="12115">
                  <a:moveTo>
                    <a:pt x="1" y="0"/>
                  </a:moveTo>
                  <a:lnTo>
                    <a:pt x="1" y="0"/>
                  </a:lnTo>
                  <a:cubicBezTo>
                    <a:pt x="250" y="166"/>
                    <a:pt x="482" y="365"/>
                    <a:pt x="681" y="589"/>
                  </a:cubicBezTo>
                  <a:lnTo>
                    <a:pt x="9741" y="1062"/>
                  </a:lnTo>
                  <a:lnTo>
                    <a:pt x="12031" y="2348"/>
                  </a:lnTo>
                  <a:cubicBezTo>
                    <a:pt x="12040" y="2354"/>
                    <a:pt x="12050" y="2357"/>
                    <a:pt x="12059" y="2357"/>
                  </a:cubicBezTo>
                  <a:cubicBezTo>
                    <a:pt x="12076" y="2357"/>
                    <a:pt x="12092" y="2348"/>
                    <a:pt x="12098" y="2331"/>
                  </a:cubicBezTo>
                  <a:cubicBezTo>
                    <a:pt x="12114" y="2307"/>
                    <a:pt x="12114" y="2273"/>
                    <a:pt x="12089" y="2257"/>
                  </a:cubicBezTo>
                  <a:lnTo>
                    <a:pt x="9866" y="739"/>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6"/>
            <p:cNvSpPr/>
            <p:nvPr/>
          </p:nvSpPr>
          <p:spPr>
            <a:xfrm>
              <a:off x="4755050" y="3302111"/>
              <a:ext cx="432687" cy="84002"/>
            </a:xfrm>
            <a:custGeom>
              <a:rect b="b" l="l" r="r" t="t"/>
              <a:pathLst>
                <a:path extrusionOk="0" h="2352" w="12115">
                  <a:moveTo>
                    <a:pt x="12114" y="0"/>
                  </a:moveTo>
                  <a:lnTo>
                    <a:pt x="2249" y="739"/>
                  </a:lnTo>
                  <a:lnTo>
                    <a:pt x="26" y="2257"/>
                  </a:lnTo>
                  <a:cubicBezTo>
                    <a:pt x="9" y="2274"/>
                    <a:pt x="1" y="2307"/>
                    <a:pt x="17" y="2323"/>
                  </a:cubicBezTo>
                  <a:cubicBezTo>
                    <a:pt x="24" y="2342"/>
                    <a:pt x="44" y="2351"/>
                    <a:pt x="61" y="2351"/>
                  </a:cubicBezTo>
                  <a:cubicBezTo>
                    <a:pt x="66" y="2351"/>
                    <a:pt x="71" y="2350"/>
                    <a:pt x="76" y="2348"/>
                  </a:cubicBezTo>
                  <a:lnTo>
                    <a:pt x="2374" y="1054"/>
                  </a:lnTo>
                  <a:lnTo>
                    <a:pt x="11426" y="589"/>
                  </a:lnTo>
                  <a:cubicBezTo>
                    <a:pt x="11625" y="365"/>
                    <a:pt x="11857" y="166"/>
                    <a:pt x="12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6"/>
            <p:cNvSpPr/>
            <p:nvPr/>
          </p:nvSpPr>
          <p:spPr>
            <a:xfrm>
              <a:off x="4763050" y="3323147"/>
              <a:ext cx="400079" cy="59608"/>
            </a:xfrm>
            <a:custGeom>
              <a:rect b="b" l="l" r="r" t="t"/>
              <a:pathLst>
                <a:path extrusionOk="0" h="1669" w="11202">
                  <a:moveTo>
                    <a:pt x="11202" y="0"/>
                  </a:moveTo>
                  <a:lnTo>
                    <a:pt x="2141" y="465"/>
                  </a:lnTo>
                  <a:lnTo>
                    <a:pt x="1" y="1668"/>
                  </a:lnTo>
                  <a:lnTo>
                    <a:pt x="2274" y="847"/>
                  </a:lnTo>
                  <a:lnTo>
                    <a:pt x="10463" y="1477"/>
                  </a:lnTo>
                  <a:cubicBezTo>
                    <a:pt x="10579" y="930"/>
                    <a:pt x="10828" y="424"/>
                    <a:pt x="11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6"/>
            <p:cNvSpPr/>
            <p:nvPr/>
          </p:nvSpPr>
          <p:spPr>
            <a:xfrm>
              <a:off x="5986806" y="3474188"/>
              <a:ext cx="114324" cy="94538"/>
            </a:xfrm>
            <a:custGeom>
              <a:rect b="b" l="l" r="r" t="t"/>
              <a:pathLst>
                <a:path extrusionOk="0" h="2647" w="3201">
                  <a:moveTo>
                    <a:pt x="2907" y="1"/>
                  </a:moveTo>
                  <a:cubicBezTo>
                    <a:pt x="2896" y="1"/>
                    <a:pt x="2885" y="1"/>
                    <a:pt x="2873" y="3"/>
                  </a:cubicBezTo>
                  <a:lnTo>
                    <a:pt x="1513" y="219"/>
                  </a:lnTo>
                  <a:cubicBezTo>
                    <a:pt x="1106" y="285"/>
                    <a:pt x="758" y="559"/>
                    <a:pt x="608" y="940"/>
                  </a:cubicBezTo>
                  <a:lnTo>
                    <a:pt x="61" y="2318"/>
                  </a:lnTo>
                  <a:cubicBezTo>
                    <a:pt x="1" y="2475"/>
                    <a:pt x="124" y="2647"/>
                    <a:pt x="284" y="2647"/>
                  </a:cubicBezTo>
                  <a:cubicBezTo>
                    <a:pt x="300" y="2647"/>
                    <a:pt x="317" y="2645"/>
                    <a:pt x="335" y="2641"/>
                  </a:cubicBezTo>
                  <a:lnTo>
                    <a:pt x="1745" y="2351"/>
                  </a:lnTo>
                  <a:cubicBezTo>
                    <a:pt x="2110" y="2268"/>
                    <a:pt x="2425" y="2011"/>
                    <a:pt x="2575" y="1662"/>
                  </a:cubicBezTo>
                  <a:lnTo>
                    <a:pt x="3131" y="343"/>
                  </a:lnTo>
                  <a:cubicBezTo>
                    <a:pt x="3201" y="179"/>
                    <a:pt x="3080" y="1"/>
                    <a:pt x="29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6"/>
            <p:cNvSpPr/>
            <p:nvPr/>
          </p:nvSpPr>
          <p:spPr>
            <a:xfrm>
              <a:off x="5307283" y="3474188"/>
              <a:ext cx="114324" cy="94573"/>
            </a:xfrm>
            <a:custGeom>
              <a:rect b="b" l="l" r="r" t="t"/>
              <a:pathLst>
                <a:path extrusionOk="0" h="2648" w="3201">
                  <a:moveTo>
                    <a:pt x="295" y="1"/>
                  </a:moveTo>
                  <a:cubicBezTo>
                    <a:pt x="128" y="1"/>
                    <a:pt x="0" y="179"/>
                    <a:pt x="70" y="343"/>
                  </a:cubicBezTo>
                  <a:lnTo>
                    <a:pt x="626" y="1662"/>
                  </a:lnTo>
                  <a:cubicBezTo>
                    <a:pt x="776" y="2011"/>
                    <a:pt x="1091" y="2268"/>
                    <a:pt x="1464" y="2351"/>
                  </a:cubicBezTo>
                  <a:lnTo>
                    <a:pt x="2867" y="2641"/>
                  </a:lnTo>
                  <a:cubicBezTo>
                    <a:pt x="2884" y="2645"/>
                    <a:pt x="2902" y="2647"/>
                    <a:pt x="2919" y="2647"/>
                  </a:cubicBezTo>
                  <a:cubicBezTo>
                    <a:pt x="3078" y="2647"/>
                    <a:pt x="3200" y="2482"/>
                    <a:pt x="3140" y="2318"/>
                  </a:cubicBezTo>
                  <a:lnTo>
                    <a:pt x="2593" y="949"/>
                  </a:lnTo>
                  <a:cubicBezTo>
                    <a:pt x="2443" y="559"/>
                    <a:pt x="2103" y="285"/>
                    <a:pt x="1697" y="219"/>
                  </a:cubicBezTo>
                  <a:lnTo>
                    <a:pt x="328" y="3"/>
                  </a:lnTo>
                  <a:cubicBezTo>
                    <a:pt x="317" y="1"/>
                    <a:pt x="306" y="1"/>
                    <a:pt x="2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6"/>
            <p:cNvSpPr/>
            <p:nvPr/>
          </p:nvSpPr>
          <p:spPr>
            <a:xfrm>
              <a:off x="5859730" y="3278074"/>
              <a:ext cx="137253" cy="65323"/>
            </a:xfrm>
            <a:custGeom>
              <a:rect b="b" l="l" r="r" t="t"/>
              <a:pathLst>
                <a:path extrusionOk="0" h="1829" w="3843">
                  <a:moveTo>
                    <a:pt x="2214" y="1"/>
                  </a:moveTo>
                  <a:cubicBezTo>
                    <a:pt x="2025" y="1"/>
                    <a:pt x="1846" y="83"/>
                    <a:pt x="1727" y="234"/>
                  </a:cubicBezTo>
                  <a:cubicBezTo>
                    <a:pt x="1279" y="773"/>
                    <a:pt x="748" y="1221"/>
                    <a:pt x="142" y="1569"/>
                  </a:cubicBezTo>
                  <a:cubicBezTo>
                    <a:pt x="1" y="1624"/>
                    <a:pt x="53" y="1829"/>
                    <a:pt x="193" y="1829"/>
                  </a:cubicBezTo>
                  <a:cubicBezTo>
                    <a:pt x="201" y="1829"/>
                    <a:pt x="209" y="1828"/>
                    <a:pt x="217" y="1827"/>
                  </a:cubicBezTo>
                  <a:cubicBezTo>
                    <a:pt x="2208" y="1677"/>
                    <a:pt x="3295" y="839"/>
                    <a:pt x="3735" y="408"/>
                  </a:cubicBezTo>
                  <a:cubicBezTo>
                    <a:pt x="3843" y="300"/>
                    <a:pt x="3785" y="118"/>
                    <a:pt x="3627" y="101"/>
                  </a:cubicBezTo>
                  <a:cubicBezTo>
                    <a:pt x="3287" y="76"/>
                    <a:pt x="2748" y="26"/>
                    <a:pt x="2241" y="1"/>
                  </a:cubicBezTo>
                  <a:cubicBezTo>
                    <a:pt x="2232" y="1"/>
                    <a:pt x="2223" y="1"/>
                    <a:pt x="22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6"/>
            <p:cNvSpPr/>
            <p:nvPr/>
          </p:nvSpPr>
          <p:spPr>
            <a:xfrm>
              <a:off x="5411429" y="3278074"/>
              <a:ext cx="137467" cy="65358"/>
            </a:xfrm>
            <a:custGeom>
              <a:rect b="b" l="l" r="r" t="t"/>
              <a:pathLst>
                <a:path extrusionOk="0" h="1830" w="3849">
                  <a:moveTo>
                    <a:pt x="1629" y="1"/>
                  </a:moveTo>
                  <a:cubicBezTo>
                    <a:pt x="1620" y="1"/>
                    <a:pt x="1611" y="1"/>
                    <a:pt x="1602" y="1"/>
                  </a:cubicBezTo>
                  <a:cubicBezTo>
                    <a:pt x="1095" y="26"/>
                    <a:pt x="556" y="76"/>
                    <a:pt x="208" y="109"/>
                  </a:cubicBezTo>
                  <a:cubicBezTo>
                    <a:pt x="67" y="126"/>
                    <a:pt x="0" y="300"/>
                    <a:pt x="108" y="408"/>
                  </a:cubicBezTo>
                  <a:cubicBezTo>
                    <a:pt x="548" y="839"/>
                    <a:pt x="1635" y="1677"/>
                    <a:pt x="3626" y="1827"/>
                  </a:cubicBezTo>
                  <a:cubicBezTo>
                    <a:pt x="3637" y="1829"/>
                    <a:pt x="3647" y="1830"/>
                    <a:pt x="3658" y="1830"/>
                  </a:cubicBezTo>
                  <a:cubicBezTo>
                    <a:pt x="3800" y="1830"/>
                    <a:pt x="3848" y="1624"/>
                    <a:pt x="3709" y="1569"/>
                  </a:cubicBezTo>
                  <a:cubicBezTo>
                    <a:pt x="3103" y="1221"/>
                    <a:pt x="2564" y="773"/>
                    <a:pt x="2116" y="234"/>
                  </a:cubicBezTo>
                  <a:cubicBezTo>
                    <a:pt x="2005" y="83"/>
                    <a:pt x="1819" y="1"/>
                    <a:pt x="16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6"/>
            <p:cNvSpPr/>
            <p:nvPr/>
          </p:nvSpPr>
          <p:spPr>
            <a:xfrm>
              <a:off x="5675759" y="2983350"/>
              <a:ext cx="58108" cy="149896"/>
            </a:xfrm>
            <a:custGeom>
              <a:rect b="b" l="l" r="r" t="t"/>
              <a:pathLst>
                <a:path extrusionOk="0" h="4197" w="1627">
                  <a:moveTo>
                    <a:pt x="809" y="0"/>
                  </a:moveTo>
                  <a:cubicBezTo>
                    <a:pt x="751" y="0"/>
                    <a:pt x="693" y="35"/>
                    <a:pt x="680" y="106"/>
                  </a:cubicBezTo>
                  <a:lnTo>
                    <a:pt x="0" y="4196"/>
                  </a:lnTo>
                  <a:lnTo>
                    <a:pt x="1626" y="4196"/>
                  </a:lnTo>
                  <a:lnTo>
                    <a:pt x="938" y="106"/>
                  </a:lnTo>
                  <a:cubicBezTo>
                    <a:pt x="925" y="35"/>
                    <a:pt x="867"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6"/>
            <p:cNvSpPr/>
            <p:nvPr/>
          </p:nvSpPr>
          <p:spPr>
            <a:xfrm>
              <a:off x="5414072" y="3466259"/>
              <a:ext cx="580547" cy="122431"/>
            </a:xfrm>
            <a:custGeom>
              <a:rect b="b" l="l" r="r" t="t"/>
              <a:pathLst>
                <a:path extrusionOk="0" h="3428" w="16255">
                  <a:moveTo>
                    <a:pt x="15317" y="2034"/>
                  </a:moveTo>
                  <a:cubicBezTo>
                    <a:pt x="15192" y="2108"/>
                    <a:pt x="15076" y="2183"/>
                    <a:pt x="14952" y="2241"/>
                  </a:cubicBezTo>
                  <a:cubicBezTo>
                    <a:pt x="13301" y="3154"/>
                    <a:pt x="11276" y="3427"/>
                    <a:pt x="8124" y="3427"/>
                  </a:cubicBezTo>
                  <a:cubicBezTo>
                    <a:pt x="4971" y="3427"/>
                    <a:pt x="2955" y="3154"/>
                    <a:pt x="1304" y="2249"/>
                  </a:cubicBezTo>
                  <a:cubicBezTo>
                    <a:pt x="1171" y="2175"/>
                    <a:pt x="1055" y="2108"/>
                    <a:pt x="930" y="2034"/>
                  </a:cubicBezTo>
                  <a:cubicBezTo>
                    <a:pt x="1" y="1436"/>
                    <a:pt x="532" y="1"/>
                    <a:pt x="1627" y="167"/>
                  </a:cubicBezTo>
                  <a:cubicBezTo>
                    <a:pt x="3892" y="515"/>
                    <a:pt x="6398" y="499"/>
                    <a:pt x="8124" y="499"/>
                  </a:cubicBezTo>
                  <a:cubicBezTo>
                    <a:pt x="9849" y="499"/>
                    <a:pt x="12363" y="515"/>
                    <a:pt x="14628" y="167"/>
                  </a:cubicBezTo>
                  <a:cubicBezTo>
                    <a:pt x="15723" y="1"/>
                    <a:pt x="16254" y="1444"/>
                    <a:pt x="15317" y="20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6"/>
            <p:cNvSpPr/>
            <p:nvPr/>
          </p:nvSpPr>
          <p:spPr>
            <a:xfrm>
              <a:off x="5452323" y="3499760"/>
              <a:ext cx="502581" cy="88930"/>
            </a:xfrm>
            <a:custGeom>
              <a:rect b="b" l="l" r="r" t="t"/>
              <a:pathLst>
                <a:path extrusionOk="0" h="2490" w="14072">
                  <a:moveTo>
                    <a:pt x="13881" y="1303"/>
                  </a:moveTo>
                  <a:cubicBezTo>
                    <a:pt x="12230" y="2216"/>
                    <a:pt x="10205" y="2489"/>
                    <a:pt x="7053" y="2489"/>
                  </a:cubicBezTo>
                  <a:cubicBezTo>
                    <a:pt x="3900" y="2489"/>
                    <a:pt x="1884" y="2216"/>
                    <a:pt x="233" y="1311"/>
                  </a:cubicBezTo>
                  <a:cubicBezTo>
                    <a:pt x="0" y="664"/>
                    <a:pt x="556" y="9"/>
                    <a:pt x="1236" y="116"/>
                  </a:cubicBezTo>
                  <a:cubicBezTo>
                    <a:pt x="3261" y="423"/>
                    <a:pt x="5509" y="415"/>
                    <a:pt x="7053" y="415"/>
                  </a:cubicBezTo>
                  <a:cubicBezTo>
                    <a:pt x="8596" y="415"/>
                    <a:pt x="10844" y="432"/>
                    <a:pt x="12877" y="116"/>
                  </a:cubicBezTo>
                  <a:cubicBezTo>
                    <a:pt x="13624" y="0"/>
                    <a:pt x="14072" y="722"/>
                    <a:pt x="13881" y="130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6"/>
            <p:cNvSpPr/>
            <p:nvPr/>
          </p:nvSpPr>
          <p:spPr>
            <a:xfrm>
              <a:off x="5655294" y="3154534"/>
              <a:ext cx="97823" cy="72037"/>
            </a:xfrm>
            <a:custGeom>
              <a:rect b="b" l="l" r="r" t="t"/>
              <a:pathLst>
                <a:path extrusionOk="0" h="2017" w="2739">
                  <a:moveTo>
                    <a:pt x="1370" y="1"/>
                  </a:moveTo>
                  <a:cubicBezTo>
                    <a:pt x="1004" y="1"/>
                    <a:pt x="656" y="1"/>
                    <a:pt x="308" y="9"/>
                  </a:cubicBezTo>
                  <a:lnTo>
                    <a:pt x="1" y="2017"/>
                  </a:lnTo>
                  <a:cubicBezTo>
                    <a:pt x="150" y="2013"/>
                    <a:pt x="451" y="2010"/>
                    <a:pt x="735" y="2010"/>
                  </a:cubicBezTo>
                  <a:cubicBezTo>
                    <a:pt x="1019" y="2010"/>
                    <a:pt x="1287" y="2013"/>
                    <a:pt x="1370" y="2017"/>
                  </a:cubicBezTo>
                  <a:lnTo>
                    <a:pt x="2738" y="2017"/>
                  </a:lnTo>
                  <a:lnTo>
                    <a:pt x="2432" y="9"/>
                  </a:lnTo>
                  <a:cubicBezTo>
                    <a:pt x="2083" y="1"/>
                    <a:pt x="1735" y="1"/>
                    <a:pt x="1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6"/>
            <p:cNvSpPr/>
            <p:nvPr/>
          </p:nvSpPr>
          <p:spPr>
            <a:xfrm>
              <a:off x="5756334" y="3155141"/>
              <a:ext cx="211326" cy="82109"/>
            </a:xfrm>
            <a:custGeom>
              <a:rect b="b" l="l" r="r" t="t"/>
              <a:pathLst>
                <a:path extrusionOk="0" h="2299" w="5917">
                  <a:moveTo>
                    <a:pt x="1" y="0"/>
                  </a:moveTo>
                  <a:lnTo>
                    <a:pt x="308" y="2000"/>
                  </a:lnTo>
                  <a:lnTo>
                    <a:pt x="2033" y="2049"/>
                  </a:lnTo>
                  <a:cubicBezTo>
                    <a:pt x="3361" y="2091"/>
                    <a:pt x="4730" y="2174"/>
                    <a:pt x="5916" y="2298"/>
                  </a:cubicBezTo>
                  <a:lnTo>
                    <a:pt x="5336" y="1684"/>
                  </a:lnTo>
                  <a:cubicBezTo>
                    <a:pt x="4796" y="1112"/>
                    <a:pt x="4133" y="681"/>
                    <a:pt x="3394" y="415"/>
                  </a:cubicBezTo>
                  <a:cubicBezTo>
                    <a:pt x="3286" y="365"/>
                    <a:pt x="3170" y="332"/>
                    <a:pt x="3062" y="299"/>
                  </a:cubicBezTo>
                  <a:cubicBezTo>
                    <a:pt x="2921" y="257"/>
                    <a:pt x="2780" y="224"/>
                    <a:pt x="2639" y="199"/>
                  </a:cubicBezTo>
                  <a:cubicBezTo>
                    <a:pt x="2548" y="174"/>
                    <a:pt x="2457" y="166"/>
                    <a:pt x="2365" y="150"/>
                  </a:cubicBezTo>
                  <a:cubicBezTo>
                    <a:pt x="2307" y="141"/>
                    <a:pt x="2257" y="133"/>
                    <a:pt x="2208" y="133"/>
                  </a:cubicBezTo>
                  <a:cubicBezTo>
                    <a:pt x="1519" y="67"/>
                    <a:pt x="781" y="25"/>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6"/>
            <p:cNvSpPr/>
            <p:nvPr/>
          </p:nvSpPr>
          <p:spPr>
            <a:xfrm>
              <a:off x="5440752" y="3155141"/>
              <a:ext cx="211004" cy="81823"/>
            </a:xfrm>
            <a:custGeom>
              <a:rect b="b" l="l" r="r" t="t"/>
              <a:pathLst>
                <a:path extrusionOk="0" h="2291" w="5908">
                  <a:moveTo>
                    <a:pt x="5908" y="0"/>
                  </a:moveTo>
                  <a:cubicBezTo>
                    <a:pt x="5651" y="8"/>
                    <a:pt x="4921" y="50"/>
                    <a:pt x="4813" y="50"/>
                  </a:cubicBezTo>
                  <a:cubicBezTo>
                    <a:pt x="4630" y="58"/>
                    <a:pt x="3892" y="116"/>
                    <a:pt x="3709" y="133"/>
                  </a:cubicBezTo>
                  <a:cubicBezTo>
                    <a:pt x="2515" y="249"/>
                    <a:pt x="1403" y="797"/>
                    <a:pt x="581" y="1676"/>
                  </a:cubicBezTo>
                  <a:lnTo>
                    <a:pt x="1" y="2290"/>
                  </a:lnTo>
                  <a:cubicBezTo>
                    <a:pt x="407" y="2249"/>
                    <a:pt x="839" y="2215"/>
                    <a:pt x="1287" y="2182"/>
                  </a:cubicBezTo>
                  <a:cubicBezTo>
                    <a:pt x="1718" y="2149"/>
                    <a:pt x="2946" y="2083"/>
                    <a:pt x="3120" y="2074"/>
                  </a:cubicBezTo>
                  <a:cubicBezTo>
                    <a:pt x="3228" y="2074"/>
                    <a:pt x="4921" y="2016"/>
                    <a:pt x="5609" y="2000"/>
                  </a:cubicBezTo>
                  <a:lnTo>
                    <a:pt x="59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6"/>
            <p:cNvSpPr/>
            <p:nvPr/>
          </p:nvSpPr>
          <p:spPr>
            <a:xfrm>
              <a:off x="5486682" y="3158106"/>
              <a:ext cx="107002" cy="75287"/>
            </a:xfrm>
            <a:custGeom>
              <a:rect b="b" l="l" r="r" t="t"/>
              <a:pathLst>
                <a:path extrusionOk="0" h="2108" w="2996">
                  <a:moveTo>
                    <a:pt x="2996" y="0"/>
                  </a:moveTo>
                  <a:lnTo>
                    <a:pt x="2423" y="50"/>
                  </a:lnTo>
                  <a:cubicBezTo>
                    <a:pt x="2133" y="83"/>
                    <a:pt x="1851" y="133"/>
                    <a:pt x="1577" y="208"/>
                  </a:cubicBezTo>
                  <a:lnTo>
                    <a:pt x="1" y="2108"/>
                  </a:lnTo>
                  <a:cubicBezTo>
                    <a:pt x="432" y="2074"/>
                    <a:pt x="872" y="2041"/>
                    <a:pt x="1312" y="2025"/>
                  </a:cubicBez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6"/>
            <p:cNvSpPr/>
            <p:nvPr/>
          </p:nvSpPr>
          <p:spPr>
            <a:xfrm>
              <a:off x="5552470" y="3156320"/>
              <a:ext cx="71751" cy="72930"/>
            </a:xfrm>
            <a:custGeom>
              <a:rect b="b" l="l" r="r" t="t"/>
              <a:pathLst>
                <a:path extrusionOk="0" h="2042" w="2009">
                  <a:moveTo>
                    <a:pt x="2008" y="0"/>
                  </a:moveTo>
                  <a:lnTo>
                    <a:pt x="2008" y="0"/>
                  </a:lnTo>
                  <a:cubicBezTo>
                    <a:pt x="1901" y="9"/>
                    <a:pt x="1793" y="17"/>
                    <a:pt x="1693" y="17"/>
                  </a:cubicBezTo>
                  <a:lnTo>
                    <a:pt x="1" y="2041"/>
                  </a:lnTo>
                  <a:cubicBezTo>
                    <a:pt x="100" y="2033"/>
                    <a:pt x="216" y="2025"/>
                    <a:pt x="316" y="2025"/>
                  </a:cubicBezTo>
                  <a:lnTo>
                    <a:pt x="2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6"/>
            <p:cNvSpPr/>
            <p:nvPr/>
          </p:nvSpPr>
          <p:spPr>
            <a:xfrm>
              <a:off x="5785370" y="3160463"/>
              <a:ext cx="65251" cy="66716"/>
            </a:xfrm>
            <a:custGeom>
              <a:rect b="b" l="l" r="r" t="t"/>
              <a:pathLst>
                <a:path extrusionOk="0" h="1868" w="1827">
                  <a:moveTo>
                    <a:pt x="1552" y="1"/>
                  </a:moveTo>
                  <a:lnTo>
                    <a:pt x="1" y="1859"/>
                  </a:lnTo>
                  <a:cubicBezTo>
                    <a:pt x="100" y="1867"/>
                    <a:pt x="208" y="1867"/>
                    <a:pt x="308" y="1867"/>
                  </a:cubicBezTo>
                  <a:lnTo>
                    <a:pt x="1826" y="50"/>
                  </a:lnTo>
                  <a:cubicBezTo>
                    <a:pt x="1735" y="25"/>
                    <a:pt x="1644" y="17"/>
                    <a:pt x="15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6"/>
            <p:cNvSpPr/>
            <p:nvPr/>
          </p:nvSpPr>
          <p:spPr>
            <a:xfrm>
              <a:off x="5814121" y="3165785"/>
              <a:ext cx="63751" cy="62573"/>
            </a:xfrm>
            <a:custGeom>
              <a:rect b="b" l="l" r="r" t="t"/>
              <a:pathLst>
                <a:path extrusionOk="0" h="1752" w="1785">
                  <a:moveTo>
                    <a:pt x="1453" y="1"/>
                  </a:moveTo>
                  <a:lnTo>
                    <a:pt x="1" y="1735"/>
                  </a:lnTo>
                  <a:lnTo>
                    <a:pt x="415" y="1751"/>
                  </a:lnTo>
                  <a:lnTo>
                    <a:pt x="1784" y="109"/>
                  </a:lnTo>
                  <a:cubicBezTo>
                    <a:pt x="1668" y="67"/>
                    <a:pt x="1560" y="26"/>
                    <a:pt x="14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46"/>
          <p:cNvGrpSpPr/>
          <p:nvPr/>
        </p:nvGrpSpPr>
        <p:grpSpPr>
          <a:xfrm>
            <a:off x="4754954" y="4046202"/>
            <a:ext cx="1837913" cy="557696"/>
            <a:chOff x="4755000" y="4046202"/>
            <a:chExt cx="1837913" cy="557696"/>
          </a:xfrm>
        </p:grpSpPr>
        <p:sp>
          <p:nvSpPr>
            <p:cNvPr id="1633" name="Google Shape;1633;p46"/>
            <p:cNvSpPr/>
            <p:nvPr/>
          </p:nvSpPr>
          <p:spPr>
            <a:xfrm>
              <a:off x="4974296" y="4051254"/>
              <a:ext cx="805794" cy="195204"/>
            </a:xfrm>
            <a:custGeom>
              <a:rect b="b" l="l" r="r" t="t"/>
              <a:pathLst>
                <a:path extrusionOk="0" h="4830" w="19938">
                  <a:moveTo>
                    <a:pt x="19938" y="0"/>
                  </a:moveTo>
                  <a:cubicBezTo>
                    <a:pt x="16005" y="1154"/>
                    <a:pt x="11798" y="3244"/>
                    <a:pt x="9226" y="4829"/>
                  </a:cubicBezTo>
                  <a:lnTo>
                    <a:pt x="0" y="4829"/>
                  </a:lnTo>
                  <a:cubicBezTo>
                    <a:pt x="1303" y="4281"/>
                    <a:pt x="2606" y="3784"/>
                    <a:pt x="3908" y="3327"/>
                  </a:cubicBezTo>
                  <a:cubicBezTo>
                    <a:pt x="4124" y="3253"/>
                    <a:pt x="5883" y="2672"/>
                    <a:pt x="6206" y="2572"/>
                  </a:cubicBezTo>
                  <a:cubicBezTo>
                    <a:pt x="7484" y="2174"/>
                    <a:pt x="8754" y="1826"/>
                    <a:pt x="10006" y="1527"/>
                  </a:cubicBezTo>
                  <a:cubicBezTo>
                    <a:pt x="10546" y="1394"/>
                    <a:pt x="11077" y="1270"/>
                    <a:pt x="11608" y="1162"/>
                  </a:cubicBezTo>
                  <a:cubicBezTo>
                    <a:pt x="12039" y="1054"/>
                    <a:pt x="12462" y="979"/>
                    <a:pt x="12885" y="888"/>
                  </a:cubicBezTo>
                  <a:cubicBezTo>
                    <a:pt x="15217" y="440"/>
                    <a:pt x="17573" y="141"/>
                    <a:pt x="199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6"/>
            <p:cNvSpPr/>
            <p:nvPr/>
          </p:nvSpPr>
          <p:spPr>
            <a:xfrm>
              <a:off x="5210688" y="4054609"/>
              <a:ext cx="1094519" cy="380952"/>
            </a:xfrm>
            <a:custGeom>
              <a:rect b="b" l="l" r="r" t="t"/>
              <a:pathLst>
                <a:path extrusionOk="0" h="9426" w="27082">
                  <a:moveTo>
                    <a:pt x="27081" y="1834"/>
                  </a:moveTo>
                  <a:lnTo>
                    <a:pt x="1436" y="9425"/>
                  </a:lnTo>
                  <a:lnTo>
                    <a:pt x="1" y="7509"/>
                  </a:lnTo>
                  <a:cubicBezTo>
                    <a:pt x="1" y="7509"/>
                    <a:pt x="1345" y="6555"/>
                    <a:pt x="3684" y="5310"/>
                  </a:cubicBezTo>
                  <a:cubicBezTo>
                    <a:pt x="4697" y="4779"/>
                    <a:pt x="5891" y="4182"/>
                    <a:pt x="7244" y="3601"/>
                  </a:cubicBezTo>
                  <a:cubicBezTo>
                    <a:pt x="7426" y="3518"/>
                    <a:pt x="7625" y="3435"/>
                    <a:pt x="7816" y="3352"/>
                  </a:cubicBezTo>
                  <a:lnTo>
                    <a:pt x="8173" y="3203"/>
                  </a:lnTo>
                  <a:cubicBezTo>
                    <a:pt x="8297" y="3145"/>
                    <a:pt x="8430" y="3095"/>
                    <a:pt x="8563" y="3045"/>
                  </a:cubicBezTo>
                  <a:cubicBezTo>
                    <a:pt x="8638" y="3012"/>
                    <a:pt x="8712" y="2979"/>
                    <a:pt x="8795" y="2946"/>
                  </a:cubicBezTo>
                  <a:cubicBezTo>
                    <a:pt x="9973" y="2481"/>
                    <a:pt x="11243" y="2016"/>
                    <a:pt x="12587" y="1602"/>
                  </a:cubicBezTo>
                  <a:cubicBezTo>
                    <a:pt x="12587" y="1602"/>
                    <a:pt x="12587" y="1602"/>
                    <a:pt x="12595" y="1602"/>
                  </a:cubicBezTo>
                  <a:cubicBezTo>
                    <a:pt x="13226" y="1411"/>
                    <a:pt x="13881" y="1228"/>
                    <a:pt x="14545" y="1046"/>
                  </a:cubicBezTo>
                  <a:cubicBezTo>
                    <a:pt x="15034" y="921"/>
                    <a:pt x="15532" y="797"/>
                    <a:pt x="16038" y="681"/>
                  </a:cubicBezTo>
                  <a:cubicBezTo>
                    <a:pt x="17283" y="407"/>
                    <a:pt x="18577" y="175"/>
                    <a:pt x="19913" y="0"/>
                  </a:cubicBezTo>
                  <a:cubicBezTo>
                    <a:pt x="21282" y="125"/>
                    <a:pt x="22634" y="357"/>
                    <a:pt x="23962" y="697"/>
                  </a:cubicBezTo>
                  <a:cubicBezTo>
                    <a:pt x="21124" y="1544"/>
                    <a:pt x="18361" y="2614"/>
                    <a:pt x="15690" y="3883"/>
                  </a:cubicBezTo>
                  <a:lnTo>
                    <a:pt x="15989" y="4398"/>
                  </a:lnTo>
                  <a:cubicBezTo>
                    <a:pt x="18917" y="3020"/>
                    <a:pt x="21971" y="1892"/>
                    <a:pt x="25098" y="1037"/>
                  </a:cubicBezTo>
                  <a:cubicBezTo>
                    <a:pt x="25779" y="1253"/>
                    <a:pt x="26443" y="1519"/>
                    <a:pt x="27081" y="18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6"/>
            <p:cNvSpPr/>
            <p:nvPr/>
          </p:nvSpPr>
          <p:spPr>
            <a:xfrm>
              <a:off x="4755323" y="4046202"/>
              <a:ext cx="1837589" cy="441332"/>
            </a:xfrm>
            <a:custGeom>
              <a:rect b="b" l="l" r="r" t="t"/>
              <a:pathLst>
                <a:path extrusionOk="0" h="10920" w="45468">
                  <a:moveTo>
                    <a:pt x="41178" y="5278"/>
                  </a:moveTo>
                  <a:lnTo>
                    <a:pt x="41178" y="5278"/>
                  </a:lnTo>
                  <a:cubicBezTo>
                    <a:pt x="40829" y="5029"/>
                    <a:pt x="40506" y="4747"/>
                    <a:pt x="40199" y="4448"/>
                  </a:cubicBezTo>
                  <a:cubicBezTo>
                    <a:pt x="41584" y="4066"/>
                    <a:pt x="42920" y="3519"/>
                    <a:pt x="44189" y="2838"/>
                  </a:cubicBezTo>
                  <a:cubicBezTo>
                    <a:pt x="44189" y="2838"/>
                    <a:pt x="44040" y="2772"/>
                    <a:pt x="43783" y="2672"/>
                  </a:cubicBezTo>
                  <a:cubicBezTo>
                    <a:pt x="43003" y="2365"/>
                    <a:pt x="41202" y="1727"/>
                    <a:pt x="39576" y="1677"/>
                  </a:cubicBezTo>
                  <a:lnTo>
                    <a:pt x="27612" y="5220"/>
                  </a:lnTo>
                  <a:lnTo>
                    <a:pt x="29438" y="8381"/>
                  </a:lnTo>
                  <a:lnTo>
                    <a:pt x="12703" y="9625"/>
                  </a:lnTo>
                  <a:lnTo>
                    <a:pt x="11276" y="7709"/>
                  </a:lnTo>
                  <a:cubicBezTo>
                    <a:pt x="11276" y="7709"/>
                    <a:pt x="12620" y="6754"/>
                    <a:pt x="14960" y="5518"/>
                  </a:cubicBezTo>
                  <a:cubicBezTo>
                    <a:pt x="18527" y="3627"/>
                    <a:pt x="24377" y="1063"/>
                    <a:pt x="31180" y="200"/>
                  </a:cubicBezTo>
                  <a:cubicBezTo>
                    <a:pt x="29247" y="26"/>
                    <a:pt x="27297" y="1"/>
                    <a:pt x="25356" y="117"/>
                  </a:cubicBezTo>
                  <a:lnTo>
                    <a:pt x="25356" y="117"/>
                  </a:lnTo>
                  <a:cubicBezTo>
                    <a:pt x="21423" y="1279"/>
                    <a:pt x="17225" y="3361"/>
                    <a:pt x="14653" y="4946"/>
                  </a:cubicBezTo>
                  <a:lnTo>
                    <a:pt x="5418" y="4946"/>
                  </a:lnTo>
                  <a:cubicBezTo>
                    <a:pt x="4232" y="5444"/>
                    <a:pt x="3037" y="5983"/>
                    <a:pt x="1834" y="6555"/>
                  </a:cubicBezTo>
                  <a:cubicBezTo>
                    <a:pt x="1710" y="6622"/>
                    <a:pt x="482" y="7227"/>
                    <a:pt x="1" y="7476"/>
                  </a:cubicBezTo>
                  <a:lnTo>
                    <a:pt x="1519" y="10007"/>
                  </a:lnTo>
                  <a:cubicBezTo>
                    <a:pt x="1519" y="10007"/>
                    <a:pt x="3037" y="10679"/>
                    <a:pt x="6066" y="10870"/>
                  </a:cubicBezTo>
                  <a:lnTo>
                    <a:pt x="6066" y="10870"/>
                  </a:lnTo>
                  <a:cubicBezTo>
                    <a:pt x="6580" y="10903"/>
                    <a:pt x="7144" y="10919"/>
                    <a:pt x="7758" y="10919"/>
                  </a:cubicBezTo>
                  <a:cubicBezTo>
                    <a:pt x="8090" y="10919"/>
                    <a:pt x="32955" y="9053"/>
                    <a:pt x="33843" y="8995"/>
                  </a:cubicBezTo>
                  <a:cubicBezTo>
                    <a:pt x="33918" y="8986"/>
                    <a:pt x="33993" y="8986"/>
                    <a:pt x="34076" y="8978"/>
                  </a:cubicBezTo>
                  <a:cubicBezTo>
                    <a:pt x="34474" y="8945"/>
                    <a:pt x="34938" y="8912"/>
                    <a:pt x="35453" y="8862"/>
                  </a:cubicBezTo>
                  <a:cubicBezTo>
                    <a:pt x="36374" y="8771"/>
                    <a:pt x="37286" y="8638"/>
                    <a:pt x="38199" y="8455"/>
                  </a:cubicBezTo>
                  <a:cubicBezTo>
                    <a:pt x="40622" y="7958"/>
                    <a:pt x="43310" y="6962"/>
                    <a:pt x="45069" y="4913"/>
                  </a:cubicBezTo>
                  <a:cubicBezTo>
                    <a:pt x="45210" y="4755"/>
                    <a:pt x="45334" y="4581"/>
                    <a:pt x="45467" y="4415"/>
                  </a:cubicBezTo>
                  <a:cubicBezTo>
                    <a:pt x="44413" y="4846"/>
                    <a:pt x="42804" y="5145"/>
                    <a:pt x="41178" y="527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6"/>
            <p:cNvSpPr/>
            <p:nvPr/>
          </p:nvSpPr>
          <p:spPr>
            <a:xfrm>
              <a:off x="5844772" y="4082778"/>
              <a:ext cx="380305" cy="149576"/>
            </a:xfrm>
            <a:custGeom>
              <a:rect b="b" l="l" r="r" t="t"/>
              <a:pathLst>
                <a:path extrusionOk="0" h="3701" w="9410">
                  <a:moveTo>
                    <a:pt x="300" y="3701"/>
                  </a:moveTo>
                  <a:cubicBezTo>
                    <a:pt x="3237" y="2315"/>
                    <a:pt x="6282" y="1195"/>
                    <a:pt x="9409" y="332"/>
                  </a:cubicBezTo>
                  <a:cubicBezTo>
                    <a:pt x="9044" y="216"/>
                    <a:pt x="8671" y="100"/>
                    <a:pt x="8281" y="0"/>
                  </a:cubicBezTo>
                  <a:cubicBezTo>
                    <a:pt x="5444" y="847"/>
                    <a:pt x="2672" y="1909"/>
                    <a:pt x="1" y="318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6"/>
            <p:cNvSpPr/>
            <p:nvPr/>
          </p:nvSpPr>
          <p:spPr>
            <a:xfrm>
              <a:off x="5268685" y="4257132"/>
              <a:ext cx="676062" cy="178432"/>
            </a:xfrm>
            <a:custGeom>
              <a:rect b="b" l="l" r="r" t="t"/>
              <a:pathLst>
                <a:path extrusionOk="0" h="4415" w="16728">
                  <a:moveTo>
                    <a:pt x="14910" y="1"/>
                  </a:moveTo>
                  <a:lnTo>
                    <a:pt x="1" y="4414"/>
                  </a:lnTo>
                  <a:lnTo>
                    <a:pt x="16727" y="3162"/>
                  </a:lnTo>
                  <a:lnTo>
                    <a:pt x="14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6"/>
            <p:cNvSpPr/>
            <p:nvPr/>
          </p:nvSpPr>
          <p:spPr>
            <a:xfrm>
              <a:off x="4923979" y="4276896"/>
              <a:ext cx="300162" cy="230770"/>
            </a:xfrm>
            <a:custGeom>
              <a:rect b="b" l="l" r="r" t="t"/>
              <a:pathLst>
                <a:path extrusionOk="0" h="5710" w="7427">
                  <a:moveTo>
                    <a:pt x="2445" y="0"/>
                  </a:moveTo>
                  <a:cubicBezTo>
                    <a:pt x="2421" y="0"/>
                    <a:pt x="2398" y="1"/>
                    <a:pt x="2374" y="1"/>
                  </a:cubicBezTo>
                  <a:lnTo>
                    <a:pt x="1843" y="9"/>
                  </a:lnTo>
                  <a:cubicBezTo>
                    <a:pt x="1295" y="18"/>
                    <a:pt x="781" y="275"/>
                    <a:pt x="449" y="715"/>
                  </a:cubicBezTo>
                  <a:cubicBezTo>
                    <a:pt x="416" y="756"/>
                    <a:pt x="391" y="798"/>
                    <a:pt x="366" y="831"/>
                  </a:cubicBezTo>
                  <a:cubicBezTo>
                    <a:pt x="84" y="1262"/>
                    <a:pt x="1" y="1793"/>
                    <a:pt x="142" y="2283"/>
                  </a:cubicBezTo>
                  <a:lnTo>
                    <a:pt x="374" y="3137"/>
                  </a:lnTo>
                  <a:cubicBezTo>
                    <a:pt x="499" y="3594"/>
                    <a:pt x="714" y="4025"/>
                    <a:pt x="1013" y="4398"/>
                  </a:cubicBezTo>
                  <a:cubicBezTo>
                    <a:pt x="1644" y="5178"/>
                    <a:pt x="2581" y="5651"/>
                    <a:pt x="3585" y="5693"/>
                  </a:cubicBezTo>
                  <a:lnTo>
                    <a:pt x="3734" y="5693"/>
                  </a:lnTo>
                  <a:cubicBezTo>
                    <a:pt x="4124" y="5709"/>
                    <a:pt x="4481" y="5709"/>
                    <a:pt x="4830" y="5709"/>
                  </a:cubicBezTo>
                  <a:cubicBezTo>
                    <a:pt x="5319" y="5701"/>
                    <a:pt x="5767" y="5676"/>
                    <a:pt x="6149" y="5651"/>
                  </a:cubicBezTo>
                  <a:cubicBezTo>
                    <a:pt x="6970" y="5585"/>
                    <a:pt x="7427" y="4672"/>
                    <a:pt x="6987" y="3975"/>
                  </a:cubicBezTo>
                  <a:lnTo>
                    <a:pt x="5568" y="1727"/>
                  </a:lnTo>
                  <a:cubicBezTo>
                    <a:pt x="4892" y="652"/>
                    <a:pt x="3712" y="0"/>
                    <a:pt x="24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6"/>
            <p:cNvSpPr/>
            <p:nvPr/>
          </p:nvSpPr>
          <p:spPr>
            <a:xfrm>
              <a:off x="5032980" y="4377531"/>
              <a:ext cx="86205" cy="130136"/>
            </a:xfrm>
            <a:custGeom>
              <a:rect b="b" l="l" r="r" t="t"/>
              <a:pathLst>
                <a:path extrusionOk="0" h="3220" w="2133">
                  <a:moveTo>
                    <a:pt x="0" y="0"/>
                  </a:moveTo>
                  <a:lnTo>
                    <a:pt x="1037" y="3203"/>
                  </a:lnTo>
                  <a:cubicBezTo>
                    <a:pt x="1427" y="3219"/>
                    <a:pt x="1784" y="3219"/>
                    <a:pt x="2133" y="3219"/>
                  </a:cubicBezTo>
                  <a:lnTo>
                    <a:pt x="8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6"/>
            <p:cNvSpPr/>
            <p:nvPr/>
          </p:nvSpPr>
          <p:spPr>
            <a:xfrm>
              <a:off x="4882431" y="4310441"/>
              <a:ext cx="82527" cy="143918"/>
            </a:xfrm>
            <a:custGeom>
              <a:rect b="b" l="l" r="r" t="t"/>
              <a:pathLst>
                <a:path extrusionOk="0" h="3561" w="2042">
                  <a:moveTo>
                    <a:pt x="1394" y="1"/>
                  </a:moveTo>
                  <a:cubicBezTo>
                    <a:pt x="606" y="1088"/>
                    <a:pt x="340" y="1926"/>
                    <a:pt x="25" y="2913"/>
                  </a:cubicBezTo>
                  <a:cubicBezTo>
                    <a:pt x="0" y="3012"/>
                    <a:pt x="50" y="3120"/>
                    <a:pt x="149" y="3154"/>
                  </a:cubicBezTo>
                  <a:cubicBezTo>
                    <a:pt x="523" y="3270"/>
                    <a:pt x="1411" y="3527"/>
                    <a:pt x="2041" y="3560"/>
                  </a:cubicBezTo>
                  <a:cubicBezTo>
                    <a:pt x="1742" y="3187"/>
                    <a:pt x="1527" y="2764"/>
                    <a:pt x="1402" y="2299"/>
                  </a:cubicBezTo>
                  <a:lnTo>
                    <a:pt x="1170" y="1453"/>
                  </a:lnTo>
                  <a:cubicBezTo>
                    <a:pt x="1029" y="955"/>
                    <a:pt x="1112" y="432"/>
                    <a:pt x="13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6"/>
            <p:cNvSpPr/>
            <p:nvPr/>
          </p:nvSpPr>
          <p:spPr>
            <a:xfrm>
              <a:off x="5996008" y="4210937"/>
              <a:ext cx="341062" cy="240752"/>
            </a:xfrm>
            <a:custGeom>
              <a:rect b="b" l="l" r="r" t="t"/>
              <a:pathLst>
                <a:path extrusionOk="0" h="5957" w="8439">
                  <a:moveTo>
                    <a:pt x="5028" y="1"/>
                  </a:moveTo>
                  <a:cubicBezTo>
                    <a:pt x="4208" y="1"/>
                    <a:pt x="3426" y="405"/>
                    <a:pt x="2954" y="1102"/>
                  </a:cubicBezTo>
                  <a:lnTo>
                    <a:pt x="183" y="5201"/>
                  </a:lnTo>
                  <a:cubicBezTo>
                    <a:pt x="1" y="5458"/>
                    <a:pt x="175" y="5823"/>
                    <a:pt x="499" y="5848"/>
                  </a:cubicBezTo>
                  <a:cubicBezTo>
                    <a:pt x="1182" y="5916"/>
                    <a:pt x="1880" y="5957"/>
                    <a:pt x="2572" y="5957"/>
                  </a:cubicBezTo>
                  <a:cubicBezTo>
                    <a:pt x="2636" y="5957"/>
                    <a:pt x="2700" y="5956"/>
                    <a:pt x="2764" y="5956"/>
                  </a:cubicBezTo>
                  <a:cubicBezTo>
                    <a:pt x="3319" y="5956"/>
                    <a:pt x="3834" y="5931"/>
                    <a:pt x="4290" y="5889"/>
                  </a:cubicBezTo>
                  <a:cubicBezTo>
                    <a:pt x="4946" y="5840"/>
                    <a:pt x="5609" y="5740"/>
                    <a:pt x="6257" y="5599"/>
                  </a:cubicBezTo>
                  <a:cubicBezTo>
                    <a:pt x="6746" y="5491"/>
                    <a:pt x="7153" y="5159"/>
                    <a:pt x="7352" y="4703"/>
                  </a:cubicBezTo>
                  <a:cubicBezTo>
                    <a:pt x="7758" y="3774"/>
                    <a:pt x="8074" y="2803"/>
                    <a:pt x="8289" y="1816"/>
                  </a:cubicBezTo>
                  <a:cubicBezTo>
                    <a:pt x="8439" y="1160"/>
                    <a:pt x="8007" y="505"/>
                    <a:pt x="7343" y="389"/>
                  </a:cubicBezTo>
                  <a:lnTo>
                    <a:pt x="5468" y="40"/>
                  </a:lnTo>
                  <a:cubicBezTo>
                    <a:pt x="5321" y="14"/>
                    <a:pt x="5174" y="1"/>
                    <a:pt x="50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6"/>
            <p:cNvSpPr/>
            <p:nvPr/>
          </p:nvSpPr>
          <p:spPr>
            <a:xfrm>
              <a:off x="6108001" y="4314482"/>
              <a:ext cx="117082" cy="137492"/>
            </a:xfrm>
            <a:custGeom>
              <a:rect b="b" l="l" r="r" t="t"/>
              <a:pathLst>
                <a:path extrusionOk="0" h="3402" w="2897">
                  <a:moveTo>
                    <a:pt x="1942" y="0"/>
                  </a:moveTo>
                  <a:cubicBezTo>
                    <a:pt x="1942" y="0"/>
                    <a:pt x="548" y="2456"/>
                    <a:pt x="1" y="3402"/>
                  </a:cubicBezTo>
                  <a:cubicBezTo>
                    <a:pt x="557" y="3394"/>
                    <a:pt x="1063" y="3369"/>
                    <a:pt x="1519" y="3327"/>
                  </a:cubicBezTo>
                  <a:lnTo>
                    <a:pt x="28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6"/>
            <p:cNvSpPr/>
            <p:nvPr/>
          </p:nvSpPr>
          <p:spPr>
            <a:xfrm>
              <a:off x="6352799" y="4154193"/>
              <a:ext cx="239782" cy="119063"/>
            </a:xfrm>
            <a:custGeom>
              <a:rect b="b" l="l" r="r" t="t"/>
              <a:pathLst>
                <a:path extrusionOk="0" h="2946" w="5933">
                  <a:moveTo>
                    <a:pt x="4257" y="0"/>
                  </a:moveTo>
                  <a:cubicBezTo>
                    <a:pt x="3079" y="606"/>
                    <a:pt x="1851" y="1096"/>
                    <a:pt x="581" y="1452"/>
                  </a:cubicBezTo>
                  <a:lnTo>
                    <a:pt x="1" y="1610"/>
                  </a:lnTo>
                  <a:lnTo>
                    <a:pt x="432" y="2025"/>
                  </a:lnTo>
                  <a:cubicBezTo>
                    <a:pt x="756" y="2332"/>
                    <a:pt x="1096" y="2622"/>
                    <a:pt x="1452" y="2879"/>
                  </a:cubicBezTo>
                  <a:lnTo>
                    <a:pt x="1544" y="2946"/>
                  </a:lnTo>
                  <a:lnTo>
                    <a:pt x="1676" y="2946"/>
                  </a:lnTo>
                  <a:cubicBezTo>
                    <a:pt x="3178" y="2821"/>
                    <a:pt x="4539" y="2572"/>
                    <a:pt x="5543" y="2249"/>
                  </a:cubicBezTo>
                  <a:cubicBezTo>
                    <a:pt x="5676" y="2083"/>
                    <a:pt x="5808" y="1917"/>
                    <a:pt x="5933" y="1743"/>
                  </a:cubicBezTo>
                  <a:lnTo>
                    <a:pt x="5933" y="1743"/>
                  </a:lnTo>
                  <a:cubicBezTo>
                    <a:pt x="4887" y="2174"/>
                    <a:pt x="3278" y="2473"/>
                    <a:pt x="1652" y="2606"/>
                  </a:cubicBezTo>
                  <a:cubicBezTo>
                    <a:pt x="1303" y="2348"/>
                    <a:pt x="971" y="2075"/>
                    <a:pt x="673" y="1776"/>
                  </a:cubicBezTo>
                  <a:cubicBezTo>
                    <a:pt x="2058" y="1386"/>
                    <a:pt x="3394" y="847"/>
                    <a:pt x="4663" y="166"/>
                  </a:cubicBezTo>
                  <a:cubicBezTo>
                    <a:pt x="4663" y="166"/>
                    <a:pt x="4514" y="100"/>
                    <a:pt x="42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6"/>
            <p:cNvSpPr/>
            <p:nvPr/>
          </p:nvSpPr>
          <p:spPr>
            <a:xfrm>
              <a:off x="6379959" y="4160902"/>
              <a:ext cx="212623" cy="98613"/>
            </a:xfrm>
            <a:custGeom>
              <a:rect b="b" l="l" r="r" t="t"/>
              <a:pathLst>
                <a:path extrusionOk="0" h="2440" w="5261">
                  <a:moveTo>
                    <a:pt x="3991" y="0"/>
                  </a:moveTo>
                  <a:cubicBezTo>
                    <a:pt x="2722" y="681"/>
                    <a:pt x="1386" y="1228"/>
                    <a:pt x="1" y="1610"/>
                  </a:cubicBezTo>
                  <a:cubicBezTo>
                    <a:pt x="308" y="1909"/>
                    <a:pt x="631" y="2191"/>
                    <a:pt x="980" y="2440"/>
                  </a:cubicBezTo>
                  <a:cubicBezTo>
                    <a:pt x="2606" y="2307"/>
                    <a:pt x="4215" y="2008"/>
                    <a:pt x="5261" y="1577"/>
                  </a:cubicBezTo>
                  <a:lnTo>
                    <a:pt x="39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6"/>
            <p:cNvSpPr/>
            <p:nvPr/>
          </p:nvSpPr>
          <p:spPr>
            <a:xfrm>
              <a:off x="4777471" y="4311451"/>
              <a:ext cx="100957" cy="86205"/>
            </a:xfrm>
            <a:custGeom>
              <a:rect b="b" l="l" r="r" t="t"/>
              <a:pathLst>
                <a:path extrusionOk="0" h="2133" w="2498">
                  <a:moveTo>
                    <a:pt x="1278" y="1"/>
                  </a:moveTo>
                  <a:cubicBezTo>
                    <a:pt x="1153" y="59"/>
                    <a:pt x="1021" y="125"/>
                    <a:pt x="888" y="191"/>
                  </a:cubicBezTo>
                  <a:cubicBezTo>
                    <a:pt x="1203" y="324"/>
                    <a:pt x="1510" y="482"/>
                    <a:pt x="1809" y="656"/>
                  </a:cubicBezTo>
                  <a:cubicBezTo>
                    <a:pt x="1187" y="1013"/>
                    <a:pt x="581" y="1403"/>
                    <a:pt x="0" y="1834"/>
                  </a:cubicBezTo>
                  <a:lnTo>
                    <a:pt x="174" y="2133"/>
                  </a:lnTo>
                  <a:cubicBezTo>
                    <a:pt x="747" y="1701"/>
                    <a:pt x="1353" y="1303"/>
                    <a:pt x="1975" y="946"/>
                  </a:cubicBezTo>
                  <a:lnTo>
                    <a:pt x="2498" y="648"/>
                  </a:lnTo>
                  <a:lnTo>
                    <a:pt x="1975" y="357"/>
                  </a:lnTo>
                  <a:cubicBezTo>
                    <a:pt x="1734" y="225"/>
                    <a:pt x="1502" y="100"/>
                    <a:pt x="12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6"/>
            <p:cNvSpPr/>
            <p:nvPr/>
          </p:nvSpPr>
          <p:spPr>
            <a:xfrm>
              <a:off x="4755000" y="4319171"/>
              <a:ext cx="95581" cy="66442"/>
            </a:xfrm>
            <a:custGeom>
              <a:rect b="b" l="l" r="r" t="t"/>
              <a:pathLst>
                <a:path extrusionOk="0" h="1644" w="2365">
                  <a:moveTo>
                    <a:pt x="1444" y="0"/>
                  </a:moveTo>
                  <a:cubicBezTo>
                    <a:pt x="963" y="233"/>
                    <a:pt x="482" y="473"/>
                    <a:pt x="0" y="731"/>
                  </a:cubicBezTo>
                  <a:lnTo>
                    <a:pt x="548" y="1643"/>
                  </a:lnTo>
                  <a:cubicBezTo>
                    <a:pt x="1129" y="1212"/>
                    <a:pt x="1743" y="822"/>
                    <a:pt x="2365" y="465"/>
                  </a:cubicBezTo>
                  <a:cubicBezTo>
                    <a:pt x="2066" y="291"/>
                    <a:pt x="1759" y="142"/>
                    <a:pt x="1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6"/>
            <p:cNvSpPr/>
            <p:nvPr/>
          </p:nvSpPr>
          <p:spPr>
            <a:xfrm>
              <a:off x="5076912" y="4112929"/>
              <a:ext cx="301496" cy="133531"/>
            </a:xfrm>
            <a:custGeom>
              <a:rect b="b" l="l" r="r" t="t"/>
              <a:pathLst>
                <a:path extrusionOk="0" h="3304" w="7460">
                  <a:moveTo>
                    <a:pt x="7459" y="1"/>
                  </a:moveTo>
                  <a:cubicBezTo>
                    <a:pt x="6215" y="300"/>
                    <a:pt x="4945" y="648"/>
                    <a:pt x="3667" y="1046"/>
                  </a:cubicBezTo>
                  <a:cubicBezTo>
                    <a:pt x="2390" y="1702"/>
                    <a:pt x="1162" y="2457"/>
                    <a:pt x="0" y="3303"/>
                  </a:cubicBezTo>
                  <a:lnTo>
                    <a:pt x="1170" y="3303"/>
                  </a:lnTo>
                  <a:cubicBezTo>
                    <a:pt x="2448" y="2440"/>
                    <a:pt x="4323" y="1353"/>
                    <a:pt x="74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6"/>
            <p:cNvSpPr/>
            <p:nvPr/>
          </p:nvSpPr>
          <p:spPr>
            <a:xfrm>
              <a:off x="5248235" y="4119314"/>
              <a:ext cx="471158" cy="316247"/>
            </a:xfrm>
            <a:custGeom>
              <a:rect b="b" l="l" r="r" t="t"/>
              <a:pathLst>
                <a:path extrusionOk="0" h="7825" w="11658">
                  <a:moveTo>
                    <a:pt x="11658" y="1"/>
                  </a:moveTo>
                  <a:lnTo>
                    <a:pt x="11658" y="1"/>
                  </a:lnTo>
                  <a:cubicBezTo>
                    <a:pt x="10314" y="415"/>
                    <a:pt x="9044" y="880"/>
                    <a:pt x="7866" y="1353"/>
                  </a:cubicBezTo>
                  <a:cubicBezTo>
                    <a:pt x="7792" y="1378"/>
                    <a:pt x="7709" y="1411"/>
                    <a:pt x="7634" y="1444"/>
                  </a:cubicBezTo>
                  <a:cubicBezTo>
                    <a:pt x="7501" y="1494"/>
                    <a:pt x="7377" y="1544"/>
                    <a:pt x="7252" y="1602"/>
                  </a:cubicBezTo>
                  <a:lnTo>
                    <a:pt x="6887" y="1751"/>
                  </a:lnTo>
                  <a:cubicBezTo>
                    <a:pt x="4440" y="3352"/>
                    <a:pt x="2141" y="5153"/>
                    <a:pt x="1" y="7144"/>
                  </a:cubicBezTo>
                  <a:lnTo>
                    <a:pt x="507" y="7824"/>
                  </a:lnTo>
                  <a:lnTo>
                    <a:pt x="540" y="7808"/>
                  </a:lnTo>
                  <a:cubicBezTo>
                    <a:pt x="4158" y="4448"/>
                    <a:pt x="7875" y="1842"/>
                    <a:pt x="116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6"/>
            <p:cNvSpPr/>
            <p:nvPr/>
          </p:nvSpPr>
          <p:spPr>
            <a:xfrm>
              <a:off x="5320660" y="4082091"/>
              <a:ext cx="538247" cy="338031"/>
            </a:xfrm>
            <a:custGeom>
              <a:rect b="b" l="l" r="r" t="t"/>
              <a:pathLst>
                <a:path extrusionOk="0" h="8364" w="13318">
                  <a:moveTo>
                    <a:pt x="13317" y="1"/>
                  </a:moveTo>
                  <a:lnTo>
                    <a:pt x="13317" y="1"/>
                  </a:lnTo>
                  <a:cubicBezTo>
                    <a:pt x="12820" y="117"/>
                    <a:pt x="12322" y="233"/>
                    <a:pt x="11832" y="366"/>
                  </a:cubicBezTo>
                  <a:cubicBezTo>
                    <a:pt x="5444" y="3436"/>
                    <a:pt x="2059" y="6315"/>
                    <a:pt x="1" y="8364"/>
                  </a:cubicBezTo>
                  <a:lnTo>
                    <a:pt x="673" y="8165"/>
                  </a:lnTo>
                  <a:cubicBezTo>
                    <a:pt x="3237" y="5701"/>
                    <a:pt x="6813" y="2954"/>
                    <a:pt x="133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6"/>
            <p:cNvSpPr/>
            <p:nvPr/>
          </p:nvSpPr>
          <p:spPr>
            <a:xfrm>
              <a:off x="5921239" y="4480470"/>
              <a:ext cx="405767" cy="123427"/>
            </a:xfrm>
            <a:custGeom>
              <a:rect b="b" l="l" r="r" t="t"/>
              <a:pathLst>
                <a:path extrusionOk="0" h="3054" w="10040">
                  <a:moveTo>
                    <a:pt x="2838" y="3029"/>
                  </a:moveTo>
                  <a:lnTo>
                    <a:pt x="532" y="3029"/>
                  </a:lnTo>
                  <a:cubicBezTo>
                    <a:pt x="1" y="3053"/>
                    <a:pt x="1" y="2249"/>
                    <a:pt x="532" y="2282"/>
                  </a:cubicBezTo>
                  <a:lnTo>
                    <a:pt x="2838" y="2282"/>
                  </a:lnTo>
                  <a:cubicBezTo>
                    <a:pt x="3369" y="2249"/>
                    <a:pt x="3369" y="3053"/>
                    <a:pt x="2838" y="3029"/>
                  </a:cubicBezTo>
                  <a:close/>
                  <a:moveTo>
                    <a:pt x="4647" y="2655"/>
                  </a:moveTo>
                  <a:cubicBezTo>
                    <a:pt x="4647" y="2448"/>
                    <a:pt x="4473" y="2274"/>
                    <a:pt x="4273" y="2282"/>
                  </a:cubicBezTo>
                  <a:lnTo>
                    <a:pt x="3950" y="2282"/>
                  </a:lnTo>
                  <a:cubicBezTo>
                    <a:pt x="3427" y="2249"/>
                    <a:pt x="3427" y="3053"/>
                    <a:pt x="3950" y="3029"/>
                  </a:cubicBezTo>
                  <a:lnTo>
                    <a:pt x="4273" y="3029"/>
                  </a:lnTo>
                  <a:cubicBezTo>
                    <a:pt x="4473" y="3029"/>
                    <a:pt x="4647" y="2854"/>
                    <a:pt x="4647" y="2655"/>
                  </a:cubicBezTo>
                  <a:close/>
                  <a:moveTo>
                    <a:pt x="5991" y="1527"/>
                  </a:moveTo>
                  <a:cubicBezTo>
                    <a:pt x="5991" y="1319"/>
                    <a:pt x="5825" y="1153"/>
                    <a:pt x="5617" y="1153"/>
                  </a:cubicBezTo>
                  <a:lnTo>
                    <a:pt x="3303" y="1153"/>
                  </a:lnTo>
                  <a:cubicBezTo>
                    <a:pt x="2780" y="1120"/>
                    <a:pt x="2780" y="1925"/>
                    <a:pt x="3303" y="1900"/>
                  </a:cubicBezTo>
                  <a:lnTo>
                    <a:pt x="5617" y="1900"/>
                  </a:lnTo>
                  <a:cubicBezTo>
                    <a:pt x="5825" y="1900"/>
                    <a:pt x="5991" y="1726"/>
                    <a:pt x="5991" y="1527"/>
                  </a:cubicBezTo>
                  <a:close/>
                  <a:moveTo>
                    <a:pt x="7708" y="1527"/>
                  </a:moveTo>
                  <a:cubicBezTo>
                    <a:pt x="7708" y="1319"/>
                    <a:pt x="7542" y="1153"/>
                    <a:pt x="7335" y="1153"/>
                  </a:cubicBezTo>
                  <a:lnTo>
                    <a:pt x="7020" y="1153"/>
                  </a:lnTo>
                  <a:cubicBezTo>
                    <a:pt x="6489" y="1120"/>
                    <a:pt x="6489" y="1925"/>
                    <a:pt x="7020" y="1900"/>
                  </a:cubicBezTo>
                  <a:lnTo>
                    <a:pt x="7335" y="1900"/>
                  </a:lnTo>
                  <a:cubicBezTo>
                    <a:pt x="7542" y="1900"/>
                    <a:pt x="7708" y="1734"/>
                    <a:pt x="7708" y="1527"/>
                  </a:cubicBezTo>
                  <a:close/>
                  <a:moveTo>
                    <a:pt x="2498" y="1527"/>
                  </a:moveTo>
                  <a:cubicBezTo>
                    <a:pt x="2498" y="1319"/>
                    <a:pt x="2332" y="1153"/>
                    <a:pt x="2125" y="1153"/>
                  </a:cubicBezTo>
                  <a:lnTo>
                    <a:pt x="1809" y="1153"/>
                  </a:lnTo>
                  <a:cubicBezTo>
                    <a:pt x="1287" y="1120"/>
                    <a:pt x="1287" y="1925"/>
                    <a:pt x="1809" y="1900"/>
                  </a:cubicBezTo>
                  <a:lnTo>
                    <a:pt x="2125" y="1900"/>
                  </a:lnTo>
                  <a:cubicBezTo>
                    <a:pt x="2332" y="1900"/>
                    <a:pt x="2498" y="1734"/>
                    <a:pt x="2498" y="1527"/>
                  </a:cubicBezTo>
                  <a:close/>
                  <a:moveTo>
                    <a:pt x="6928" y="374"/>
                  </a:moveTo>
                  <a:cubicBezTo>
                    <a:pt x="6928" y="166"/>
                    <a:pt x="6754" y="0"/>
                    <a:pt x="6555" y="0"/>
                  </a:cubicBezTo>
                  <a:lnTo>
                    <a:pt x="4240" y="0"/>
                  </a:lnTo>
                  <a:cubicBezTo>
                    <a:pt x="3742" y="0"/>
                    <a:pt x="3742" y="747"/>
                    <a:pt x="4240" y="747"/>
                  </a:cubicBezTo>
                  <a:lnTo>
                    <a:pt x="6555" y="747"/>
                  </a:lnTo>
                  <a:cubicBezTo>
                    <a:pt x="6754" y="747"/>
                    <a:pt x="6920" y="581"/>
                    <a:pt x="6920" y="374"/>
                  </a:cubicBezTo>
                  <a:close/>
                  <a:moveTo>
                    <a:pt x="3435" y="374"/>
                  </a:moveTo>
                  <a:cubicBezTo>
                    <a:pt x="3435" y="166"/>
                    <a:pt x="3269" y="0"/>
                    <a:pt x="3062" y="0"/>
                  </a:cubicBezTo>
                  <a:lnTo>
                    <a:pt x="2747" y="0"/>
                  </a:lnTo>
                  <a:cubicBezTo>
                    <a:pt x="2241" y="0"/>
                    <a:pt x="2241" y="747"/>
                    <a:pt x="2747" y="747"/>
                  </a:cubicBezTo>
                  <a:lnTo>
                    <a:pt x="3062" y="747"/>
                  </a:lnTo>
                  <a:cubicBezTo>
                    <a:pt x="3269" y="747"/>
                    <a:pt x="3435" y="581"/>
                    <a:pt x="3435" y="374"/>
                  </a:cubicBezTo>
                  <a:close/>
                  <a:moveTo>
                    <a:pt x="8239" y="374"/>
                  </a:moveTo>
                  <a:cubicBezTo>
                    <a:pt x="8239" y="166"/>
                    <a:pt x="8073" y="0"/>
                    <a:pt x="7866" y="0"/>
                  </a:cubicBezTo>
                  <a:lnTo>
                    <a:pt x="7551" y="0"/>
                  </a:lnTo>
                  <a:cubicBezTo>
                    <a:pt x="7053" y="0"/>
                    <a:pt x="7053" y="747"/>
                    <a:pt x="7551" y="747"/>
                  </a:cubicBezTo>
                  <a:lnTo>
                    <a:pt x="7866" y="747"/>
                  </a:lnTo>
                  <a:cubicBezTo>
                    <a:pt x="8073" y="747"/>
                    <a:pt x="8239" y="581"/>
                    <a:pt x="8239" y="374"/>
                  </a:cubicBezTo>
                  <a:close/>
                  <a:moveTo>
                    <a:pt x="6547" y="2655"/>
                  </a:moveTo>
                  <a:cubicBezTo>
                    <a:pt x="6547" y="2448"/>
                    <a:pt x="6372" y="2282"/>
                    <a:pt x="6173" y="2282"/>
                  </a:cubicBezTo>
                  <a:lnTo>
                    <a:pt x="5850" y="2282"/>
                  </a:lnTo>
                  <a:cubicBezTo>
                    <a:pt x="5327" y="2249"/>
                    <a:pt x="5327" y="3053"/>
                    <a:pt x="5850" y="3029"/>
                  </a:cubicBezTo>
                  <a:lnTo>
                    <a:pt x="6173" y="3029"/>
                  </a:lnTo>
                  <a:cubicBezTo>
                    <a:pt x="6372" y="3029"/>
                    <a:pt x="6538" y="2854"/>
                    <a:pt x="6538" y="2655"/>
                  </a:cubicBezTo>
                  <a:close/>
                  <a:moveTo>
                    <a:pt x="10040" y="2655"/>
                  </a:moveTo>
                  <a:cubicBezTo>
                    <a:pt x="10040" y="2448"/>
                    <a:pt x="9874" y="2282"/>
                    <a:pt x="9666" y="2282"/>
                  </a:cubicBezTo>
                  <a:lnTo>
                    <a:pt x="7352" y="2282"/>
                  </a:lnTo>
                  <a:cubicBezTo>
                    <a:pt x="6829" y="2249"/>
                    <a:pt x="6829" y="3053"/>
                    <a:pt x="7352" y="3029"/>
                  </a:cubicBezTo>
                  <a:lnTo>
                    <a:pt x="9666" y="3029"/>
                  </a:lnTo>
                  <a:cubicBezTo>
                    <a:pt x="9874" y="3029"/>
                    <a:pt x="10040" y="2854"/>
                    <a:pt x="10040" y="2655"/>
                  </a:cubicBezTo>
                  <a:close/>
                  <a:moveTo>
                    <a:pt x="9210" y="1527"/>
                  </a:moveTo>
                  <a:cubicBezTo>
                    <a:pt x="9210" y="1319"/>
                    <a:pt x="9044" y="1153"/>
                    <a:pt x="8837" y="1153"/>
                  </a:cubicBezTo>
                  <a:lnTo>
                    <a:pt x="8521" y="1153"/>
                  </a:lnTo>
                  <a:cubicBezTo>
                    <a:pt x="7990" y="1129"/>
                    <a:pt x="7990" y="1925"/>
                    <a:pt x="8521" y="1900"/>
                  </a:cubicBezTo>
                  <a:lnTo>
                    <a:pt x="8837" y="1900"/>
                  </a:lnTo>
                  <a:cubicBezTo>
                    <a:pt x="9044" y="1900"/>
                    <a:pt x="9210" y="1734"/>
                    <a:pt x="9210" y="152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6"/>
            <p:cNvSpPr/>
            <p:nvPr/>
          </p:nvSpPr>
          <p:spPr>
            <a:xfrm>
              <a:off x="4982339" y="4525736"/>
              <a:ext cx="267305" cy="78163"/>
            </a:xfrm>
            <a:custGeom>
              <a:rect b="b" l="l" r="r" t="t"/>
              <a:pathLst>
                <a:path extrusionOk="0" h="1934" w="6614">
                  <a:moveTo>
                    <a:pt x="847" y="1909"/>
                  </a:moveTo>
                  <a:lnTo>
                    <a:pt x="532" y="1909"/>
                  </a:lnTo>
                  <a:cubicBezTo>
                    <a:pt x="1" y="1933"/>
                    <a:pt x="1" y="1129"/>
                    <a:pt x="532" y="1162"/>
                  </a:cubicBezTo>
                  <a:lnTo>
                    <a:pt x="847" y="1162"/>
                  </a:lnTo>
                  <a:cubicBezTo>
                    <a:pt x="1320" y="1187"/>
                    <a:pt x="1320" y="1884"/>
                    <a:pt x="847" y="1909"/>
                  </a:cubicBezTo>
                  <a:close/>
                  <a:moveTo>
                    <a:pt x="3120" y="1535"/>
                  </a:moveTo>
                  <a:cubicBezTo>
                    <a:pt x="3120" y="1328"/>
                    <a:pt x="2954" y="1162"/>
                    <a:pt x="2747" y="1162"/>
                  </a:cubicBezTo>
                  <a:lnTo>
                    <a:pt x="2423" y="1162"/>
                  </a:lnTo>
                  <a:cubicBezTo>
                    <a:pt x="1900" y="1129"/>
                    <a:pt x="1900" y="1933"/>
                    <a:pt x="2423" y="1909"/>
                  </a:cubicBezTo>
                  <a:lnTo>
                    <a:pt x="2747" y="1909"/>
                  </a:lnTo>
                  <a:cubicBezTo>
                    <a:pt x="2954" y="1909"/>
                    <a:pt x="3120" y="1734"/>
                    <a:pt x="3120" y="1535"/>
                  </a:cubicBezTo>
                  <a:close/>
                  <a:moveTo>
                    <a:pt x="6613" y="1535"/>
                  </a:moveTo>
                  <a:cubicBezTo>
                    <a:pt x="6613" y="1328"/>
                    <a:pt x="6447" y="1154"/>
                    <a:pt x="6240" y="1162"/>
                  </a:cubicBezTo>
                  <a:lnTo>
                    <a:pt x="3925" y="1162"/>
                  </a:lnTo>
                  <a:cubicBezTo>
                    <a:pt x="3402" y="1129"/>
                    <a:pt x="3402" y="1933"/>
                    <a:pt x="3925" y="1909"/>
                  </a:cubicBezTo>
                  <a:lnTo>
                    <a:pt x="6240" y="1909"/>
                  </a:lnTo>
                  <a:cubicBezTo>
                    <a:pt x="6447" y="1909"/>
                    <a:pt x="6613" y="1734"/>
                    <a:pt x="6613" y="1535"/>
                  </a:cubicBezTo>
                  <a:close/>
                  <a:moveTo>
                    <a:pt x="3867" y="407"/>
                  </a:moveTo>
                  <a:cubicBezTo>
                    <a:pt x="3867" y="199"/>
                    <a:pt x="3701" y="33"/>
                    <a:pt x="3493" y="33"/>
                  </a:cubicBezTo>
                  <a:lnTo>
                    <a:pt x="1187" y="33"/>
                  </a:lnTo>
                  <a:cubicBezTo>
                    <a:pt x="656" y="0"/>
                    <a:pt x="656" y="805"/>
                    <a:pt x="1187" y="780"/>
                  </a:cubicBezTo>
                  <a:lnTo>
                    <a:pt x="3493" y="780"/>
                  </a:lnTo>
                  <a:cubicBezTo>
                    <a:pt x="3701" y="780"/>
                    <a:pt x="3867" y="614"/>
                    <a:pt x="3867" y="407"/>
                  </a:cubicBezTo>
                  <a:close/>
                  <a:moveTo>
                    <a:pt x="5584" y="407"/>
                  </a:moveTo>
                  <a:cubicBezTo>
                    <a:pt x="5584" y="199"/>
                    <a:pt x="5418" y="33"/>
                    <a:pt x="5211" y="33"/>
                  </a:cubicBezTo>
                  <a:lnTo>
                    <a:pt x="4896" y="33"/>
                  </a:lnTo>
                  <a:cubicBezTo>
                    <a:pt x="4365" y="0"/>
                    <a:pt x="4365" y="805"/>
                    <a:pt x="4896" y="780"/>
                  </a:cubicBezTo>
                  <a:lnTo>
                    <a:pt x="5211" y="780"/>
                  </a:lnTo>
                  <a:cubicBezTo>
                    <a:pt x="5418" y="780"/>
                    <a:pt x="5584" y="614"/>
                    <a:pt x="5584" y="40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2" name="Google Shape;1652;p46"/>
          <p:cNvGrpSpPr/>
          <p:nvPr/>
        </p:nvGrpSpPr>
        <p:grpSpPr>
          <a:xfrm>
            <a:off x="7799975" y="2339704"/>
            <a:ext cx="631000" cy="394550"/>
            <a:chOff x="7786975" y="2374475"/>
            <a:chExt cx="631000" cy="394550"/>
          </a:xfrm>
        </p:grpSpPr>
        <p:sp>
          <p:nvSpPr>
            <p:cNvPr id="1653" name="Google Shape;1653;p46"/>
            <p:cNvSpPr/>
            <p:nvPr/>
          </p:nvSpPr>
          <p:spPr>
            <a:xfrm>
              <a:off x="7786975" y="2402900"/>
              <a:ext cx="631000" cy="366125"/>
            </a:xfrm>
            <a:custGeom>
              <a:rect b="b" l="l" r="r" t="t"/>
              <a:pathLst>
                <a:path extrusionOk="0" h="14645" w="25240">
                  <a:moveTo>
                    <a:pt x="25240" y="4688"/>
                  </a:moveTo>
                  <a:lnTo>
                    <a:pt x="25240" y="11856"/>
                  </a:lnTo>
                  <a:cubicBezTo>
                    <a:pt x="25240" y="13391"/>
                    <a:pt x="23995" y="14636"/>
                    <a:pt x="22460" y="14644"/>
                  </a:cubicBezTo>
                  <a:lnTo>
                    <a:pt x="2780" y="14644"/>
                  </a:lnTo>
                  <a:cubicBezTo>
                    <a:pt x="1246" y="14644"/>
                    <a:pt x="1" y="13400"/>
                    <a:pt x="1" y="11856"/>
                  </a:cubicBezTo>
                  <a:lnTo>
                    <a:pt x="1" y="4688"/>
                  </a:lnTo>
                  <a:cubicBezTo>
                    <a:pt x="1" y="2099"/>
                    <a:pt x="2100" y="0"/>
                    <a:pt x="4689" y="0"/>
                  </a:cubicBezTo>
                  <a:lnTo>
                    <a:pt x="20552" y="0"/>
                  </a:lnTo>
                  <a:cubicBezTo>
                    <a:pt x="23141" y="0"/>
                    <a:pt x="25232" y="2099"/>
                    <a:pt x="25240" y="468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6"/>
            <p:cNvSpPr/>
            <p:nvPr/>
          </p:nvSpPr>
          <p:spPr>
            <a:xfrm>
              <a:off x="7810225" y="2438775"/>
              <a:ext cx="584325" cy="306800"/>
            </a:xfrm>
            <a:custGeom>
              <a:rect b="b" l="l" r="r" t="t"/>
              <a:pathLst>
                <a:path extrusionOk="0" h="12272" w="23373">
                  <a:moveTo>
                    <a:pt x="11682" y="1"/>
                  </a:moveTo>
                  <a:cubicBezTo>
                    <a:pt x="10496" y="1"/>
                    <a:pt x="9334" y="17"/>
                    <a:pt x="8222" y="42"/>
                  </a:cubicBezTo>
                  <a:cubicBezTo>
                    <a:pt x="8222" y="42"/>
                    <a:pt x="5708" y="125"/>
                    <a:pt x="5318" y="150"/>
                  </a:cubicBezTo>
                  <a:cubicBezTo>
                    <a:pt x="4331" y="200"/>
                    <a:pt x="3427" y="258"/>
                    <a:pt x="2639" y="333"/>
                  </a:cubicBezTo>
                  <a:cubicBezTo>
                    <a:pt x="1145" y="465"/>
                    <a:pt x="0" y="1718"/>
                    <a:pt x="0" y="3220"/>
                  </a:cubicBezTo>
                  <a:lnTo>
                    <a:pt x="0" y="10421"/>
                  </a:lnTo>
                  <a:cubicBezTo>
                    <a:pt x="0" y="10562"/>
                    <a:pt x="17" y="10703"/>
                    <a:pt x="50" y="10845"/>
                  </a:cubicBezTo>
                  <a:cubicBezTo>
                    <a:pt x="249" y="11683"/>
                    <a:pt x="996" y="12272"/>
                    <a:pt x="1850" y="12272"/>
                  </a:cubicBezTo>
                  <a:lnTo>
                    <a:pt x="9508" y="12272"/>
                  </a:lnTo>
                  <a:cubicBezTo>
                    <a:pt x="9849" y="11931"/>
                    <a:pt x="10073" y="11707"/>
                    <a:pt x="10438" y="11334"/>
                  </a:cubicBezTo>
                  <a:lnTo>
                    <a:pt x="12935" y="11334"/>
                  </a:lnTo>
                  <a:cubicBezTo>
                    <a:pt x="12935" y="11334"/>
                    <a:pt x="13541" y="11931"/>
                    <a:pt x="13872" y="12272"/>
                  </a:cubicBezTo>
                  <a:lnTo>
                    <a:pt x="21530" y="12272"/>
                  </a:lnTo>
                  <a:cubicBezTo>
                    <a:pt x="22551" y="12272"/>
                    <a:pt x="23372" y="11442"/>
                    <a:pt x="23372" y="10421"/>
                  </a:cubicBezTo>
                  <a:lnTo>
                    <a:pt x="23372" y="3220"/>
                  </a:lnTo>
                  <a:cubicBezTo>
                    <a:pt x="23372" y="2755"/>
                    <a:pt x="23256" y="2291"/>
                    <a:pt x="23040" y="1876"/>
                  </a:cubicBezTo>
                  <a:cubicBezTo>
                    <a:pt x="22982" y="1760"/>
                    <a:pt x="22916" y="1652"/>
                    <a:pt x="22841" y="1552"/>
                  </a:cubicBezTo>
                  <a:cubicBezTo>
                    <a:pt x="22725" y="1386"/>
                    <a:pt x="22601" y="1245"/>
                    <a:pt x="22460" y="1104"/>
                  </a:cubicBezTo>
                  <a:cubicBezTo>
                    <a:pt x="22111" y="772"/>
                    <a:pt x="21680" y="540"/>
                    <a:pt x="21215" y="424"/>
                  </a:cubicBezTo>
                  <a:cubicBezTo>
                    <a:pt x="21066" y="374"/>
                    <a:pt x="20900" y="349"/>
                    <a:pt x="20742" y="333"/>
                  </a:cubicBezTo>
                  <a:cubicBezTo>
                    <a:pt x="19149" y="191"/>
                    <a:pt x="17108" y="84"/>
                    <a:pt x="14851" y="42"/>
                  </a:cubicBezTo>
                  <a:cubicBezTo>
                    <a:pt x="14710" y="34"/>
                    <a:pt x="12620" y="1"/>
                    <a:pt x="11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6"/>
            <p:cNvSpPr/>
            <p:nvPr/>
          </p:nvSpPr>
          <p:spPr>
            <a:xfrm>
              <a:off x="7821425" y="2450400"/>
              <a:ext cx="561500" cy="283550"/>
            </a:xfrm>
            <a:custGeom>
              <a:rect b="b" l="l" r="r" t="t"/>
              <a:pathLst>
                <a:path extrusionOk="0" h="11342" w="22460">
                  <a:moveTo>
                    <a:pt x="22451" y="2755"/>
                  </a:moveTo>
                  <a:lnTo>
                    <a:pt x="22451" y="9956"/>
                  </a:lnTo>
                  <a:cubicBezTo>
                    <a:pt x="22460" y="10720"/>
                    <a:pt x="21837" y="11342"/>
                    <a:pt x="21074" y="11342"/>
                  </a:cubicBezTo>
                  <a:lnTo>
                    <a:pt x="13607" y="11342"/>
                  </a:lnTo>
                  <a:lnTo>
                    <a:pt x="12694" y="10421"/>
                  </a:lnTo>
                  <a:lnTo>
                    <a:pt x="12487" y="10404"/>
                  </a:lnTo>
                  <a:lnTo>
                    <a:pt x="9790" y="10404"/>
                  </a:lnTo>
                  <a:lnTo>
                    <a:pt x="8861" y="11342"/>
                  </a:lnTo>
                  <a:lnTo>
                    <a:pt x="1394" y="11342"/>
                  </a:lnTo>
                  <a:cubicBezTo>
                    <a:pt x="755" y="11342"/>
                    <a:pt x="199" y="10902"/>
                    <a:pt x="58" y="10280"/>
                  </a:cubicBezTo>
                  <a:cubicBezTo>
                    <a:pt x="25" y="10172"/>
                    <a:pt x="9" y="10064"/>
                    <a:pt x="9" y="9956"/>
                  </a:cubicBezTo>
                  <a:lnTo>
                    <a:pt x="9" y="2755"/>
                  </a:lnTo>
                  <a:cubicBezTo>
                    <a:pt x="0" y="1494"/>
                    <a:pt x="963" y="440"/>
                    <a:pt x="2224" y="332"/>
                  </a:cubicBezTo>
                  <a:cubicBezTo>
                    <a:pt x="2888" y="274"/>
                    <a:pt x="3643" y="224"/>
                    <a:pt x="4489" y="166"/>
                  </a:cubicBezTo>
                  <a:lnTo>
                    <a:pt x="7774" y="42"/>
                  </a:lnTo>
                  <a:cubicBezTo>
                    <a:pt x="8886" y="17"/>
                    <a:pt x="10048" y="0"/>
                    <a:pt x="11226" y="0"/>
                  </a:cubicBezTo>
                  <a:cubicBezTo>
                    <a:pt x="12039" y="0"/>
                    <a:pt x="14262" y="33"/>
                    <a:pt x="14362" y="33"/>
                  </a:cubicBezTo>
                  <a:cubicBezTo>
                    <a:pt x="16527" y="83"/>
                    <a:pt x="18610" y="191"/>
                    <a:pt x="20244" y="332"/>
                  </a:cubicBezTo>
                  <a:cubicBezTo>
                    <a:pt x="20319" y="340"/>
                    <a:pt x="20385" y="349"/>
                    <a:pt x="20452" y="357"/>
                  </a:cubicBezTo>
                  <a:cubicBezTo>
                    <a:pt x="20518" y="365"/>
                    <a:pt x="20568" y="382"/>
                    <a:pt x="20626" y="399"/>
                  </a:cubicBezTo>
                  <a:cubicBezTo>
                    <a:pt x="21024" y="498"/>
                    <a:pt x="21381" y="697"/>
                    <a:pt x="21680" y="979"/>
                  </a:cubicBezTo>
                  <a:cubicBezTo>
                    <a:pt x="21688" y="988"/>
                    <a:pt x="21705" y="1004"/>
                    <a:pt x="21713" y="1012"/>
                  </a:cubicBezTo>
                  <a:cubicBezTo>
                    <a:pt x="21821" y="1120"/>
                    <a:pt x="21912" y="1228"/>
                    <a:pt x="22003" y="1353"/>
                  </a:cubicBezTo>
                  <a:cubicBezTo>
                    <a:pt x="22028" y="1394"/>
                    <a:pt x="22061" y="1436"/>
                    <a:pt x="22078" y="1477"/>
                  </a:cubicBezTo>
                  <a:cubicBezTo>
                    <a:pt x="22111" y="1519"/>
                    <a:pt x="22136" y="1568"/>
                    <a:pt x="22161" y="1610"/>
                  </a:cubicBezTo>
                  <a:cubicBezTo>
                    <a:pt x="22194" y="1685"/>
                    <a:pt x="22227" y="1751"/>
                    <a:pt x="22252" y="1826"/>
                  </a:cubicBezTo>
                  <a:cubicBezTo>
                    <a:pt x="22385" y="2124"/>
                    <a:pt x="22451" y="2440"/>
                    <a:pt x="22451" y="27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6"/>
            <p:cNvSpPr/>
            <p:nvPr/>
          </p:nvSpPr>
          <p:spPr>
            <a:xfrm>
              <a:off x="8141250" y="2459325"/>
              <a:ext cx="223225" cy="274625"/>
            </a:xfrm>
            <a:custGeom>
              <a:rect b="b" l="l" r="r" t="t"/>
              <a:pathLst>
                <a:path extrusionOk="0" h="10985" w="8929">
                  <a:moveTo>
                    <a:pt x="7675" y="0"/>
                  </a:moveTo>
                  <a:lnTo>
                    <a:pt x="1" y="10155"/>
                  </a:lnTo>
                  <a:cubicBezTo>
                    <a:pt x="208" y="10363"/>
                    <a:pt x="731" y="10894"/>
                    <a:pt x="822" y="10985"/>
                  </a:cubicBezTo>
                  <a:lnTo>
                    <a:pt x="1138" y="10985"/>
                  </a:lnTo>
                  <a:lnTo>
                    <a:pt x="8928" y="655"/>
                  </a:lnTo>
                  <a:cubicBezTo>
                    <a:pt x="8920" y="647"/>
                    <a:pt x="8912" y="631"/>
                    <a:pt x="8895" y="622"/>
                  </a:cubicBezTo>
                  <a:cubicBezTo>
                    <a:pt x="8605" y="340"/>
                    <a:pt x="8240" y="141"/>
                    <a:pt x="7850" y="42"/>
                  </a:cubicBezTo>
                  <a:cubicBezTo>
                    <a:pt x="7792" y="25"/>
                    <a:pt x="7734" y="8"/>
                    <a:pt x="7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6"/>
            <p:cNvSpPr/>
            <p:nvPr/>
          </p:nvSpPr>
          <p:spPr>
            <a:xfrm>
              <a:off x="7822050" y="2453100"/>
              <a:ext cx="142300" cy="188550"/>
            </a:xfrm>
            <a:custGeom>
              <a:rect b="b" l="l" r="r" t="t"/>
              <a:pathLst>
                <a:path extrusionOk="0" h="7542" w="5692">
                  <a:moveTo>
                    <a:pt x="5692" y="0"/>
                  </a:moveTo>
                  <a:cubicBezTo>
                    <a:pt x="5410" y="17"/>
                    <a:pt x="4605" y="58"/>
                    <a:pt x="4472" y="58"/>
                  </a:cubicBezTo>
                  <a:lnTo>
                    <a:pt x="0" y="5982"/>
                  </a:lnTo>
                  <a:lnTo>
                    <a:pt x="0" y="7542"/>
                  </a:lnTo>
                  <a:lnTo>
                    <a:pt x="56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6"/>
            <p:cNvSpPr/>
            <p:nvPr/>
          </p:nvSpPr>
          <p:spPr>
            <a:xfrm>
              <a:off x="7948150" y="2450800"/>
              <a:ext cx="224675" cy="283150"/>
            </a:xfrm>
            <a:custGeom>
              <a:rect b="b" l="l" r="r" t="t"/>
              <a:pathLst>
                <a:path extrusionOk="0" h="11326" w="8987">
                  <a:moveTo>
                    <a:pt x="8555" y="1"/>
                  </a:moveTo>
                  <a:lnTo>
                    <a:pt x="1" y="11326"/>
                  </a:lnTo>
                  <a:lnTo>
                    <a:pt x="440" y="11326"/>
                  </a:lnTo>
                  <a:lnTo>
                    <a:pt x="8986" y="17"/>
                  </a:lnTo>
                  <a:lnTo>
                    <a:pt x="8895" y="9"/>
                  </a:lnTo>
                  <a:cubicBezTo>
                    <a:pt x="8779" y="9"/>
                    <a:pt x="8662" y="9"/>
                    <a:pt x="85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6"/>
            <p:cNvSpPr/>
            <p:nvPr/>
          </p:nvSpPr>
          <p:spPr>
            <a:xfrm>
              <a:off x="7822050" y="2451850"/>
              <a:ext cx="184625" cy="244150"/>
            </a:xfrm>
            <a:custGeom>
              <a:rect b="b" l="l" r="r" t="t"/>
              <a:pathLst>
                <a:path extrusionOk="0" h="9766" w="7385">
                  <a:moveTo>
                    <a:pt x="7384" y="0"/>
                  </a:moveTo>
                  <a:cubicBezTo>
                    <a:pt x="7384" y="0"/>
                    <a:pt x="7061" y="0"/>
                    <a:pt x="6936" y="9"/>
                  </a:cubicBezTo>
                  <a:lnTo>
                    <a:pt x="0" y="9185"/>
                  </a:lnTo>
                  <a:lnTo>
                    <a:pt x="0" y="9766"/>
                  </a:lnTo>
                  <a:lnTo>
                    <a:pt x="73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6"/>
            <p:cNvSpPr/>
            <p:nvPr/>
          </p:nvSpPr>
          <p:spPr>
            <a:xfrm>
              <a:off x="8187525" y="2487325"/>
              <a:ext cx="190625" cy="246625"/>
            </a:xfrm>
            <a:custGeom>
              <a:rect b="b" l="l" r="r" t="t"/>
              <a:pathLst>
                <a:path extrusionOk="0" h="9865" w="7625">
                  <a:moveTo>
                    <a:pt x="7451" y="0"/>
                  </a:moveTo>
                  <a:lnTo>
                    <a:pt x="0" y="9865"/>
                  </a:lnTo>
                  <a:lnTo>
                    <a:pt x="440" y="9865"/>
                  </a:lnTo>
                  <a:lnTo>
                    <a:pt x="7625" y="349"/>
                  </a:lnTo>
                  <a:cubicBezTo>
                    <a:pt x="7600" y="274"/>
                    <a:pt x="7567" y="208"/>
                    <a:pt x="7525" y="141"/>
                  </a:cubicBezTo>
                  <a:cubicBezTo>
                    <a:pt x="7500" y="91"/>
                    <a:pt x="7476" y="42"/>
                    <a:pt x="7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6"/>
            <p:cNvSpPr/>
            <p:nvPr/>
          </p:nvSpPr>
          <p:spPr>
            <a:xfrm>
              <a:off x="8031125" y="2374475"/>
              <a:ext cx="142725" cy="28450"/>
            </a:xfrm>
            <a:custGeom>
              <a:rect b="b" l="l" r="r" t="t"/>
              <a:pathLst>
                <a:path extrusionOk="0" h="1138" w="5709">
                  <a:moveTo>
                    <a:pt x="0" y="1"/>
                  </a:moveTo>
                  <a:lnTo>
                    <a:pt x="0" y="1137"/>
                  </a:lnTo>
                  <a:lnTo>
                    <a:pt x="1087" y="1137"/>
                  </a:lnTo>
                  <a:lnTo>
                    <a:pt x="1087" y="714"/>
                  </a:lnTo>
                  <a:lnTo>
                    <a:pt x="4622" y="714"/>
                  </a:lnTo>
                  <a:lnTo>
                    <a:pt x="4622" y="1137"/>
                  </a:lnTo>
                  <a:lnTo>
                    <a:pt x="5709" y="1137"/>
                  </a:lnTo>
                  <a:lnTo>
                    <a:pt x="5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p46"/>
          <p:cNvGrpSpPr/>
          <p:nvPr/>
        </p:nvGrpSpPr>
        <p:grpSpPr>
          <a:xfrm rot="5400000">
            <a:off x="7391244" y="3564164"/>
            <a:ext cx="607283" cy="1472180"/>
            <a:chOff x="4755000" y="1984875"/>
            <a:chExt cx="314475" cy="770775"/>
          </a:xfrm>
        </p:grpSpPr>
        <p:sp>
          <p:nvSpPr>
            <p:cNvPr id="1663" name="Google Shape;1663;p46"/>
            <p:cNvSpPr/>
            <p:nvPr/>
          </p:nvSpPr>
          <p:spPr>
            <a:xfrm>
              <a:off x="5018025" y="1984875"/>
              <a:ext cx="51450" cy="54150"/>
            </a:xfrm>
            <a:custGeom>
              <a:rect b="b" l="l" r="r" t="t"/>
              <a:pathLst>
                <a:path extrusionOk="0" h="2166" w="2058">
                  <a:moveTo>
                    <a:pt x="2058" y="0"/>
                  </a:moveTo>
                  <a:lnTo>
                    <a:pt x="2058" y="0"/>
                  </a:lnTo>
                  <a:cubicBezTo>
                    <a:pt x="1361" y="133"/>
                    <a:pt x="672" y="307"/>
                    <a:pt x="0" y="539"/>
                  </a:cubicBezTo>
                  <a:lnTo>
                    <a:pt x="598" y="2166"/>
                  </a:lnTo>
                  <a:cubicBezTo>
                    <a:pt x="1079" y="2008"/>
                    <a:pt x="1560" y="1875"/>
                    <a:pt x="2049" y="1767"/>
                  </a:cubicBezTo>
                  <a:lnTo>
                    <a:pt x="20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6"/>
            <p:cNvSpPr/>
            <p:nvPr/>
          </p:nvSpPr>
          <p:spPr>
            <a:xfrm>
              <a:off x="4792350" y="2154525"/>
              <a:ext cx="62450" cy="65800"/>
            </a:xfrm>
            <a:custGeom>
              <a:rect b="b" l="l" r="r" t="t"/>
              <a:pathLst>
                <a:path extrusionOk="0" h="2632" w="2498">
                  <a:moveTo>
                    <a:pt x="1079" y="1"/>
                  </a:moveTo>
                  <a:cubicBezTo>
                    <a:pt x="672" y="615"/>
                    <a:pt x="316" y="1262"/>
                    <a:pt x="0" y="1934"/>
                  </a:cubicBezTo>
                  <a:lnTo>
                    <a:pt x="1577" y="2631"/>
                  </a:lnTo>
                  <a:cubicBezTo>
                    <a:pt x="1850" y="2067"/>
                    <a:pt x="2149" y="1519"/>
                    <a:pt x="2498" y="997"/>
                  </a:cubicBezTo>
                  <a:lnTo>
                    <a:pt x="10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6"/>
            <p:cNvSpPr/>
            <p:nvPr/>
          </p:nvSpPr>
          <p:spPr>
            <a:xfrm>
              <a:off x="4766425" y="2223825"/>
              <a:ext cx="56425" cy="62025"/>
            </a:xfrm>
            <a:custGeom>
              <a:rect b="b" l="l" r="r" t="t"/>
              <a:pathLst>
                <a:path extrusionOk="0" h="2481" w="2257">
                  <a:moveTo>
                    <a:pt x="672" y="0"/>
                  </a:moveTo>
                  <a:cubicBezTo>
                    <a:pt x="398" y="680"/>
                    <a:pt x="174" y="1386"/>
                    <a:pt x="0" y="2107"/>
                  </a:cubicBezTo>
                  <a:lnTo>
                    <a:pt x="1684" y="2481"/>
                  </a:lnTo>
                  <a:cubicBezTo>
                    <a:pt x="1834" y="1875"/>
                    <a:pt x="2025" y="1278"/>
                    <a:pt x="2257" y="697"/>
                  </a:cubicBezTo>
                  <a:lnTo>
                    <a:pt x="6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6"/>
            <p:cNvSpPr/>
            <p:nvPr/>
          </p:nvSpPr>
          <p:spPr>
            <a:xfrm>
              <a:off x="4947500" y="2006025"/>
              <a:ext cx="65350" cy="61825"/>
            </a:xfrm>
            <a:custGeom>
              <a:rect b="b" l="l" r="r" t="t"/>
              <a:pathLst>
                <a:path extrusionOk="0" h="2473" w="2614">
                  <a:moveTo>
                    <a:pt x="1983" y="0"/>
                  </a:moveTo>
                  <a:cubicBezTo>
                    <a:pt x="1303" y="291"/>
                    <a:pt x="639" y="623"/>
                    <a:pt x="0" y="1004"/>
                  </a:cubicBezTo>
                  <a:lnTo>
                    <a:pt x="929" y="2473"/>
                  </a:lnTo>
                  <a:cubicBezTo>
                    <a:pt x="1469" y="2149"/>
                    <a:pt x="2033" y="1859"/>
                    <a:pt x="2614" y="1618"/>
                  </a:cubicBezTo>
                  <a:lnTo>
                    <a:pt x="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6"/>
            <p:cNvSpPr/>
            <p:nvPr/>
          </p:nvSpPr>
          <p:spPr>
            <a:xfrm>
              <a:off x="4755425" y="2298700"/>
              <a:ext cx="48150" cy="55825"/>
            </a:xfrm>
            <a:custGeom>
              <a:rect b="b" l="l" r="r" t="t"/>
              <a:pathLst>
                <a:path extrusionOk="0" h="2233" w="1926">
                  <a:moveTo>
                    <a:pt x="249" y="0"/>
                  </a:moveTo>
                  <a:cubicBezTo>
                    <a:pt x="117" y="722"/>
                    <a:pt x="25" y="1460"/>
                    <a:pt x="0" y="2191"/>
                  </a:cubicBezTo>
                  <a:lnTo>
                    <a:pt x="1718" y="2232"/>
                  </a:lnTo>
                  <a:cubicBezTo>
                    <a:pt x="1751" y="1610"/>
                    <a:pt x="1817" y="988"/>
                    <a:pt x="1925" y="374"/>
                  </a:cubicBezTo>
                  <a:lnTo>
                    <a:pt x="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6"/>
            <p:cNvSpPr/>
            <p:nvPr/>
          </p:nvSpPr>
          <p:spPr>
            <a:xfrm>
              <a:off x="4884850" y="2043575"/>
              <a:ext cx="66825" cy="65550"/>
            </a:xfrm>
            <a:custGeom>
              <a:rect b="b" l="l" r="r" t="t"/>
              <a:pathLst>
                <a:path extrusionOk="0" h="2622" w="2673">
                  <a:moveTo>
                    <a:pt x="1743" y="0"/>
                  </a:moveTo>
                  <a:cubicBezTo>
                    <a:pt x="1129" y="415"/>
                    <a:pt x="548" y="871"/>
                    <a:pt x="1" y="1377"/>
                  </a:cubicBezTo>
                  <a:lnTo>
                    <a:pt x="1195" y="2622"/>
                  </a:lnTo>
                  <a:cubicBezTo>
                    <a:pt x="1660" y="2199"/>
                    <a:pt x="2149" y="1809"/>
                    <a:pt x="2672" y="1452"/>
                  </a:cubicBezTo>
                  <a:lnTo>
                    <a:pt x="17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6"/>
            <p:cNvSpPr/>
            <p:nvPr/>
          </p:nvSpPr>
          <p:spPr>
            <a:xfrm>
              <a:off x="4832375" y="2093550"/>
              <a:ext cx="65975" cy="67225"/>
            </a:xfrm>
            <a:custGeom>
              <a:rect b="b" l="l" r="r" t="t"/>
              <a:pathLst>
                <a:path extrusionOk="0" h="2689" w="2639">
                  <a:moveTo>
                    <a:pt x="1436" y="1"/>
                  </a:moveTo>
                  <a:cubicBezTo>
                    <a:pt x="921" y="532"/>
                    <a:pt x="440" y="1096"/>
                    <a:pt x="1" y="1693"/>
                  </a:cubicBezTo>
                  <a:lnTo>
                    <a:pt x="1411" y="2689"/>
                  </a:lnTo>
                  <a:cubicBezTo>
                    <a:pt x="1784" y="2183"/>
                    <a:pt x="2199" y="1710"/>
                    <a:pt x="2639" y="1262"/>
                  </a:cubicBezTo>
                  <a:lnTo>
                    <a:pt x="14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6"/>
            <p:cNvSpPr/>
            <p:nvPr/>
          </p:nvSpPr>
          <p:spPr>
            <a:xfrm>
              <a:off x="4934625" y="2667700"/>
              <a:ext cx="65175" cy="62250"/>
            </a:xfrm>
            <a:custGeom>
              <a:rect b="b" l="l" r="r" t="t"/>
              <a:pathLst>
                <a:path extrusionOk="0" h="2490" w="2607">
                  <a:moveTo>
                    <a:pt x="996" y="0"/>
                  </a:moveTo>
                  <a:lnTo>
                    <a:pt x="1" y="1419"/>
                  </a:lnTo>
                  <a:cubicBezTo>
                    <a:pt x="606" y="1817"/>
                    <a:pt x="1245" y="2174"/>
                    <a:pt x="1901" y="2489"/>
                  </a:cubicBezTo>
                  <a:lnTo>
                    <a:pt x="2606" y="896"/>
                  </a:lnTo>
                  <a:cubicBezTo>
                    <a:pt x="2050" y="631"/>
                    <a:pt x="1511" y="332"/>
                    <a:pt x="9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6"/>
            <p:cNvSpPr/>
            <p:nvPr/>
          </p:nvSpPr>
          <p:spPr>
            <a:xfrm>
              <a:off x="4755000" y="2376275"/>
              <a:ext cx="46900" cy="54975"/>
            </a:xfrm>
            <a:custGeom>
              <a:rect b="b" l="l" r="r" t="t"/>
              <a:pathLst>
                <a:path extrusionOk="0" h="2199" w="1876">
                  <a:moveTo>
                    <a:pt x="1" y="0"/>
                  </a:moveTo>
                  <a:lnTo>
                    <a:pt x="1" y="0"/>
                  </a:lnTo>
                  <a:cubicBezTo>
                    <a:pt x="9" y="739"/>
                    <a:pt x="67" y="1469"/>
                    <a:pt x="175" y="2199"/>
                  </a:cubicBezTo>
                  <a:lnTo>
                    <a:pt x="1876" y="1900"/>
                  </a:lnTo>
                  <a:cubicBezTo>
                    <a:pt x="1785" y="1286"/>
                    <a:pt x="1735" y="664"/>
                    <a:pt x="1727" y="42"/>
                  </a:cubicBez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6"/>
            <p:cNvSpPr/>
            <p:nvPr/>
          </p:nvSpPr>
          <p:spPr>
            <a:xfrm>
              <a:off x="4874275" y="2624975"/>
              <a:ext cx="66400" cy="65150"/>
            </a:xfrm>
            <a:custGeom>
              <a:rect b="b" l="l" r="r" t="t"/>
              <a:pathLst>
                <a:path extrusionOk="0" h="2606" w="2656">
                  <a:moveTo>
                    <a:pt x="1245" y="0"/>
                  </a:moveTo>
                  <a:lnTo>
                    <a:pt x="0" y="1186"/>
                  </a:lnTo>
                  <a:cubicBezTo>
                    <a:pt x="523" y="1701"/>
                    <a:pt x="1079" y="2174"/>
                    <a:pt x="1660" y="2605"/>
                  </a:cubicBezTo>
                  <a:lnTo>
                    <a:pt x="2655" y="1195"/>
                  </a:lnTo>
                  <a:cubicBezTo>
                    <a:pt x="2158" y="830"/>
                    <a:pt x="1693" y="423"/>
                    <a:pt x="12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6"/>
            <p:cNvSpPr/>
            <p:nvPr/>
          </p:nvSpPr>
          <p:spPr>
            <a:xfrm>
              <a:off x="5003075" y="2699225"/>
              <a:ext cx="61425" cy="56425"/>
            </a:xfrm>
            <a:custGeom>
              <a:rect b="b" l="l" r="r" t="t"/>
              <a:pathLst>
                <a:path extrusionOk="0" h="2257" w="2457">
                  <a:moveTo>
                    <a:pt x="706" y="0"/>
                  </a:moveTo>
                  <a:lnTo>
                    <a:pt x="1" y="1585"/>
                  </a:lnTo>
                  <a:cubicBezTo>
                    <a:pt x="681" y="1859"/>
                    <a:pt x="1370" y="2083"/>
                    <a:pt x="2075" y="2257"/>
                  </a:cubicBezTo>
                  <a:lnTo>
                    <a:pt x="2457" y="573"/>
                  </a:lnTo>
                  <a:cubicBezTo>
                    <a:pt x="1859" y="415"/>
                    <a:pt x="1270" y="233"/>
                    <a:pt x="7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6"/>
            <p:cNvSpPr/>
            <p:nvPr/>
          </p:nvSpPr>
          <p:spPr>
            <a:xfrm>
              <a:off x="4763500" y="2446175"/>
              <a:ext cx="55425" cy="60375"/>
            </a:xfrm>
            <a:custGeom>
              <a:rect b="b" l="l" r="r" t="t"/>
              <a:pathLst>
                <a:path extrusionOk="0" h="2415" w="2217">
                  <a:moveTo>
                    <a:pt x="1694" y="0"/>
                  </a:moveTo>
                  <a:lnTo>
                    <a:pt x="1" y="299"/>
                  </a:lnTo>
                  <a:cubicBezTo>
                    <a:pt x="150" y="1012"/>
                    <a:pt x="349" y="1718"/>
                    <a:pt x="598" y="2415"/>
                  </a:cubicBezTo>
                  <a:lnTo>
                    <a:pt x="2216" y="1792"/>
                  </a:lnTo>
                  <a:cubicBezTo>
                    <a:pt x="2001" y="1203"/>
                    <a:pt x="1826" y="606"/>
                    <a:pt x="16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6"/>
            <p:cNvSpPr/>
            <p:nvPr/>
          </p:nvSpPr>
          <p:spPr>
            <a:xfrm>
              <a:off x="4786750" y="2511925"/>
              <a:ext cx="61825" cy="64525"/>
            </a:xfrm>
            <a:custGeom>
              <a:rect b="b" l="l" r="r" t="t"/>
              <a:pathLst>
                <a:path extrusionOk="0" h="2581" w="2473">
                  <a:moveTo>
                    <a:pt x="1618" y="0"/>
                  </a:moveTo>
                  <a:lnTo>
                    <a:pt x="0" y="631"/>
                  </a:lnTo>
                  <a:cubicBezTo>
                    <a:pt x="291" y="1303"/>
                    <a:pt x="631" y="1958"/>
                    <a:pt x="1012" y="2581"/>
                  </a:cubicBezTo>
                  <a:lnTo>
                    <a:pt x="2473" y="1651"/>
                  </a:lnTo>
                  <a:cubicBezTo>
                    <a:pt x="2149" y="1120"/>
                    <a:pt x="1867" y="564"/>
                    <a:pt x="16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6"/>
            <p:cNvSpPr/>
            <p:nvPr/>
          </p:nvSpPr>
          <p:spPr>
            <a:xfrm>
              <a:off x="4824275" y="2572475"/>
              <a:ext cx="65575" cy="66000"/>
            </a:xfrm>
            <a:custGeom>
              <a:rect b="b" l="l" r="r" t="t"/>
              <a:pathLst>
                <a:path extrusionOk="0" h="2640" w="2623">
                  <a:moveTo>
                    <a:pt x="1461" y="1"/>
                  </a:moveTo>
                  <a:lnTo>
                    <a:pt x="1" y="922"/>
                  </a:lnTo>
                  <a:cubicBezTo>
                    <a:pt x="416" y="1528"/>
                    <a:pt x="872" y="2100"/>
                    <a:pt x="1370" y="2639"/>
                  </a:cubicBezTo>
                  <a:lnTo>
                    <a:pt x="2623" y="1445"/>
                  </a:lnTo>
                  <a:cubicBezTo>
                    <a:pt x="2200" y="988"/>
                    <a:pt x="1818" y="507"/>
                    <a:pt x="14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6"/>
            <p:cNvSpPr/>
            <p:nvPr/>
          </p:nvSpPr>
          <p:spPr>
            <a:xfrm>
              <a:off x="4823050" y="2053525"/>
              <a:ext cx="246425" cy="635775"/>
            </a:xfrm>
            <a:custGeom>
              <a:rect b="b" l="l" r="r" t="t"/>
              <a:pathLst>
                <a:path extrusionOk="0" h="25431" w="9857">
                  <a:moveTo>
                    <a:pt x="9857" y="0"/>
                  </a:moveTo>
                  <a:cubicBezTo>
                    <a:pt x="4049" y="1494"/>
                    <a:pt x="0" y="6721"/>
                    <a:pt x="0" y="12719"/>
                  </a:cubicBezTo>
                  <a:cubicBezTo>
                    <a:pt x="0" y="18710"/>
                    <a:pt x="4049" y="23937"/>
                    <a:pt x="9857" y="25430"/>
                  </a:cubicBezTo>
                  <a:lnTo>
                    <a:pt x="9857" y="25198"/>
                  </a:lnTo>
                  <a:cubicBezTo>
                    <a:pt x="4182" y="23713"/>
                    <a:pt x="224" y="18585"/>
                    <a:pt x="224" y="12719"/>
                  </a:cubicBezTo>
                  <a:cubicBezTo>
                    <a:pt x="224" y="6845"/>
                    <a:pt x="4182" y="1718"/>
                    <a:pt x="9857" y="233"/>
                  </a:cubicBezTo>
                  <a:lnTo>
                    <a:pt x="985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6"/>
            <p:cNvSpPr/>
            <p:nvPr/>
          </p:nvSpPr>
          <p:spPr>
            <a:xfrm>
              <a:off x="4819925" y="2084850"/>
              <a:ext cx="249550" cy="564825"/>
            </a:xfrm>
            <a:custGeom>
              <a:rect b="b" l="l" r="r" t="t"/>
              <a:pathLst>
                <a:path extrusionOk="0" h="22593" w="9982">
                  <a:moveTo>
                    <a:pt x="9982" y="0"/>
                  </a:moveTo>
                  <a:cubicBezTo>
                    <a:pt x="8123" y="523"/>
                    <a:pt x="6414" y="1502"/>
                    <a:pt x="5012" y="2838"/>
                  </a:cubicBezTo>
                  <a:cubicBezTo>
                    <a:pt x="4282" y="3535"/>
                    <a:pt x="3643" y="4323"/>
                    <a:pt x="3112" y="5177"/>
                  </a:cubicBezTo>
                  <a:lnTo>
                    <a:pt x="3386" y="5343"/>
                  </a:lnTo>
                  <a:cubicBezTo>
                    <a:pt x="2954" y="6040"/>
                    <a:pt x="2598" y="6770"/>
                    <a:pt x="2324" y="7542"/>
                  </a:cubicBezTo>
                  <a:lnTo>
                    <a:pt x="2025" y="7442"/>
                  </a:lnTo>
                  <a:lnTo>
                    <a:pt x="2025" y="7442"/>
                  </a:lnTo>
                  <a:cubicBezTo>
                    <a:pt x="1" y="13076"/>
                    <a:pt x="2481" y="19340"/>
                    <a:pt x="7808" y="22078"/>
                  </a:cubicBezTo>
                  <a:lnTo>
                    <a:pt x="7957" y="21788"/>
                  </a:lnTo>
                  <a:cubicBezTo>
                    <a:pt x="8604" y="22119"/>
                    <a:pt x="9285" y="22393"/>
                    <a:pt x="9982" y="22592"/>
                  </a:cubicBezTo>
                  <a:lnTo>
                    <a:pt x="9982" y="20676"/>
                  </a:lnTo>
                  <a:cubicBezTo>
                    <a:pt x="8530" y="20170"/>
                    <a:pt x="7227" y="19323"/>
                    <a:pt x="6165" y="18212"/>
                  </a:cubicBezTo>
                  <a:lnTo>
                    <a:pt x="5609" y="18743"/>
                  </a:lnTo>
                  <a:cubicBezTo>
                    <a:pt x="3693" y="16751"/>
                    <a:pt x="2647" y="14088"/>
                    <a:pt x="2681" y="11325"/>
                  </a:cubicBezTo>
                  <a:lnTo>
                    <a:pt x="2681" y="11325"/>
                  </a:lnTo>
                  <a:lnTo>
                    <a:pt x="3460" y="11334"/>
                  </a:lnTo>
                  <a:cubicBezTo>
                    <a:pt x="3485" y="8704"/>
                    <a:pt x="4581" y="6198"/>
                    <a:pt x="6489" y="4389"/>
                  </a:cubicBezTo>
                  <a:cubicBezTo>
                    <a:pt x="6937" y="3966"/>
                    <a:pt x="7418" y="3584"/>
                    <a:pt x="7932" y="3244"/>
                  </a:cubicBezTo>
                  <a:lnTo>
                    <a:pt x="7518" y="2597"/>
                  </a:lnTo>
                  <a:cubicBezTo>
                    <a:pt x="8281" y="2108"/>
                    <a:pt x="9111" y="1709"/>
                    <a:pt x="9982" y="1427"/>
                  </a:cubicBezTo>
                  <a:lnTo>
                    <a:pt x="99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9" name="Google Shape;1679;p46"/>
          <p:cNvGrpSpPr/>
          <p:nvPr/>
        </p:nvGrpSpPr>
        <p:grpSpPr>
          <a:xfrm>
            <a:off x="6958793" y="3111461"/>
            <a:ext cx="1472182" cy="507945"/>
            <a:chOff x="6958350" y="2983275"/>
            <a:chExt cx="1472182" cy="507945"/>
          </a:xfrm>
        </p:grpSpPr>
        <p:sp>
          <p:nvSpPr>
            <p:cNvPr id="1680" name="Google Shape;1680;p46"/>
            <p:cNvSpPr/>
            <p:nvPr/>
          </p:nvSpPr>
          <p:spPr>
            <a:xfrm>
              <a:off x="7251298" y="3103321"/>
              <a:ext cx="85312" cy="134355"/>
            </a:xfrm>
            <a:custGeom>
              <a:rect b="b" l="l" r="r" t="t"/>
              <a:pathLst>
                <a:path extrusionOk="0" h="2647" w="1718">
                  <a:moveTo>
                    <a:pt x="216" y="0"/>
                  </a:moveTo>
                  <a:cubicBezTo>
                    <a:pt x="150" y="41"/>
                    <a:pt x="67" y="75"/>
                    <a:pt x="0" y="124"/>
                  </a:cubicBezTo>
                  <a:lnTo>
                    <a:pt x="1502" y="2647"/>
                  </a:lnTo>
                  <a:cubicBezTo>
                    <a:pt x="1577" y="2605"/>
                    <a:pt x="1643" y="2555"/>
                    <a:pt x="1718" y="2514"/>
                  </a:cubicBezTo>
                  <a:lnTo>
                    <a:pt x="2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6"/>
            <p:cNvSpPr/>
            <p:nvPr/>
          </p:nvSpPr>
          <p:spPr>
            <a:xfrm>
              <a:off x="7323406" y="3064134"/>
              <a:ext cx="73791" cy="140294"/>
            </a:xfrm>
            <a:custGeom>
              <a:rect b="b" l="l" r="r" t="t"/>
              <a:pathLst>
                <a:path extrusionOk="0" h="2764" w="1486">
                  <a:moveTo>
                    <a:pt x="232" y="0"/>
                  </a:moveTo>
                  <a:lnTo>
                    <a:pt x="0" y="108"/>
                  </a:lnTo>
                  <a:lnTo>
                    <a:pt x="1253" y="2763"/>
                  </a:lnTo>
                  <a:lnTo>
                    <a:pt x="1485" y="2655"/>
                  </a:ln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6"/>
            <p:cNvSpPr/>
            <p:nvPr/>
          </p:nvSpPr>
          <p:spPr>
            <a:xfrm>
              <a:off x="7402515" y="3031293"/>
              <a:ext cx="60582" cy="144913"/>
            </a:xfrm>
            <a:custGeom>
              <a:rect b="b" l="l" r="r" t="t"/>
              <a:pathLst>
                <a:path extrusionOk="0" h="2855" w="1220">
                  <a:moveTo>
                    <a:pt x="232" y="0"/>
                  </a:moveTo>
                  <a:cubicBezTo>
                    <a:pt x="158" y="25"/>
                    <a:pt x="75" y="58"/>
                    <a:pt x="0" y="92"/>
                  </a:cubicBezTo>
                  <a:lnTo>
                    <a:pt x="979" y="2854"/>
                  </a:lnTo>
                  <a:cubicBezTo>
                    <a:pt x="1062" y="2821"/>
                    <a:pt x="1137" y="2788"/>
                    <a:pt x="1220" y="2763"/>
                  </a:cubicBezTo>
                  <a:lnTo>
                    <a:pt x="2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6"/>
            <p:cNvSpPr/>
            <p:nvPr/>
          </p:nvSpPr>
          <p:spPr>
            <a:xfrm>
              <a:off x="7179986" y="3150882"/>
              <a:ext cx="97279" cy="127655"/>
            </a:xfrm>
            <a:custGeom>
              <a:rect b="b" l="l" r="r" t="t"/>
              <a:pathLst>
                <a:path extrusionOk="0" h="2515" w="1959">
                  <a:moveTo>
                    <a:pt x="200" y="1"/>
                  </a:moveTo>
                  <a:cubicBezTo>
                    <a:pt x="134" y="50"/>
                    <a:pt x="67" y="100"/>
                    <a:pt x="1" y="150"/>
                  </a:cubicBezTo>
                  <a:lnTo>
                    <a:pt x="1760" y="2514"/>
                  </a:lnTo>
                  <a:cubicBezTo>
                    <a:pt x="1826" y="2465"/>
                    <a:pt x="1893" y="2415"/>
                    <a:pt x="1959" y="2365"/>
                  </a:cubicBezTo>
                  <a:lnTo>
                    <a:pt x="2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6"/>
            <p:cNvSpPr/>
            <p:nvPr/>
          </p:nvSpPr>
          <p:spPr>
            <a:xfrm>
              <a:off x="7724713" y="2984544"/>
              <a:ext cx="19813" cy="149126"/>
            </a:xfrm>
            <a:custGeom>
              <a:rect b="b" l="l" r="r" t="t"/>
              <a:pathLst>
                <a:path extrusionOk="0" h="2938" w="399">
                  <a:moveTo>
                    <a:pt x="150" y="0"/>
                  </a:moveTo>
                  <a:lnTo>
                    <a:pt x="0" y="2921"/>
                  </a:lnTo>
                  <a:lnTo>
                    <a:pt x="249" y="2937"/>
                  </a:lnTo>
                  <a:lnTo>
                    <a:pt x="398" y="17"/>
                  </a:lnTo>
                  <a:cubicBezTo>
                    <a:pt x="316" y="9"/>
                    <a:pt x="233" y="9"/>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6"/>
            <p:cNvSpPr/>
            <p:nvPr/>
          </p:nvSpPr>
          <p:spPr>
            <a:xfrm>
              <a:off x="7646399" y="2984544"/>
              <a:ext cx="19863" cy="148719"/>
            </a:xfrm>
            <a:custGeom>
              <a:rect b="b" l="l" r="r" t="t"/>
              <a:pathLst>
                <a:path extrusionOk="0" h="2930" w="400">
                  <a:moveTo>
                    <a:pt x="250" y="0"/>
                  </a:moveTo>
                  <a:cubicBezTo>
                    <a:pt x="167" y="0"/>
                    <a:pt x="84" y="0"/>
                    <a:pt x="1" y="17"/>
                  </a:cubicBezTo>
                  <a:lnTo>
                    <a:pt x="142" y="2929"/>
                  </a:lnTo>
                  <a:lnTo>
                    <a:pt x="399" y="2921"/>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6"/>
            <p:cNvSpPr/>
            <p:nvPr/>
          </p:nvSpPr>
          <p:spPr>
            <a:xfrm>
              <a:off x="7564856" y="2992107"/>
              <a:ext cx="33419" cy="148719"/>
            </a:xfrm>
            <a:custGeom>
              <a:rect b="b" l="l" r="r" t="t"/>
              <a:pathLst>
                <a:path extrusionOk="0" h="2930" w="673">
                  <a:moveTo>
                    <a:pt x="249" y="1"/>
                  </a:moveTo>
                  <a:cubicBezTo>
                    <a:pt x="166" y="9"/>
                    <a:pt x="83" y="17"/>
                    <a:pt x="0" y="26"/>
                  </a:cubicBezTo>
                  <a:lnTo>
                    <a:pt x="423" y="2929"/>
                  </a:lnTo>
                  <a:cubicBezTo>
                    <a:pt x="506" y="2913"/>
                    <a:pt x="589" y="2905"/>
                    <a:pt x="672" y="2888"/>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6"/>
            <p:cNvSpPr/>
            <p:nvPr/>
          </p:nvSpPr>
          <p:spPr>
            <a:xfrm>
              <a:off x="7480780" y="3007690"/>
              <a:ext cx="47820" cy="147451"/>
            </a:xfrm>
            <a:custGeom>
              <a:rect b="b" l="l" r="r" t="t"/>
              <a:pathLst>
                <a:path extrusionOk="0" h="2905" w="963">
                  <a:moveTo>
                    <a:pt x="249" y="1"/>
                  </a:moveTo>
                  <a:cubicBezTo>
                    <a:pt x="166" y="17"/>
                    <a:pt x="83" y="42"/>
                    <a:pt x="1" y="59"/>
                  </a:cubicBezTo>
                  <a:lnTo>
                    <a:pt x="714" y="2905"/>
                  </a:lnTo>
                  <a:cubicBezTo>
                    <a:pt x="797" y="2888"/>
                    <a:pt x="880" y="2863"/>
                    <a:pt x="963" y="2846"/>
                  </a:cubicBezTo>
                  <a:lnTo>
                    <a:pt x="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6"/>
            <p:cNvSpPr/>
            <p:nvPr/>
          </p:nvSpPr>
          <p:spPr>
            <a:xfrm>
              <a:off x="7005329" y="3330265"/>
              <a:ext cx="124442" cy="99028"/>
            </a:xfrm>
            <a:custGeom>
              <a:rect b="b" l="l" r="r" t="t"/>
              <a:pathLst>
                <a:path extrusionOk="0" h="1951" w="2506">
                  <a:moveTo>
                    <a:pt x="158" y="1"/>
                  </a:moveTo>
                  <a:cubicBezTo>
                    <a:pt x="108" y="67"/>
                    <a:pt x="50" y="134"/>
                    <a:pt x="0" y="200"/>
                  </a:cubicBezTo>
                  <a:lnTo>
                    <a:pt x="2356" y="1951"/>
                  </a:lnTo>
                  <a:lnTo>
                    <a:pt x="2506" y="1752"/>
                  </a:lnTo>
                  <a:lnTo>
                    <a:pt x="15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6"/>
            <p:cNvSpPr/>
            <p:nvPr/>
          </p:nvSpPr>
          <p:spPr>
            <a:xfrm>
              <a:off x="7057224" y="3265445"/>
              <a:ext cx="116248" cy="109535"/>
            </a:xfrm>
            <a:custGeom>
              <a:rect b="b" l="l" r="r" t="t"/>
              <a:pathLst>
                <a:path extrusionOk="0" h="2158" w="2341">
                  <a:moveTo>
                    <a:pt x="166" y="0"/>
                  </a:moveTo>
                  <a:cubicBezTo>
                    <a:pt x="108" y="58"/>
                    <a:pt x="50" y="125"/>
                    <a:pt x="0" y="183"/>
                  </a:cubicBezTo>
                  <a:lnTo>
                    <a:pt x="2174" y="2157"/>
                  </a:lnTo>
                  <a:cubicBezTo>
                    <a:pt x="2224" y="2091"/>
                    <a:pt x="2282" y="2033"/>
                    <a:pt x="2340" y="1967"/>
                  </a:cubicBezTo>
                  <a:lnTo>
                    <a:pt x="1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6"/>
            <p:cNvSpPr/>
            <p:nvPr/>
          </p:nvSpPr>
          <p:spPr>
            <a:xfrm>
              <a:off x="6958350" y="3402292"/>
              <a:ext cx="131443" cy="87252"/>
            </a:xfrm>
            <a:custGeom>
              <a:rect b="b" l="l" r="r" t="t"/>
              <a:pathLst>
                <a:path extrusionOk="0" h="1719" w="2647">
                  <a:moveTo>
                    <a:pt x="125" y="1"/>
                  </a:moveTo>
                  <a:cubicBezTo>
                    <a:pt x="83" y="67"/>
                    <a:pt x="50" y="142"/>
                    <a:pt x="0" y="216"/>
                  </a:cubicBezTo>
                  <a:lnTo>
                    <a:pt x="2514" y="1718"/>
                  </a:lnTo>
                  <a:lnTo>
                    <a:pt x="2647" y="1502"/>
                  </a:lnTo>
                  <a:lnTo>
                    <a:pt x="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6"/>
            <p:cNvSpPr/>
            <p:nvPr/>
          </p:nvSpPr>
          <p:spPr>
            <a:xfrm>
              <a:off x="7116966" y="3203925"/>
              <a:ext cx="107161" cy="119229"/>
            </a:xfrm>
            <a:custGeom>
              <a:rect b="b" l="l" r="r" t="t"/>
              <a:pathLst>
                <a:path extrusionOk="0" h="2349" w="2158">
                  <a:moveTo>
                    <a:pt x="191" y="1"/>
                  </a:moveTo>
                  <a:cubicBezTo>
                    <a:pt x="125" y="59"/>
                    <a:pt x="67" y="117"/>
                    <a:pt x="0" y="175"/>
                  </a:cubicBezTo>
                  <a:lnTo>
                    <a:pt x="1975" y="2349"/>
                  </a:lnTo>
                  <a:cubicBezTo>
                    <a:pt x="2033" y="2291"/>
                    <a:pt x="2091" y="2233"/>
                    <a:pt x="2158" y="2175"/>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6"/>
            <p:cNvSpPr/>
            <p:nvPr/>
          </p:nvSpPr>
          <p:spPr>
            <a:xfrm>
              <a:off x="7792699" y="2992107"/>
              <a:ext cx="33419" cy="148719"/>
            </a:xfrm>
            <a:custGeom>
              <a:rect b="b" l="l" r="r" t="t"/>
              <a:pathLst>
                <a:path extrusionOk="0" h="2930" w="673">
                  <a:moveTo>
                    <a:pt x="423" y="1"/>
                  </a:moveTo>
                  <a:lnTo>
                    <a:pt x="0" y="2896"/>
                  </a:lnTo>
                  <a:cubicBezTo>
                    <a:pt x="83" y="2905"/>
                    <a:pt x="166" y="2921"/>
                    <a:pt x="249" y="2929"/>
                  </a:cubicBezTo>
                  <a:lnTo>
                    <a:pt x="672" y="34"/>
                  </a:lnTo>
                  <a:cubicBezTo>
                    <a:pt x="589" y="26"/>
                    <a:pt x="506" y="17"/>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6"/>
            <p:cNvSpPr/>
            <p:nvPr/>
          </p:nvSpPr>
          <p:spPr>
            <a:xfrm>
              <a:off x="8260353" y="3331991"/>
              <a:ext cx="123647" cy="98165"/>
            </a:xfrm>
            <a:custGeom>
              <a:rect b="b" l="l" r="r" t="t"/>
              <a:pathLst>
                <a:path extrusionOk="0" h="1934" w="2490">
                  <a:moveTo>
                    <a:pt x="2340" y="0"/>
                  </a:moveTo>
                  <a:lnTo>
                    <a:pt x="0" y="1734"/>
                  </a:lnTo>
                  <a:cubicBezTo>
                    <a:pt x="50" y="1801"/>
                    <a:pt x="100" y="1867"/>
                    <a:pt x="149" y="1933"/>
                  </a:cubicBezTo>
                  <a:lnTo>
                    <a:pt x="2489" y="208"/>
                  </a:lnTo>
                  <a:lnTo>
                    <a:pt x="2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6"/>
            <p:cNvSpPr/>
            <p:nvPr/>
          </p:nvSpPr>
          <p:spPr>
            <a:xfrm>
              <a:off x="8300281" y="3404424"/>
              <a:ext cx="130252" cy="86795"/>
            </a:xfrm>
            <a:custGeom>
              <a:rect b="b" l="l" r="r" t="t"/>
              <a:pathLst>
                <a:path extrusionOk="0" h="1710" w="2623">
                  <a:moveTo>
                    <a:pt x="2490" y="0"/>
                  </a:moveTo>
                  <a:lnTo>
                    <a:pt x="1" y="1485"/>
                  </a:lnTo>
                  <a:lnTo>
                    <a:pt x="134" y="1709"/>
                  </a:lnTo>
                  <a:lnTo>
                    <a:pt x="2623" y="216"/>
                  </a:lnTo>
                  <a:cubicBezTo>
                    <a:pt x="2581" y="150"/>
                    <a:pt x="2540" y="75"/>
                    <a:pt x="24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6"/>
            <p:cNvSpPr/>
            <p:nvPr/>
          </p:nvSpPr>
          <p:spPr>
            <a:xfrm>
              <a:off x="8216652" y="3267121"/>
              <a:ext cx="115851" cy="109129"/>
            </a:xfrm>
            <a:custGeom>
              <a:rect b="b" l="l" r="r" t="t"/>
              <a:pathLst>
                <a:path extrusionOk="0" h="2150" w="2333">
                  <a:moveTo>
                    <a:pt x="2166" y="0"/>
                  </a:moveTo>
                  <a:lnTo>
                    <a:pt x="1" y="1958"/>
                  </a:lnTo>
                  <a:cubicBezTo>
                    <a:pt x="59" y="2025"/>
                    <a:pt x="117" y="2083"/>
                    <a:pt x="175" y="2149"/>
                  </a:cubicBezTo>
                  <a:lnTo>
                    <a:pt x="2332" y="191"/>
                  </a:lnTo>
                  <a:cubicBezTo>
                    <a:pt x="2274" y="125"/>
                    <a:pt x="2224" y="67"/>
                    <a:pt x="21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6"/>
            <p:cNvSpPr/>
            <p:nvPr/>
          </p:nvSpPr>
          <p:spPr>
            <a:xfrm>
              <a:off x="7993328" y="3066216"/>
              <a:ext cx="73394" cy="139025"/>
            </a:xfrm>
            <a:custGeom>
              <a:rect b="b" l="l" r="r" t="t"/>
              <a:pathLst>
                <a:path extrusionOk="0" h="2739" w="1478">
                  <a:moveTo>
                    <a:pt x="1245" y="1"/>
                  </a:moveTo>
                  <a:lnTo>
                    <a:pt x="1" y="2623"/>
                  </a:lnTo>
                  <a:cubicBezTo>
                    <a:pt x="84" y="2664"/>
                    <a:pt x="158" y="2697"/>
                    <a:pt x="233" y="2739"/>
                  </a:cubicBezTo>
                  <a:lnTo>
                    <a:pt x="1478" y="109"/>
                  </a:lnTo>
                  <a:cubicBezTo>
                    <a:pt x="1403" y="76"/>
                    <a:pt x="1328" y="34"/>
                    <a:pt x="12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6"/>
            <p:cNvSpPr/>
            <p:nvPr/>
          </p:nvSpPr>
          <p:spPr>
            <a:xfrm>
              <a:off x="7862323" y="3008959"/>
              <a:ext cx="47423" cy="147044"/>
            </a:xfrm>
            <a:custGeom>
              <a:rect b="b" l="l" r="r" t="t"/>
              <a:pathLst>
                <a:path extrusionOk="0" h="2897" w="955">
                  <a:moveTo>
                    <a:pt x="714" y="1"/>
                  </a:moveTo>
                  <a:lnTo>
                    <a:pt x="0" y="2830"/>
                  </a:lnTo>
                  <a:lnTo>
                    <a:pt x="241" y="2896"/>
                  </a:lnTo>
                  <a:lnTo>
                    <a:pt x="954" y="67"/>
                  </a:lnTo>
                  <a:cubicBezTo>
                    <a:pt x="880" y="50"/>
                    <a:pt x="797" y="17"/>
                    <a:pt x="7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6"/>
            <p:cNvSpPr/>
            <p:nvPr/>
          </p:nvSpPr>
          <p:spPr>
            <a:xfrm>
              <a:off x="7927826" y="3033374"/>
              <a:ext cx="60632" cy="143644"/>
            </a:xfrm>
            <a:custGeom>
              <a:rect b="b" l="l" r="r" t="t"/>
              <a:pathLst>
                <a:path extrusionOk="0" h="2830" w="1221">
                  <a:moveTo>
                    <a:pt x="980" y="1"/>
                  </a:moveTo>
                  <a:lnTo>
                    <a:pt x="1" y="2730"/>
                  </a:lnTo>
                  <a:cubicBezTo>
                    <a:pt x="75" y="2764"/>
                    <a:pt x="158" y="2788"/>
                    <a:pt x="233" y="2830"/>
                  </a:cubicBezTo>
                  <a:lnTo>
                    <a:pt x="1220" y="84"/>
                  </a:lnTo>
                  <a:cubicBezTo>
                    <a:pt x="1137" y="59"/>
                    <a:pt x="1063" y="26"/>
                    <a:pt x="9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6"/>
            <p:cNvSpPr/>
            <p:nvPr/>
          </p:nvSpPr>
          <p:spPr>
            <a:xfrm>
              <a:off x="8165998" y="3206057"/>
              <a:ext cx="106714" cy="118366"/>
            </a:xfrm>
            <a:custGeom>
              <a:rect b="b" l="l" r="r" t="t"/>
              <a:pathLst>
                <a:path extrusionOk="0" h="2332" w="2149">
                  <a:moveTo>
                    <a:pt x="1958" y="0"/>
                  </a:moveTo>
                  <a:lnTo>
                    <a:pt x="0" y="2158"/>
                  </a:lnTo>
                  <a:lnTo>
                    <a:pt x="191" y="2332"/>
                  </a:lnTo>
                  <a:lnTo>
                    <a:pt x="2149" y="166"/>
                  </a:lnTo>
                  <a:cubicBezTo>
                    <a:pt x="2083" y="108"/>
                    <a:pt x="2025" y="50"/>
                    <a:pt x="19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6"/>
            <p:cNvSpPr/>
            <p:nvPr/>
          </p:nvSpPr>
          <p:spPr>
            <a:xfrm>
              <a:off x="8053914" y="3104996"/>
              <a:ext cx="84914" cy="133543"/>
            </a:xfrm>
            <a:custGeom>
              <a:rect b="b" l="l" r="r" t="t"/>
              <a:pathLst>
                <a:path extrusionOk="0" h="2631" w="1710">
                  <a:moveTo>
                    <a:pt x="1494" y="0"/>
                  </a:moveTo>
                  <a:lnTo>
                    <a:pt x="0" y="2498"/>
                  </a:lnTo>
                  <a:cubicBezTo>
                    <a:pt x="75" y="2539"/>
                    <a:pt x="141" y="2589"/>
                    <a:pt x="216" y="2630"/>
                  </a:cubicBezTo>
                  <a:lnTo>
                    <a:pt x="1710" y="133"/>
                  </a:lnTo>
                  <a:cubicBezTo>
                    <a:pt x="1643" y="91"/>
                    <a:pt x="1568" y="42"/>
                    <a:pt x="149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6"/>
            <p:cNvSpPr/>
            <p:nvPr/>
          </p:nvSpPr>
          <p:spPr>
            <a:xfrm>
              <a:off x="8112812" y="3153420"/>
              <a:ext cx="96882" cy="125980"/>
            </a:xfrm>
            <a:custGeom>
              <a:rect b="b" l="l" r="r" t="t"/>
              <a:pathLst>
                <a:path extrusionOk="0" h="2482" w="1951">
                  <a:moveTo>
                    <a:pt x="1743" y="0"/>
                  </a:moveTo>
                  <a:lnTo>
                    <a:pt x="1" y="2332"/>
                  </a:lnTo>
                  <a:cubicBezTo>
                    <a:pt x="75" y="2381"/>
                    <a:pt x="142" y="2431"/>
                    <a:pt x="208" y="2481"/>
                  </a:cubicBezTo>
                  <a:lnTo>
                    <a:pt x="1951" y="150"/>
                  </a:lnTo>
                  <a:cubicBezTo>
                    <a:pt x="1884" y="100"/>
                    <a:pt x="1818" y="50"/>
                    <a:pt x="17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6"/>
            <p:cNvSpPr/>
            <p:nvPr/>
          </p:nvSpPr>
          <p:spPr>
            <a:xfrm>
              <a:off x="7148302" y="3176566"/>
              <a:ext cx="129805" cy="157551"/>
            </a:xfrm>
            <a:custGeom>
              <a:rect b="b" l="l" r="r" t="t"/>
              <a:pathLst>
                <a:path extrusionOk="0" h="3104" w="2614">
                  <a:moveTo>
                    <a:pt x="199" y="1"/>
                  </a:moveTo>
                  <a:cubicBezTo>
                    <a:pt x="133" y="50"/>
                    <a:pt x="66" y="100"/>
                    <a:pt x="0" y="158"/>
                  </a:cubicBezTo>
                  <a:lnTo>
                    <a:pt x="2414" y="3104"/>
                  </a:lnTo>
                  <a:cubicBezTo>
                    <a:pt x="2481" y="3054"/>
                    <a:pt x="2547" y="3004"/>
                    <a:pt x="2614" y="2946"/>
                  </a:cubicBezTo>
                  <a:lnTo>
                    <a:pt x="1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6"/>
            <p:cNvSpPr/>
            <p:nvPr/>
          </p:nvSpPr>
          <p:spPr>
            <a:xfrm>
              <a:off x="7364177" y="3046013"/>
              <a:ext cx="83673" cy="183691"/>
            </a:xfrm>
            <a:custGeom>
              <a:rect b="b" l="l" r="r" t="t"/>
              <a:pathLst>
                <a:path extrusionOk="0" h="3619" w="1685">
                  <a:moveTo>
                    <a:pt x="241" y="1"/>
                  </a:moveTo>
                  <a:cubicBezTo>
                    <a:pt x="158" y="34"/>
                    <a:pt x="84" y="59"/>
                    <a:pt x="1" y="92"/>
                  </a:cubicBezTo>
                  <a:lnTo>
                    <a:pt x="1444" y="3618"/>
                  </a:lnTo>
                  <a:cubicBezTo>
                    <a:pt x="1527" y="3577"/>
                    <a:pt x="1610" y="3560"/>
                    <a:pt x="1685" y="3527"/>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6"/>
            <p:cNvSpPr/>
            <p:nvPr/>
          </p:nvSpPr>
          <p:spPr>
            <a:xfrm>
              <a:off x="7287153" y="3082255"/>
              <a:ext cx="100159" cy="176890"/>
            </a:xfrm>
            <a:custGeom>
              <a:rect b="b" l="l" r="r" t="t"/>
              <a:pathLst>
                <a:path extrusionOk="0" h="3485" w="2017">
                  <a:moveTo>
                    <a:pt x="224" y="0"/>
                  </a:moveTo>
                  <a:cubicBezTo>
                    <a:pt x="149" y="33"/>
                    <a:pt x="75" y="83"/>
                    <a:pt x="0" y="125"/>
                  </a:cubicBezTo>
                  <a:lnTo>
                    <a:pt x="1792" y="3485"/>
                  </a:lnTo>
                  <a:cubicBezTo>
                    <a:pt x="1859" y="3443"/>
                    <a:pt x="1941" y="3410"/>
                    <a:pt x="2016" y="3369"/>
                  </a:cubicBezTo>
                  <a:lnTo>
                    <a:pt x="2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6"/>
            <p:cNvSpPr/>
            <p:nvPr/>
          </p:nvSpPr>
          <p:spPr>
            <a:xfrm>
              <a:off x="7217082" y="3124792"/>
              <a:ext cx="115007" cy="168464"/>
            </a:xfrm>
            <a:custGeom>
              <a:rect b="b" l="l" r="r" t="t"/>
              <a:pathLst>
                <a:path extrusionOk="0" h="3319" w="2316">
                  <a:moveTo>
                    <a:pt x="208" y="0"/>
                  </a:moveTo>
                  <a:cubicBezTo>
                    <a:pt x="133" y="50"/>
                    <a:pt x="67" y="100"/>
                    <a:pt x="1" y="149"/>
                  </a:cubicBezTo>
                  <a:lnTo>
                    <a:pt x="2100" y="3319"/>
                  </a:lnTo>
                  <a:cubicBezTo>
                    <a:pt x="2166" y="3269"/>
                    <a:pt x="2241" y="3228"/>
                    <a:pt x="2315" y="3186"/>
                  </a:cubicBezTo>
                  <a:lnTo>
                    <a:pt x="2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6"/>
            <p:cNvSpPr/>
            <p:nvPr/>
          </p:nvSpPr>
          <p:spPr>
            <a:xfrm>
              <a:off x="7441648" y="3019060"/>
              <a:ext cx="66789" cy="187854"/>
            </a:xfrm>
            <a:custGeom>
              <a:rect b="b" l="l" r="r" t="t"/>
              <a:pathLst>
                <a:path extrusionOk="0" h="3701" w="1345">
                  <a:moveTo>
                    <a:pt x="241" y="1"/>
                  </a:moveTo>
                  <a:cubicBezTo>
                    <a:pt x="166" y="17"/>
                    <a:pt x="83" y="42"/>
                    <a:pt x="0" y="67"/>
                  </a:cubicBezTo>
                  <a:lnTo>
                    <a:pt x="1096" y="3701"/>
                  </a:lnTo>
                  <a:cubicBezTo>
                    <a:pt x="1178" y="3676"/>
                    <a:pt x="1261" y="3660"/>
                    <a:pt x="1344" y="3635"/>
                  </a:cubicBezTo>
                  <a:lnTo>
                    <a:pt x="2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6"/>
            <p:cNvSpPr/>
            <p:nvPr/>
          </p:nvSpPr>
          <p:spPr>
            <a:xfrm>
              <a:off x="7690894" y="2983275"/>
              <a:ext cx="13259" cy="193335"/>
            </a:xfrm>
            <a:custGeom>
              <a:rect b="b" l="l" r="r" t="t"/>
              <a:pathLst>
                <a:path extrusionOk="0" h="3809" w="267">
                  <a:moveTo>
                    <a:pt x="9" y="0"/>
                  </a:moveTo>
                  <a:lnTo>
                    <a:pt x="1" y="3800"/>
                  </a:lnTo>
                  <a:lnTo>
                    <a:pt x="76" y="3800"/>
                  </a:lnTo>
                  <a:cubicBezTo>
                    <a:pt x="134" y="3800"/>
                    <a:pt x="192" y="3809"/>
                    <a:pt x="250" y="3809"/>
                  </a:cubicBezTo>
                  <a:lnTo>
                    <a:pt x="266" y="9"/>
                  </a:lnTo>
                  <a:cubicBezTo>
                    <a:pt x="200" y="9"/>
                    <a:pt x="134" y="0"/>
                    <a:pt x="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6"/>
            <p:cNvSpPr/>
            <p:nvPr/>
          </p:nvSpPr>
          <p:spPr>
            <a:xfrm>
              <a:off x="7524879" y="2998452"/>
              <a:ext cx="48267" cy="191660"/>
            </a:xfrm>
            <a:custGeom>
              <a:rect b="b" l="l" r="r" t="t"/>
              <a:pathLst>
                <a:path extrusionOk="0" h="3776" w="972">
                  <a:moveTo>
                    <a:pt x="249" y="0"/>
                  </a:moveTo>
                  <a:cubicBezTo>
                    <a:pt x="166" y="17"/>
                    <a:pt x="83" y="33"/>
                    <a:pt x="0" y="50"/>
                  </a:cubicBezTo>
                  <a:lnTo>
                    <a:pt x="722" y="3775"/>
                  </a:lnTo>
                  <a:cubicBezTo>
                    <a:pt x="805" y="3759"/>
                    <a:pt x="888" y="3750"/>
                    <a:pt x="971" y="3734"/>
                  </a:cubicBezTo>
                  <a:lnTo>
                    <a:pt x="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6"/>
            <p:cNvSpPr/>
            <p:nvPr/>
          </p:nvSpPr>
          <p:spPr>
            <a:xfrm>
              <a:off x="7606024" y="2987082"/>
              <a:ext cx="30539" cy="192878"/>
            </a:xfrm>
            <a:custGeom>
              <a:rect b="b" l="l" r="r" t="t"/>
              <a:pathLst>
                <a:path extrusionOk="0" h="3800" w="615">
                  <a:moveTo>
                    <a:pt x="250" y="0"/>
                  </a:moveTo>
                  <a:cubicBezTo>
                    <a:pt x="167" y="0"/>
                    <a:pt x="84" y="17"/>
                    <a:pt x="1" y="25"/>
                  </a:cubicBezTo>
                  <a:lnTo>
                    <a:pt x="366" y="3800"/>
                  </a:lnTo>
                  <a:cubicBezTo>
                    <a:pt x="449" y="3792"/>
                    <a:pt x="532" y="3792"/>
                    <a:pt x="615" y="3783"/>
                  </a:cubicBez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6"/>
            <p:cNvSpPr/>
            <p:nvPr/>
          </p:nvSpPr>
          <p:spPr>
            <a:xfrm>
              <a:off x="7087319" y="3232147"/>
              <a:ext cx="142567" cy="146182"/>
            </a:xfrm>
            <a:custGeom>
              <a:rect b="b" l="l" r="r" t="t"/>
              <a:pathLst>
                <a:path extrusionOk="0" h="2880" w="2871">
                  <a:moveTo>
                    <a:pt x="191" y="1"/>
                  </a:moveTo>
                  <a:cubicBezTo>
                    <a:pt x="125" y="59"/>
                    <a:pt x="66" y="117"/>
                    <a:pt x="0" y="175"/>
                  </a:cubicBezTo>
                  <a:lnTo>
                    <a:pt x="2688" y="2880"/>
                  </a:lnTo>
                  <a:cubicBezTo>
                    <a:pt x="2755" y="2822"/>
                    <a:pt x="2813" y="2764"/>
                    <a:pt x="2871" y="2706"/>
                  </a:cubicBezTo>
                  <a:lnTo>
                    <a:pt x="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6"/>
            <p:cNvSpPr/>
            <p:nvPr/>
          </p:nvSpPr>
          <p:spPr>
            <a:xfrm>
              <a:off x="7030855" y="3296612"/>
              <a:ext cx="154137" cy="133086"/>
            </a:xfrm>
            <a:custGeom>
              <a:rect b="b" l="l" r="r" t="t"/>
              <a:pathLst>
                <a:path extrusionOk="0" h="2622" w="3104">
                  <a:moveTo>
                    <a:pt x="158" y="0"/>
                  </a:moveTo>
                  <a:cubicBezTo>
                    <a:pt x="108" y="58"/>
                    <a:pt x="59" y="133"/>
                    <a:pt x="0" y="199"/>
                  </a:cubicBezTo>
                  <a:lnTo>
                    <a:pt x="2937" y="2622"/>
                  </a:lnTo>
                  <a:cubicBezTo>
                    <a:pt x="2987" y="2547"/>
                    <a:pt x="3045" y="2481"/>
                    <a:pt x="3103" y="2423"/>
                  </a:cubicBezTo>
                  <a:lnTo>
                    <a:pt x="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6"/>
            <p:cNvSpPr/>
            <p:nvPr/>
          </p:nvSpPr>
          <p:spPr>
            <a:xfrm>
              <a:off x="6982237" y="3363563"/>
              <a:ext cx="163621" cy="118823"/>
            </a:xfrm>
            <a:custGeom>
              <a:rect b="b" l="l" r="r" t="t"/>
              <a:pathLst>
                <a:path extrusionOk="0" h="2341" w="3295">
                  <a:moveTo>
                    <a:pt x="141" y="0"/>
                  </a:moveTo>
                  <a:cubicBezTo>
                    <a:pt x="92" y="75"/>
                    <a:pt x="50" y="141"/>
                    <a:pt x="0" y="208"/>
                  </a:cubicBezTo>
                  <a:lnTo>
                    <a:pt x="3153" y="2340"/>
                  </a:lnTo>
                  <a:cubicBezTo>
                    <a:pt x="3203" y="2265"/>
                    <a:pt x="3253" y="2199"/>
                    <a:pt x="3294" y="2133"/>
                  </a:cubicBezTo>
                  <a:lnTo>
                    <a:pt x="1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6"/>
            <p:cNvSpPr/>
            <p:nvPr/>
          </p:nvSpPr>
          <p:spPr>
            <a:xfrm>
              <a:off x="8245902" y="3369045"/>
              <a:ext cx="164019" cy="117098"/>
            </a:xfrm>
            <a:custGeom>
              <a:rect b="b" l="l" r="r" t="t"/>
              <a:pathLst>
                <a:path extrusionOk="0" h="2307" w="3303">
                  <a:moveTo>
                    <a:pt x="3162" y="0"/>
                  </a:moveTo>
                  <a:lnTo>
                    <a:pt x="1" y="2099"/>
                  </a:lnTo>
                  <a:cubicBezTo>
                    <a:pt x="50" y="2166"/>
                    <a:pt x="92" y="2240"/>
                    <a:pt x="142" y="2307"/>
                  </a:cubicBezTo>
                  <a:lnTo>
                    <a:pt x="3303" y="208"/>
                  </a:lnTo>
                  <a:cubicBezTo>
                    <a:pt x="3261" y="141"/>
                    <a:pt x="3212" y="67"/>
                    <a:pt x="3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6"/>
            <p:cNvSpPr/>
            <p:nvPr/>
          </p:nvSpPr>
          <p:spPr>
            <a:xfrm>
              <a:off x="8205925" y="3299150"/>
              <a:ext cx="154137" cy="131817"/>
            </a:xfrm>
            <a:custGeom>
              <a:rect b="b" l="l" r="r" t="t"/>
              <a:pathLst>
                <a:path extrusionOk="0" h="2597" w="3104">
                  <a:moveTo>
                    <a:pt x="2938" y="0"/>
                  </a:moveTo>
                  <a:lnTo>
                    <a:pt x="1" y="2398"/>
                  </a:lnTo>
                  <a:cubicBezTo>
                    <a:pt x="51" y="2464"/>
                    <a:pt x="100" y="2531"/>
                    <a:pt x="159" y="2597"/>
                  </a:cubicBezTo>
                  <a:lnTo>
                    <a:pt x="3104" y="191"/>
                  </a:lnTo>
                  <a:cubicBezTo>
                    <a:pt x="3046" y="124"/>
                    <a:pt x="2988" y="58"/>
                    <a:pt x="29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6"/>
            <p:cNvSpPr/>
            <p:nvPr/>
          </p:nvSpPr>
          <p:spPr>
            <a:xfrm>
              <a:off x="7754361" y="2987488"/>
              <a:ext cx="31384" cy="192929"/>
            </a:xfrm>
            <a:custGeom>
              <a:rect b="b" l="l" r="r" t="t"/>
              <a:pathLst>
                <a:path extrusionOk="0" h="3801" w="632">
                  <a:moveTo>
                    <a:pt x="374" y="0"/>
                  </a:moveTo>
                  <a:lnTo>
                    <a:pt x="1" y="3775"/>
                  </a:lnTo>
                  <a:lnTo>
                    <a:pt x="250" y="3800"/>
                  </a:lnTo>
                  <a:lnTo>
                    <a:pt x="631" y="25"/>
                  </a:lnTo>
                  <a:cubicBezTo>
                    <a:pt x="548" y="17"/>
                    <a:pt x="465" y="9"/>
                    <a:pt x="3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6"/>
            <p:cNvSpPr/>
            <p:nvPr/>
          </p:nvSpPr>
          <p:spPr>
            <a:xfrm>
              <a:off x="7882932" y="3019923"/>
              <a:ext cx="66789" cy="187854"/>
            </a:xfrm>
            <a:custGeom>
              <a:rect b="b" l="l" r="r" t="t"/>
              <a:pathLst>
                <a:path extrusionOk="0" h="3701" w="1345">
                  <a:moveTo>
                    <a:pt x="1104" y="0"/>
                  </a:moveTo>
                  <a:lnTo>
                    <a:pt x="0" y="3626"/>
                  </a:lnTo>
                  <a:cubicBezTo>
                    <a:pt x="75" y="3651"/>
                    <a:pt x="158" y="3676"/>
                    <a:pt x="241" y="3701"/>
                  </a:cubicBezTo>
                  <a:lnTo>
                    <a:pt x="1344" y="67"/>
                  </a:lnTo>
                  <a:cubicBezTo>
                    <a:pt x="1336" y="67"/>
                    <a:pt x="1328" y="58"/>
                    <a:pt x="1319" y="58"/>
                  </a:cubicBezTo>
                  <a:cubicBezTo>
                    <a:pt x="1253" y="33"/>
                    <a:pt x="1178" y="25"/>
                    <a:pt x="11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6"/>
            <p:cNvSpPr/>
            <p:nvPr/>
          </p:nvSpPr>
          <p:spPr>
            <a:xfrm>
              <a:off x="7820707" y="3000127"/>
              <a:ext cx="49459" cy="190797"/>
            </a:xfrm>
            <a:custGeom>
              <a:rect b="b" l="l" r="r" t="t"/>
              <a:pathLst>
                <a:path extrusionOk="0" h="3759" w="996">
                  <a:moveTo>
                    <a:pt x="747" y="0"/>
                  </a:moveTo>
                  <a:lnTo>
                    <a:pt x="0" y="3717"/>
                  </a:lnTo>
                  <a:cubicBezTo>
                    <a:pt x="83" y="3734"/>
                    <a:pt x="158" y="3742"/>
                    <a:pt x="249" y="3759"/>
                  </a:cubicBezTo>
                  <a:lnTo>
                    <a:pt x="996" y="50"/>
                  </a:lnTo>
                  <a:cubicBezTo>
                    <a:pt x="913" y="33"/>
                    <a:pt x="830" y="17"/>
                    <a:pt x="7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6"/>
            <p:cNvSpPr/>
            <p:nvPr/>
          </p:nvSpPr>
          <p:spPr>
            <a:xfrm>
              <a:off x="8162671" y="3236817"/>
              <a:ext cx="142616" cy="145319"/>
            </a:xfrm>
            <a:custGeom>
              <a:rect b="b" l="l" r="r" t="t"/>
              <a:pathLst>
                <a:path extrusionOk="0" h="2863" w="2872">
                  <a:moveTo>
                    <a:pt x="2697" y="0"/>
                  </a:moveTo>
                  <a:lnTo>
                    <a:pt x="1" y="2680"/>
                  </a:lnTo>
                  <a:cubicBezTo>
                    <a:pt x="59" y="2738"/>
                    <a:pt x="117" y="2804"/>
                    <a:pt x="175" y="2862"/>
                  </a:cubicBezTo>
                  <a:lnTo>
                    <a:pt x="2871" y="183"/>
                  </a:lnTo>
                  <a:cubicBezTo>
                    <a:pt x="2813" y="116"/>
                    <a:pt x="2755" y="66"/>
                    <a:pt x="26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6"/>
            <p:cNvSpPr/>
            <p:nvPr/>
          </p:nvSpPr>
          <p:spPr>
            <a:xfrm>
              <a:off x="7945952" y="3048957"/>
              <a:ext cx="84120" cy="182422"/>
            </a:xfrm>
            <a:custGeom>
              <a:rect b="b" l="l" r="r" t="t"/>
              <a:pathLst>
                <a:path extrusionOk="0" h="3594" w="1694">
                  <a:moveTo>
                    <a:pt x="1461" y="1"/>
                  </a:moveTo>
                  <a:lnTo>
                    <a:pt x="1" y="3502"/>
                  </a:lnTo>
                  <a:cubicBezTo>
                    <a:pt x="75" y="3535"/>
                    <a:pt x="150" y="3560"/>
                    <a:pt x="233" y="3593"/>
                  </a:cubicBezTo>
                  <a:lnTo>
                    <a:pt x="1693" y="92"/>
                  </a:lnTo>
                  <a:cubicBezTo>
                    <a:pt x="1618" y="59"/>
                    <a:pt x="1536" y="34"/>
                    <a:pt x="14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6"/>
            <p:cNvSpPr/>
            <p:nvPr/>
          </p:nvSpPr>
          <p:spPr>
            <a:xfrm>
              <a:off x="8003657" y="3084337"/>
              <a:ext cx="100556" cy="175672"/>
            </a:xfrm>
            <a:custGeom>
              <a:rect b="b" l="l" r="r" t="t"/>
              <a:pathLst>
                <a:path extrusionOk="0" h="3461" w="2025">
                  <a:moveTo>
                    <a:pt x="1792" y="1"/>
                  </a:moveTo>
                  <a:lnTo>
                    <a:pt x="0" y="3344"/>
                  </a:lnTo>
                  <a:cubicBezTo>
                    <a:pt x="75" y="3386"/>
                    <a:pt x="150" y="3419"/>
                    <a:pt x="224" y="3460"/>
                  </a:cubicBezTo>
                  <a:lnTo>
                    <a:pt x="2025" y="117"/>
                  </a:lnTo>
                  <a:cubicBezTo>
                    <a:pt x="1950" y="75"/>
                    <a:pt x="1867" y="42"/>
                    <a:pt x="17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6"/>
            <p:cNvSpPr/>
            <p:nvPr/>
          </p:nvSpPr>
          <p:spPr>
            <a:xfrm>
              <a:off x="8112812" y="3178698"/>
              <a:ext cx="129854" cy="157094"/>
            </a:xfrm>
            <a:custGeom>
              <a:rect b="b" l="l" r="r" t="t"/>
              <a:pathLst>
                <a:path extrusionOk="0" h="3095" w="2615">
                  <a:moveTo>
                    <a:pt x="2415" y="0"/>
                  </a:moveTo>
                  <a:lnTo>
                    <a:pt x="1" y="2929"/>
                  </a:lnTo>
                  <a:lnTo>
                    <a:pt x="200" y="3095"/>
                  </a:lnTo>
                  <a:lnTo>
                    <a:pt x="2614" y="149"/>
                  </a:lnTo>
                  <a:cubicBezTo>
                    <a:pt x="2548" y="100"/>
                    <a:pt x="2482" y="50"/>
                    <a:pt x="24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6"/>
            <p:cNvSpPr/>
            <p:nvPr/>
          </p:nvSpPr>
          <p:spPr>
            <a:xfrm>
              <a:off x="8061313" y="3129005"/>
              <a:ext cx="115851" cy="167195"/>
            </a:xfrm>
            <a:custGeom>
              <a:rect b="b" l="l" r="r" t="t"/>
              <a:pathLst>
                <a:path extrusionOk="0" h="3294" w="2333">
                  <a:moveTo>
                    <a:pt x="2116" y="0"/>
                  </a:moveTo>
                  <a:lnTo>
                    <a:pt x="1" y="3153"/>
                  </a:lnTo>
                  <a:cubicBezTo>
                    <a:pt x="67" y="3194"/>
                    <a:pt x="142" y="3244"/>
                    <a:pt x="208" y="3294"/>
                  </a:cubicBezTo>
                  <a:lnTo>
                    <a:pt x="2332" y="133"/>
                  </a:lnTo>
                  <a:cubicBezTo>
                    <a:pt x="2266" y="83"/>
                    <a:pt x="2191" y="50"/>
                    <a:pt x="21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6"/>
            <p:cNvSpPr/>
            <p:nvPr/>
          </p:nvSpPr>
          <p:spPr>
            <a:xfrm>
              <a:off x="7523637" y="3230066"/>
              <a:ext cx="74635" cy="188260"/>
            </a:xfrm>
            <a:custGeom>
              <a:rect b="b" l="l" r="r" t="t"/>
              <a:pathLst>
                <a:path extrusionOk="0" h="3709" w="1503">
                  <a:moveTo>
                    <a:pt x="83" y="0"/>
                  </a:moveTo>
                  <a:cubicBezTo>
                    <a:pt x="0" y="25"/>
                    <a:pt x="938" y="3709"/>
                    <a:pt x="938" y="3709"/>
                  </a:cubicBezTo>
                  <a:cubicBezTo>
                    <a:pt x="1013" y="3684"/>
                    <a:pt x="1419" y="3568"/>
                    <a:pt x="1502" y="3543"/>
                  </a:cubicBezTo>
                  <a:lnTo>
                    <a:pt x="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p47"/>
          <p:cNvSpPr txBox="1"/>
          <p:nvPr>
            <p:ph type="title"/>
          </p:nvPr>
        </p:nvSpPr>
        <p:spPr>
          <a:xfrm>
            <a:off x="713225" y="539500"/>
            <a:ext cx="3675900" cy="26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t>Set in a post - apocalyptic world</a:t>
            </a:r>
            <a:endParaRPr sz="4500"/>
          </a:p>
        </p:txBody>
      </p:sp>
      <p:grpSp>
        <p:nvGrpSpPr>
          <p:cNvPr id="1729" name="Google Shape;1729;p47"/>
          <p:cNvGrpSpPr/>
          <p:nvPr/>
        </p:nvGrpSpPr>
        <p:grpSpPr>
          <a:xfrm rot="-5400000">
            <a:off x="4561284" y="726634"/>
            <a:ext cx="4055567" cy="3681303"/>
            <a:chOff x="549500" y="238125"/>
            <a:chExt cx="6512875" cy="5238797"/>
          </a:xfrm>
        </p:grpSpPr>
        <p:sp>
          <p:nvSpPr>
            <p:cNvPr id="1730" name="Google Shape;1730;p47"/>
            <p:cNvSpPr/>
            <p:nvPr/>
          </p:nvSpPr>
          <p:spPr>
            <a:xfrm>
              <a:off x="647975" y="2158200"/>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7"/>
            <p:cNvSpPr/>
            <p:nvPr/>
          </p:nvSpPr>
          <p:spPr>
            <a:xfrm>
              <a:off x="618500" y="2109350"/>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7"/>
            <p:cNvSpPr/>
            <p:nvPr/>
          </p:nvSpPr>
          <p:spPr>
            <a:xfrm>
              <a:off x="3801465" y="2371462"/>
              <a:ext cx="1293525" cy="3105461"/>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7"/>
            <p:cNvSpPr/>
            <p:nvPr/>
          </p:nvSpPr>
          <p:spPr>
            <a:xfrm>
              <a:off x="549500" y="552175"/>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7"/>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7"/>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7"/>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7"/>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47"/>
          <p:cNvGrpSpPr/>
          <p:nvPr/>
        </p:nvGrpSpPr>
        <p:grpSpPr>
          <a:xfrm>
            <a:off x="4755000" y="1047815"/>
            <a:ext cx="3675905" cy="3047870"/>
            <a:chOff x="4755000" y="1047815"/>
            <a:chExt cx="3675905" cy="3047870"/>
          </a:xfrm>
        </p:grpSpPr>
        <p:sp>
          <p:nvSpPr>
            <p:cNvPr id="1739" name="Google Shape;1739;p47"/>
            <p:cNvSpPr/>
            <p:nvPr/>
          </p:nvSpPr>
          <p:spPr>
            <a:xfrm>
              <a:off x="6436410" y="1557461"/>
              <a:ext cx="310659" cy="1670204"/>
            </a:xfrm>
            <a:custGeom>
              <a:rect b="b" l="l" r="r" t="t"/>
              <a:pathLst>
                <a:path extrusionOk="0" h="11526" w="2166">
                  <a:moveTo>
                    <a:pt x="2158" y="6116"/>
                  </a:moveTo>
                  <a:cubicBezTo>
                    <a:pt x="2158" y="6447"/>
                    <a:pt x="2141" y="6796"/>
                    <a:pt x="2124" y="7128"/>
                  </a:cubicBezTo>
                  <a:cubicBezTo>
                    <a:pt x="2050" y="8563"/>
                    <a:pt x="1859" y="9982"/>
                    <a:pt x="1486" y="11143"/>
                  </a:cubicBezTo>
                  <a:cubicBezTo>
                    <a:pt x="1452" y="11251"/>
                    <a:pt x="1419" y="11351"/>
                    <a:pt x="1386" y="11459"/>
                  </a:cubicBezTo>
                  <a:cubicBezTo>
                    <a:pt x="1378" y="11475"/>
                    <a:pt x="1369" y="11500"/>
                    <a:pt x="1353" y="11517"/>
                  </a:cubicBezTo>
                  <a:cubicBezTo>
                    <a:pt x="1270" y="11525"/>
                    <a:pt x="1187" y="11525"/>
                    <a:pt x="1096" y="11525"/>
                  </a:cubicBezTo>
                  <a:cubicBezTo>
                    <a:pt x="1004" y="11525"/>
                    <a:pt x="921" y="11525"/>
                    <a:pt x="830" y="11517"/>
                  </a:cubicBezTo>
                  <a:cubicBezTo>
                    <a:pt x="822" y="11500"/>
                    <a:pt x="814" y="11475"/>
                    <a:pt x="805" y="11459"/>
                  </a:cubicBezTo>
                  <a:cubicBezTo>
                    <a:pt x="764" y="11351"/>
                    <a:pt x="731" y="11251"/>
                    <a:pt x="697" y="11143"/>
                  </a:cubicBezTo>
                  <a:cubicBezTo>
                    <a:pt x="332" y="9974"/>
                    <a:pt x="142" y="8563"/>
                    <a:pt x="59" y="7128"/>
                  </a:cubicBezTo>
                  <a:cubicBezTo>
                    <a:pt x="0" y="5958"/>
                    <a:pt x="9" y="4780"/>
                    <a:pt x="83" y="3602"/>
                  </a:cubicBezTo>
                  <a:cubicBezTo>
                    <a:pt x="108" y="3145"/>
                    <a:pt x="142" y="2706"/>
                    <a:pt x="191" y="2291"/>
                  </a:cubicBezTo>
                  <a:cubicBezTo>
                    <a:pt x="274" y="1420"/>
                    <a:pt x="382" y="656"/>
                    <a:pt x="490" y="76"/>
                  </a:cubicBezTo>
                  <a:cubicBezTo>
                    <a:pt x="689" y="26"/>
                    <a:pt x="897" y="1"/>
                    <a:pt x="1104" y="9"/>
                  </a:cubicBezTo>
                  <a:cubicBezTo>
                    <a:pt x="1303" y="1"/>
                    <a:pt x="1510" y="26"/>
                    <a:pt x="1718" y="76"/>
                  </a:cubicBezTo>
                  <a:cubicBezTo>
                    <a:pt x="1776" y="391"/>
                    <a:pt x="1834" y="748"/>
                    <a:pt x="1884" y="1154"/>
                  </a:cubicBezTo>
                  <a:cubicBezTo>
                    <a:pt x="1925" y="1453"/>
                    <a:pt x="1967" y="1785"/>
                    <a:pt x="2000" y="2133"/>
                  </a:cubicBezTo>
                  <a:cubicBezTo>
                    <a:pt x="2000" y="2183"/>
                    <a:pt x="2008" y="2233"/>
                    <a:pt x="2017" y="2291"/>
                  </a:cubicBezTo>
                  <a:cubicBezTo>
                    <a:pt x="2058" y="2706"/>
                    <a:pt x="2091" y="3145"/>
                    <a:pt x="2116" y="3602"/>
                  </a:cubicBezTo>
                  <a:cubicBezTo>
                    <a:pt x="2124" y="3734"/>
                    <a:pt x="2133" y="3875"/>
                    <a:pt x="2141" y="4008"/>
                  </a:cubicBezTo>
                  <a:cubicBezTo>
                    <a:pt x="2158" y="4689"/>
                    <a:pt x="2166" y="5394"/>
                    <a:pt x="2158" y="611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7"/>
            <p:cNvSpPr/>
            <p:nvPr/>
          </p:nvSpPr>
          <p:spPr>
            <a:xfrm>
              <a:off x="6503104" y="2454449"/>
              <a:ext cx="157194" cy="135923"/>
            </a:xfrm>
            <a:custGeom>
              <a:rect b="b" l="l" r="r" t="t"/>
              <a:pathLst>
                <a:path extrusionOk="0" h="938" w="1096">
                  <a:moveTo>
                    <a:pt x="622" y="0"/>
                  </a:moveTo>
                  <a:cubicBezTo>
                    <a:pt x="208" y="0"/>
                    <a:pt x="0" y="506"/>
                    <a:pt x="290" y="797"/>
                  </a:cubicBezTo>
                  <a:cubicBezTo>
                    <a:pt x="388" y="894"/>
                    <a:pt x="507" y="938"/>
                    <a:pt x="623" y="938"/>
                  </a:cubicBezTo>
                  <a:cubicBezTo>
                    <a:pt x="865" y="938"/>
                    <a:pt x="1095" y="750"/>
                    <a:pt x="1095" y="465"/>
                  </a:cubicBezTo>
                  <a:cubicBezTo>
                    <a:pt x="1095" y="208"/>
                    <a:pt x="880" y="0"/>
                    <a:pt x="6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7"/>
            <p:cNvSpPr/>
            <p:nvPr/>
          </p:nvSpPr>
          <p:spPr>
            <a:xfrm>
              <a:off x="6525622" y="2655293"/>
              <a:ext cx="133385" cy="49269"/>
            </a:xfrm>
            <a:custGeom>
              <a:rect b="b" l="l" r="r" t="t"/>
              <a:pathLst>
                <a:path extrusionOk="0" h="340" w="930">
                  <a:moveTo>
                    <a:pt x="158" y="0"/>
                  </a:moveTo>
                  <a:cubicBezTo>
                    <a:pt x="75" y="0"/>
                    <a:pt x="1" y="106"/>
                    <a:pt x="84" y="182"/>
                  </a:cubicBezTo>
                  <a:cubicBezTo>
                    <a:pt x="183" y="290"/>
                    <a:pt x="324" y="340"/>
                    <a:pt x="465" y="340"/>
                  </a:cubicBezTo>
                  <a:cubicBezTo>
                    <a:pt x="606" y="340"/>
                    <a:pt x="747" y="282"/>
                    <a:pt x="847" y="182"/>
                  </a:cubicBezTo>
                  <a:cubicBezTo>
                    <a:pt x="930" y="106"/>
                    <a:pt x="856" y="0"/>
                    <a:pt x="772" y="0"/>
                  </a:cubicBezTo>
                  <a:cubicBezTo>
                    <a:pt x="747" y="0"/>
                    <a:pt x="721" y="10"/>
                    <a:pt x="698" y="33"/>
                  </a:cubicBezTo>
                  <a:cubicBezTo>
                    <a:pt x="631" y="91"/>
                    <a:pt x="548" y="120"/>
                    <a:pt x="465" y="120"/>
                  </a:cubicBezTo>
                  <a:cubicBezTo>
                    <a:pt x="382" y="120"/>
                    <a:pt x="299" y="91"/>
                    <a:pt x="233" y="33"/>
                  </a:cubicBezTo>
                  <a:cubicBezTo>
                    <a:pt x="210" y="10"/>
                    <a:pt x="184" y="0"/>
                    <a:pt x="1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7"/>
            <p:cNvSpPr/>
            <p:nvPr/>
          </p:nvSpPr>
          <p:spPr>
            <a:xfrm>
              <a:off x="6522323" y="2714995"/>
              <a:ext cx="140413" cy="54485"/>
            </a:xfrm>
            <a:custGeom>
              <a:rect b="b" l="l" r="r" t="t"/>
              <a:pathLst>
                <a:path extrusionOk="0" h="376" w="979">
                  <a:moveTo>
                    <a:pt x="149" y="1"/>
                  </a:moveTo>
                  <a:cubicBezTo>
                    <a:pt x="70" y="1"/>
                    <a:pt x="0" y="98"/>
                    <a:pt x="74" y="177"/>
                  </a:cubicBezTo>
                  <a:cubicBezTo>
                    <a:pt x="173" y="301"/>
                    <a:pt x="331" y="376"/>
                    <a:pt x="488" y="376"/>
                  </a:cubicBezTo>
                  <a:cubicBezTo>
                    <a:pt x="654" y="376"/>
                    <a:pt x="804" y="301"/>
                    <a:pt x="911" y="177"/>
                  </a:cubicBezTo>
                  <a:cubicBezTo>
                    <a:pt x="979" y="98"/>
                    <a:pt x="907" y="1"/>
                    <a:pt x="828" y="1"/>
                  </a:cubicBezTo>
                  <a:cubicBezTo>
                    <a:pt x="799" y="1"/>
                    <a:pt x="770" y="13"/>
                    <a:pt x="746" y="44"/>
                  </a:cubicBezTo>
                  <a:cubicBezTo>
                    <a:pt x="675" y="115"/>
                    <a:pt x="582" y="150"/>
                    <a:pt x="488" y="150"/>
                  </a:cubicBezTo>
                  <a:cubicBezTo>
                    <a:pt x="395" y="150"/>
                    <a:pt x="302" y="115"/>
                    <a:pt x="231" y="44"/>
                  </a:cubicBezTo>
                  <a:cubicBezTo>
                    <a:pt x="207" y="13"/>
                    <a:pt x="177" y="1"/>
                    <a:pt x="1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7"/>
            <p:cNvSpPr/>
            <p:nvPr/>
          </p:nvSpPr>
          <p:spPr>
            <a:xfrm>
              <a:off x="6519742" y="2779335"/>
              <a:ext cx="144142" cy="54050"/>
            </a:xfrm>
            <a:custGeom>
              <a:rect b="b" l="l" r="r" t="t"/>
              <a:pathLst>
                <a:path extrusionOk="0" h="373" w="1005">
                  <a:moveTo>
                    <a:pt x="125" y="0"/>
                  </a:moveTo>
                  <a:cubicBezTo>
                    <a:pt x="98" y="0"/>
                    <a:pt x="71" y="11"/>
                    <a:pt x="50" y="32"/>
                  </a:cubicBezTo>
                  <a:cubicBezTo>
                    <a:pt x="0" y="73"/>
                    <a:pt x="0" y="139"/>
                    <a:pt x="50" y="181"/>
                  </a:cubicBezTo>
                  <a:cubicBezTo>
                    <a:pt x="160" y="299"/>
                    <a:pt x="323" y="372"/>
                    <a:pt x="488" y="372"/>
                  </a:cubicBezTo>
                  <a:cubicBezTo>
                    <a:pt x="497" y="372"/>
                    <a:pt x="506" y="372"/>
                    <a:pt x="515" y="372"/>
                  </a:cubicBezTo>
                  <a:cubicBezTo>
                    <a:pt x="681" y="372"/>
                    <a:pt x="847" y="305"/>
                    <a:pt x="963" y="181"/>
                  </a:cubicBezTo>
                  <a:cubicBezTo>
                    <a:pt x="1004" y="139"/>
                    <a:pt x="1004" y="73"/>
                    <a:pt x="963" y="32"/>
                  </a:cubicBezTo>
                  <a:cubicBezTo>
                    <a:pt x="942" y="11"/>
                    <a:pt x="913" y="0"/>
                    <a:pt x="884" y="0"/>
                  </a:cubicBezTo>
                  <a:cubicBezTo>
                    <a:pt x="855" y="0"/>
                    <a:pt x="826" y="11"/>
                    <a:pt x="805" y="32"/>
                  </a:cubicBezTo>
                  <a:cubicBezTo>
                    <a:pt x="722" y="115"/>
                    <a:pt x="614" y="156"/>
                    <a:pt x="498" y="156"/>
                  </a:cubicBezTo>
                  <a:cubicBezTo>
                    <a:pt x="382" y="156"/>
                    <a:pt x="274" y="115"/>
                    <a:pt x="199" y="32"/>
                  </a:cubicBezTo>
                  <a:cubicBezTo>
                    <a:pt x="179" y="11"/>
                    <a:pt x="15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7"/>
            <p:cNvSpPr/>
            <p:nvPr/>
          </p:nvSpPr>
          <p:spPr>
            <a:xfrm>
              <a:off x="6514578" y="2843530"/>
              <a:ext cx="154325" cy="51007"/>
            </a:xfrm>
            <a:custGeom>
              <a:rect b="b" l="l" r="r" t="t"/>
              <a:pathLst>
                <a:path extrusionOk="0" h="352" w="1076">
                  <a:moveTo>
                    <a:pt x="164" y="1"/>
                  </a:moveTo>
                  <a:cubicBezTo>
                    <a:pt x="76" y="1"/>
                    <a:pt x="1" y="116"/>
                    <a:pt x="86" y="194"/>
                  </a:cubicBezTo>
                  <a:cubicBezTo>
                    <a:pt x="219" y="302"/>
                    <a:pt x="385" y="352"/>
                    <a:pt x="551" y="352"/>
                  </a:cubicBezTo>
                  <a:cubicBezTo>
                    <a:pt x="708" y="352"/>
                    <a:pt x="866" y="294"/>
                    <a:pt x="990" y="194"/>
                  </a:cubicBezTo>
                  <a:cubicBezTo>
                    <a:pt x="1076" y="116"/>
                    <a:pt x="1006" y="1"/>
                    <a:pt x="919" y="1"/>
                  </a:cubicBezTo>
                  <a:cubicBezTo>
                    <a:pt x="896" y="1"/>
                    <a:pt x="872" y="9"/>
                    <a:pt x="849" y="28"/>
                  </a:cubicBezTo>
                  <a:cubicBezTo>
                    <a:pt x="758" y="103"/>
                    <a:pt x="650" y="136"/>
                    <a:pt x="534" y="136"/>
                  </a:cubicBezTo>
                  <a:cubicBezTo>
                    <a:pt x="426" y="136"/>
                    <a:pt x="318" y="103"/>
                    <a:pt x="235" y="28"/>
                  </a:cubicBezTo>
                  <a:cubicBezTo>
                    <a:pt x="213" y="9"/>
                    <a:pt x="188" y="1"/>
                    <a:pt x="1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7"/>
            <p:cNvSpPr/>
            <p:nvPr/>
          </p:nvSpPr>
          <p:spPr>
            <a:xfrm>
              <a:off x="6515009" y="2967717"/>
              <a:ext cx="135680" cy="116940"/>
            </a:xfrm>
            <a:custGeom>
              <a:rect b="b" l="l" r="r" t="t"/>
              <a:pathLst>
                <a:path extrusionOk="0" h="807" w="946">
                  <a:moveTo>
                    <a:pt x="539" y="1"/>
                  </a:moveTo>
                  <a:cubicBezTo>
                    <a:pt x="183" y="1"/>
                    <a:pt x="0" y="432"/>
                    <a:pt x="257" y="690"/>
                  </a:cubicBezTo>
                  <a:cubicBezTo>
                    <a:pt x="340" y="770"/>
                    <a:pt x="441" y="806"/>
                    <a:pt x="540" y="806"/>
                  </a:cubicBezTo>
                  <a:cubicBezTo>
                    <a:pt x="748" y="806"/>
                    <a:pt x="946" y="646"/>
                    <a:pt x="946" y="399"/>
                  </a:cubicBezTo>
                  <a:cubicBezTo>
                    <a:pt x="946" y="183"/>
                    <a:pt x="763" y="1"/>
                    <a:pt x="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7"/>
            <p:cNvSpPr/>
            <p:nvPr/>
          </p:nvSpPr>
          <p:spPr>
            <a:xfrm>
              <a:off x="6794550" y="1629625"/>
              <a:ext cx="102549" cy="182873"/>
            </a:xfrm>
            <a:custGeom>
              <a:rect b="b" l="l" r="r" t="t"/>
              <a:pathLst>
                <a:path extrusionOk="0" h="1262" w="715">
                  <a:moveTo>
                    <a:pt x="1" y="1"/>
                  </a:moveTo>
                  <a:lnTo>
                    <a:pt x="275" y="1262"/>
                  </a:lnTo>
                  <a:lnTo>
                    <a:pt x="490" y="1262"/>
                  </a:lnTo>
                  <a:lnTo>
                    <a:pt x="714" y="23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7"/>
            <p:cNvSpPr/>
            <p:nvPr/>
          </p:nvSpPr>
          <p:spPr>
            <a:xfrm>
              <a:off x="6288822" y="1629625"/>
              <a:ext cx="102549" cy="182873"/>
            </a:xfrm>
            <a:custGeom>
              <a:rect b="b" l="l" r="r" t="t"/>
              <a:pathLst>
                <a:path extrusionOk="0" h="1262" w="715">
                  <a:moveTo>
                    <a:pt x="714" y="1"/>
                  </a:moveTo>
                  <a:lnTo>
                    <a:pt x="1" y="233"/>
                  </a:lnTo>
                  <a:lnTo>
                    <a:pt x="225" y="1262"/>
                  </a:lnTo>
                  <a:lnTo>
                    <a:pt x="440" y="1262"/>
                  </a:lnTo>
                  <a:lnTo>
                    <a:pt x="7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7"/>
            <p:cNvSpPr/>
            <p:nvPr/>
          </p:nvSpPr>
          <p:spPr>
            <a:xfrm>
              <a:off x="6795841" y="1047815"/>
              <a:ext cx="817523" cy="430520"/>
            </a:xfrm>
            <a:custGeom>
              <a:rect b="b" l="l" r="r" t="t"/>
              <a:pathLst>
                <a:path extrusionOk="0" h="2971" w="5700">
                  <a:moveTo>
                    <a:pt x="208" y="0"/>
                  </a:moveTo>
                  <a:lnTo>
                    <a:pt x="0" y="357"/>
                  </a:lnTo>
                  <a:lnTo>
                    <a:pt x="5700" y="2970"/>
                  </a:lnTo>
                  <a:lnTo>
                    <a:pt x="5700" y="2970"/>
                  </a:lnTo>
                  <a:lnTo>
                    <a:pt x="4870" y="1303"/>
                  </a:lnTo>
                  <a:lnTo>
                    <a:pt x="2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7"/>
            <p:cNvSpPr/>
            <p:nvPr/>
          </p:nvSpPr>
          <p:spPr>
            <a:xfrm>
              <a:off x="7613383" y="1478195"/>
              <a:ext cx="817523" cy="431679"/>
            </a:xfrm>
            <a:custGeom>
              <a:rect b="b" l="l" r="r" t="t"/>
              <a:pathLst>
                <a:path extrusionOk="0" h="2979" w="5700">
                  <a:moveTo>
                    <a:pt x="0" y="0"/>
                  </a:moveTo>
                  <a:lnTo>
                    <a:pt x="830" y="1676"/>
                  </a:lnTo>
                  <a:lnTo>
                    <a:pt x="5492" y="2979"/>
                  </a:lnTo>
                  <a:lnTo>
                    <a:pt x="5700" y="2622"/>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7"/>
            <p:cNvSpPr/>
            <p:nvPr/>
          </p:nvSpPr>
          <p:spPr>
            <a:xfrm>
              <a:off x="6795841" y="3663861"/>
              <a:ext cx="817523" cy="431824"/>
            </a:xfrm>
            <a:custGeom>
              <a:rect b="b" l="l" r="r" t="t"/>
              <a:pathLst>
                <a:path extrusionOk="0" h="2980" w="5700">
                  <a:moveTo>
                    <a:pt x="5700" y="1"/>
                  </a:moveTo>
                  <a:lnTo>
                    <a:pt x="0" y="2623"/>
                  </a:lnTo>
                  <a:lnTo>
                    <a:pt x="208" y="2979"/>
                  </a:lnTo>
                  <a:lnTo>
                    <a:pt x="4870" y="1677"/>
                  </a:lnTo>
                  <a:lnTo>
                    <a:pt x="57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7"/>
            <p:cNvSpPr/>
            <p:nvPr/>
          </p:nvSpPr>
          <p:spPr>
            <a:xfrm>
              <a:off x="7613383" y="3233480"/>
              <a:ext cx="817523" cy="430520"/>
            </a:xfrm>
            <a:custGeom>
              <a:rect b="b" l="l" r="r" t="t"/>
              <a:pathLst>
                <a:path extrusionOk="0" h="2971" w="5700">
                  <a:moveTo>
                    <a:pt x="5492" y="1"/>
                  </a:moveTo>
                  <a:lnTo>
                    <a:pt x="830" y="1303"/>
                  </a:lnTo>
                  <a:lnTo>
                    <a:pt x="0" y="2971"/>
                  </a:lnTo>
                  <a:lnTo>
                    <a:pt x="5700" y="349"/>
                  </a:lnTo>
                  <a:lnTo>
                    <a:pt x="54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7"/>
            <p:cNvSpPr/>
            <p:nvPr/>
          </p:nvSpPr>
          <p:spPr>
            <a:xfrm>
              <a:off x="7581111" y="1848438"/>
              <a:ext cx="64541" cy="1487331"/>
            </a:xfrm>
            <a:custGeom>
              <a:rect b="b" l="l" r="r" t="t"/>
              <a:pathLst>
                <a:path extrusionOk="0" h="10264" w="450">
                  <a:moveTo>
                    <a:pt x="1" y="1"/>
                  </a:moveTo>
                  <a:lnTo>
                    <a:pt x="1" y="10264"/>
                  </a:lnTo>
                  <a:lnTo>
                    <a:pt x="449" y="10264"/>
                  </a:lnTo>
                  <a:lnTo>
                    <a:pt x="44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7"/>
            <p:cNvSpPr/>
            <p:nvPr/>
          </p:nvSpPr>
          <p:spPr>
            <a:xfrm>
              <a:off x="7546688" y="1478195"/>
              <a:ext cx="132238" cy="387193"/>
            </a:xfrm>
            <a:custGeom>
              <a:rect b="b" l="l" r="r" t="t"/>
              <a:pathLst>
                <a:path extrusionOk="0" h="2672" w="922">
                  <a:moveTo>
                    <a:pt x="141" y="0"/>
                  </a:moveTo>
                  <a:cubicBezTo>
                    <a:pt x="67" y="0"/>
                    <a:pt x="0" y="67"/>
                    <a:pt x="0" y="141"/>
                  </a:cubicBezTo>
                  <a:lnTo>
                    <a:pt x="0" y="2539"/>
                  </a:lnTo>
                  <a:cubicBezTo>
                    <a:pt x="0" y="2614"/>
                    <a:pt x="67" y="2672"/>
                    <a:pt x="141" y="2672"/>
                  </a:cubicBezTo>
                  <a:lnTo>
                    <a:pt x="789" y="2672"/>
                  </a:lnTo>
                  <a:cubicBezTo>
                    <a:pt x="863" y="2672"/>
                    <a:pt x="921" y="2614"/>
                    <a:pt x="921" y="2539"/>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7"/>
            <p:cNvSpPr/>
            <p:nvPr/>
          </p:nvSpPr>
          <p:spPr>
            <a:xfrm>
              <a:off x="7546688" y="3276808"/>
              <a:ext cx="132238" cy="387193"/>
            </a:xfrm>
            <a:custGeom>
              <a:rect b="b" l="l" r="r" t="t"/>
              <a:pathLst>
                <a:path extrusionOk="0" h="2672" w="922">
                  <a:moveTo>
                    <a:pt x="141" y="0"/>
                  </a:moveTo>
                  <a:cubicBezTo>
                    <a:pt x="67" y="0"/>
                    <a:pt x="0" y="67"/>
                    <a:pt x="0" y="141"/>
                  </a:cubicBezTo>
                  <a:lnTo>
                    <a:pt x="0" y="2531"/>
                  </a:lnTo>
                  <a:cubicBezTo>
                    <a:pt x="0" y="2614"/>
                    <a:pt x="67" y="2672"/>
                    <a:pt x="141" y="2672"/>
                  </a:cubicBezTo>
                  <a:lnTo>
                    <a:pt x="789" y="2672"/>
                  </a:lnTo>
                  <a:cubicBezTo>
                    <a:pt x="863" y="2672"/>
                    <a:pt x="921" y="2614"/>
                    <a:pt x="921" y="2531"/>
                  </a:cubicBezTo>
                  <a:lnTo>
                    <a:pt x="921" y="141"/>
                  </a:lnTo>
                  <a:cubicBezTo>
                    <a:pt x="921" y="67"/>
                    <a:pt x="863"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7"/>
            <p:cNvSpPr/>
            <p:nvPr/>
          </p:nvSpPr>
          <p:spPr>
            <a:xfrm>
              <a:off x="7435962" y="1344734"/>
              <a:ext cx="309511" cy="267789"/>
            </a:xfrm>
            <a:custGeom>
              <a:rect b="b" l="l" r="r" t="t"/>
              <a:pathLst>
                <a:path extrusionOk="0" h="1848" w="2158">
                  <a:moveTo>
                    <a:pt x="1237" y="0"/>
                  </a:moveTo>
                  <a:cubicBezTo>
                    <a:pt x="416" y="0"/>
                    <a:pt x="1" y="996"/>
                    <a:pt x="582" y="1577"/>
                  </a:cubicBezTo>
                  <a:cubicBezTo>
                    <a:pt x="771" y="1764"/>
                    <a:pt x="1003" y="1848"/>
                    <a:pt x="1229" y="1848"/>
                  </a:cubicBezTo>
                  <a:cubicBezTo>
                    <a:pt x="1705" y="1848"/>
                    <a:pt x="2158" y="1478"/>
                    <a:pt x="2158" y="921"/>
                  </a:cubicBezTo>
                  <a:cubicBezTo>
                    <a:pt x="2158" y="415"/>
                    <a:pt x="1743"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7"/>
            <p:cNvSpPr/>
            <p:nvPr/>
          </p:nvSpPr>
          <p:spPr>
            <a:xfrm>
              <a:off x="7531198" y="1415594"/>
              <a:ext cx="144142" cy="125055"/>
            </a:xfrm>
            <a:custGeom>
              <a:rect b="b" l="l" r="r" t="t"/>
              <a:pathLst>
                <a:path extrusionOk="0" h="863" w="1005">
                  <a:moveTo>
                    <a:pt x="573" y="1"/>
                  </a:moveTo>
                  <a:cubicBezTo>
                    <a:pt x="191" y="1"/>
                    <a:pt x="1" y="465"/>
                    <a:pt x="266" y="739"/>
                  </a:cubicBezTo>
                  <a:cubicBezTo>
                    <a:pt x="354" y="824"/>
                    <a:pt x="461" y="863"/>
                    <a:pt x="567" y="863"/>
                  </a:cubicBezTo>
                  <a:cubicBezTo>
                    <a:pt x="790" y="863"/>
                    <a:pt x="1004" y="691"/>
                    <a:pt x="1004" y="432"/>
                  </a:cubicBezTo>
                  <a:cubicBezTo>
                    <a:pt x="1004" y="192"/>
                    <a:pt x="814" y="1"/>
                    <a:pt x="5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7"/>
            <p:cNvSpPr/>
            <p:nvPr/>
          </p:nvSpPr>
          <p:spPr>
            <a:xfrm>
              <a:off x="7481285" y="3530399"/>
              <a:ext cx="264189" cy="268369"/>
            </a:xfrm>
            <a:custGeom>
              <a:rect b="b" l="l" r="r" t="t"/>
              <a:pathLst>
                <a:path extrusionOk="0" h="1852" w="1842">
                  <a:moveTo>
                    <a:pt x="921" y="1"/>
                  </a:moveTo>
                  <a:cubicBezTo>
                    <a:pt x="415" y="1"/>
                    <a:pt x="0" y="416"/>
                    <a:pt x="0" y="922"/>
                  </a:cubicBezTo>
                  <a:cubicBezTo>
                    <a:pt x="0" y="1436"/>
                    <a:pt x="415" y="1851"/>
                    <a:pt x="921" y="1851"/>
                  </a:cubicBezTo>
                  <a:cubicBezTo>
                    <a:pt x="1427" y="1851"/>
                    <a:pt x="1842" y="1436"/>
                    <a:pt x="1842" y="922"/>
                  </a:cubicBezTo>
                  <a:cubicBezTo>
                    <a:pt x="1842" y="416"/>
                    <a:pt x="1427" y="1"/>
                    <a:pt x="9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7"/>
            <p:cNvSpPr/>
            <p:nvPr/>
          </p:nvSpPr>
          <p:spPr>
            <a:xfrm>
              <a:off x="7531198" y="3601405"/>
              <a:ext cx="144142" cy="125055"/>
            </a:xfrm>
            <a:custGeom>
              <a:rect b="b" l="l" r="r" t="t"/>
              <a:pathLst>
                <a:path extrusionOk="0" h="863" w="1005">
                  <a:moveTo>
                    <a:pt x="573" y="0"/>
                  </a:moveTo>
                  <a:cubicBezTo>
                    <a:pt x="191" y="0"/>
                    <a:pt x="1" y="465"/>
                    <a:pt x="266" y="739"/>
                  </a:cubicBezTo>
                  <a:cubicBezTo>
                    <a:pt x="354" y="824"/>
                    <a:pt x="461" y="862"/>
                    <a:pt x="567" y="862"/>
                  </a:cubicBezTo>
                  <a:cubicBezTo>
                    <a:pt x="790" y="862"/>
                    <a:pt x="1004" y="691"/>
                    <a:pt x="1004" y="432"/>
                  </a:cubicBezTo>
                  <a:cubicBezTo>
                    <a:pt x="1004" y="199"/>
                    <a:pt x="814" y="0"/>
                    <a:pt x="5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7"/>
            <p:cNvSpPr/>
            <p:nvPr/>
          </p:nvSpPr>
          <p:spPr>
            <a:xfrm>
              <a:off x="6913596" y="2326928"/>
              <a:ext cx="577286" cy="374151"/>
            </a:xfrm>
            <a:custGeom>
              <a:rect b="b" l="l" r="r" t="t"/>
              <a:pathLst>
                <a:path extrusionOk="0" h="2582" w="4025">
                  <a:moveTo>
                    <a:pt x="366" y="1"/>
                  </a:moveTo>
                  <a:lnTo>
                    <a:pt x="0" y="723"/>
                  </a:lnTo>
                  <a:cubicBezTo>
                    <a:pt x="1394" y="980"/>
                    <a:pt x="2689" y="1619"/>
                    <a:pt x="3734" y="2581"/>
                  </a:cubicBezTo>
                  <a:cubicBezTo>
                    <a:pt x="3933" y="2340"/>
                    <a:pt x="4024" y="2033"/>
                    <a:pt x="4000" y="1727"/>
                  </a:cubicBezTo>
                  <a:lnTo>
                    <a:pt x="3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7"/>
            <p:cNvSpPr/>
            <p:nvPr/>
          </p:nvSpPr>
          <p:spPr>
            <a:xfrm>
              <a:off x="5571250" y="1047815"/>
              <a:ext cx="817666" cy="430520"/>
            </a:xfrm>
            <a:custGeom>
              <a:rect b="b" l="l" r="r" t="t"/>
              <a:pathLst>
                <a:path extrusionOk="0" h="2971" w="5701">
                  <a:moveTo>
                    <a:pt x="5493" y="0"/>
                  </a:moveTo>
                  <a:lnTo>
                    <a:pt x="839" y="1303"/>
                  </a:lnTo>
                  <a:lnTo>
                    <a:pt x="1" y="2970"/>
                  </a:lnTo>
                  <a:lnTo>
                    <a:pt x="5701" y="357"/>
                  </a:lnTo>
                  <a:lnTo>
                    <a:pt x="54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7"/>
            <p:cNvSpPr/>
            <p:nvPr/>
          </p:nvSpPr>
          <p:spPr>
            <a:xfrm>
              <a:off x="4755000" y="1478195"/>
              <a:ext cx="816375" cy="431679"/>
            </a:xfrm>
            <a:custGeom>
              <a:rect b="b" l="l" r="r" t="t"/>
              <a:pathLst>
                <a:path extrusionOk="0" h="2979" w="5692">
                  <a:moveTo>
                    <a:pt x="5692" y="0"/>
                  </a:moveTo>
                  <a:lnTo>
                    <a:pt x="0" y="2622"/>
                  </a:lnTo>
                  <a:lnTo>
                    <a:pt x="208" y="2979"/>
                  </a:lnTo>
                  <a:lnTo>
                    <a:pt x="4862" y="1676"/>
                  </a:lnTo>
                  <a:lnTo>
                    <a:pt x="56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7"/>
            <p:cNvSpPr/>
            <p:nvPr/>
          </p:nvSpPr>
          <p:spPr>
            <a:xfrm>
              <a:off x="5571250" y="3663861"/>
              <a:ext cx="817666" cy="431824"/>
            </a:xfrm>
            <a:custGeom>
              <a:rect b="b" l="l" r="r" t="t"/>
              <a:pathLst>
                <a:path extrusionOk="0" h="2980" w="5701">
                  <a:moveTo>
                    <a:pt x="1" y="1"/>
                  </a:moveTo>
                  <a:lnTo>
                    <a:pt x="839" y="1677"/>
                  </a:lnTo>
                  <a:lnTo>
                    <a:pt x="5493" y="2979"/>
                  </a:lnTo>
                  <a:lnTo>
                    <a:pt x="5701" y="262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7"/>
            <p:cNvSpPr/>
            <p:nvPr/>
          </p:nvSpPr>
          <p:spPr>
            <a:xfrm>
              <a:off x="4755000" y="3233480"/>
              <a:ext cx="816375" cy="430520"/>
            </a:xfrm>
            <a:custGeom>
              <a:rect b="b" l="l" r="r" t="t"/>
              <a:pathLst>
                <a:path extrusionOk="0" h="2971" w="5692">
                  <a:moveTo>
                    <a:pt x="208" y="1"/>
                  </a:moveTo>
                  <a:lnTo>
                    <a:pt x="0" y="349"/>
                  </a:lnTo>
                  <a:lnTo>
                    <a:pt x="5692" y="2971"/>
                  </a:lnTo>
                  <a:lnTo>
                    <a:pt x="4862" y="1303"/>
                  </a:lnTo>
                  <a:lnTo>
                    <a:pt x="2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7"/>
            <p:cNvSpPr/>
            <p:nvPr/>
          </p:nvSpPr>
          <p:spPr>
            <a:xfrm>
              <a:off x="5539122" y="1847279"/>
              <a:ext cx="65689" cy="1488490"/>
            </a:xfrm>
            <a:custGeom>
              <a:rect b="b" l="l" r="r" t="t"/>
              <a:pathLst>
                <a:path extrusionOk="0" h="10272" w="458">
                  <a:moveTo>
                    <a:pt x="1" y="0"/>
                  </a:moveTo>
                  <a:lnTo>
                    <a:pt x="1" y="10272"/>
                  </a:lnTo>
                  <a:lnTo>
                    <a:pt x="457" y="10272"/>
                  </a:lnTo>
                  <a:lnTo>
                    <a:pt x="4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7"/>
            <p:cNvSpPr/>
            <p:nvPr/>
          </p:nvSpPr>
          <p:spPr>
            <a:xfrm>
              <a:off x="5505847" y="1478195"/>
              <a:ext cx="132238" cy="387193"/>
            </a:xfrm>
            <a:custGeom>
              <a:rect b="b" l="l" r="r" t="t"/>
              <a:pathLst>
                <a:path extrusionOk="0" h="2672" w="922">
                  <a:moveTo>
                    <a:pt x="141" y="0"/>
                  </a:moveTo>
                  <a:cubicBezTo>
                    <a:pt x="58" y="0"/>
                    <a:pt x="0" y="67"/>
                    <a:pt x="0" y="141"/>
                  </a:cubicBezTo>
                  <a:lnTo>
                    <a:pt x="0" y="2539"/>
                  </a:lnTo>
                  <a:cubicBezTo>
                    <a:pt x="0" y="2614"/>
                    <a:pt x="58" y="2672"/>
                    <a:pt x="141" y="2672"/>
                  </a:cubicBezTo>
                  <a:lnTo>
                    <a:pt x="780" y="2672"/>
                  </a:lnTo>
                  <a:cubicBezTo>
                    <a:pt x="855" y="2672"/>
                    <a:pt x="921" y="2614"/>
                    <a:pt x="921" y="2539"/>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7"/>
            <p:cNvSpPr/>
            <p:nvPr/>
          </p:nvSpPr>
          <p:spPr>
            <a:xfrm>
              <a:off x="5505847" y="3276808"/>
              <a:ext cx="132238" cy="387193"/>
            </a:xfrm>
            <a:custGeom>
              <a:rect b="b" l="l" r="r" t="t"/>
              <a:pathLst>
                <a:path extrusionOk="0" h="2672" w="922">
                  <a:moveTo>
                    <a:pt x="141" y="0"/>
                  </a:moveTo>
                  <a:cubicBezTo>
                    <a:pt x="58" y="0"/>
                    <a:pt x="0" y="67"/>
                    <a:pt x="0" y="141"/>
                  </a:cubicBezTo>
                  <a:lnTo>
                    <a:pt x="0" y="2531"/>
                  </a:lnTo>
                  <a:cubicBezTo>
                    <a:pt x="0" y="2614"/>
                    <a:pt x="58" y="2672"/>
                    <a:pt x="141" y="2672"/>
                  </a:cubicBezTo>
                  <a:lnTo>
                    <a:pt x="780" y="2672"/>
                  </a:lnTo>
                  <a:cubicBezTo>
                    <a:pt x="855" y="2672"/>
                    <a:pt x="921" y="2614"/>
                    <a:pt x="921" y="2531"/>
                  </a:cubicBezTo>
                  <a:lnTo>
                    <a:pt x="921" y="141"/>
                  </a:lnTo>
                  <a:cubicBezTo>
                    <a:pt x="921" y="67"/>
                    <a:pt x="855" y="0"/>
                    <a:pt x="7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7"/>
            <p:cNvSpPr/>
            <p:nvPr/>
          </p:nvSpPr>
          <p:spPr>
            <a:xfrm>
              <a:off x="5439153" y="1344734"/>
              <a:ext cx="309511" cy="267789"/>
            </a:xfrm>
            <a:custGeom>
              <a:rect b="b" l="l" r="r" t="t"/>
              <a:pathLst>
                <a:path extrusionOk="0" h="1848" w="2158">
                  <a:moveTo>
                    <a:pt x="930" y="0"/>
                  </a:moveTo>
                  <a:cubicBezTo>
                    <a:pt x="416" y="0"/>
                    <a:pt x="1" y="415"/>
                    <a:pt x="1" y="921"/>
                  </a:cubicBezTo>
                  <a:cubicBezTo>
                    <a:pt x="1" y="1478"/>
                    <a:pt x="458" y="1848"/>
                    <a:pt x="933" y="1848"/>
                  </a:cubicBezTo>
                  <a:cubicBezTo>
                    <a:pt x="1160" y="1848"/>
                    <a:pt x="1390" y="1764"/>
                    <a:pt x="1577" y="1577"/>
                  </a:cubicBezTo>
                  <a:cubicBezTo>
                    <a:pt x="2158" y="996"/>
                    <a:pt x="1751" y="0"/>
                    <a:pt x="9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7"/>
            <p:cNvSpPr/>
            <p:nvPr/>
          </p:nvSpPr>
          <p:spPr>
            <a:xfrm>
              <a:off x="5510580" y="1415594"/>
              <a:ext cx="144142" cy="125055"/>
            </a:xfrm>
            <a:custGeom>
              <a:rect b="b" l="l" r="r" t="t"/>
              <a:pathLst>
                <a:path extrusionOk="0" h="863" w="1005">
                  <a:moveTo>
                    <a:pt x="432" y="1"/>
                  </a:moveTo>
                  <a:cubicBezTo>
                    <a:pt x="191" y="1"/>
                    <a:pt x="1" y="192"/>
                    <a:pt x="1" y="432"/>
                  </a:cubicBezTo>
                  <a:cubicBezTo>
                    <a:pt x="1" y="691"/>
                    <a:pt x="215" y="863"/>
                    <a:pt x="438" y="863"/>
                  </a:cubicBezTo>
                  <a:cubicBezTo>
                    <a:pt x="544" y="863"/>
                    <a:pt x="651" y="824"/>
                    <a:pt x="739" y="739"/>
                  </a:cubicBezTo>
                  <a:cubicBezTo>
                    <a:pt x="1004" y="465"/>
                    <a:pt x="814" y="1"/>
                    <a:pt x="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7"/>
            <p:cNvSpPr/>
            <p:nvPr/>
          </p:nvSpPr>
          <p:spPr>
            <a:xfrm>
              <a:off x="5439153" y="3530399"/>
              <a:ext cx="265480" cy="268369"/>
            </a:xfrm>
            <a:custGeom>
              <a:rect b="b" l="l" r="r" t="t"/>
              <a:pathLst>
                <a:path extrusionOk="0" h="1852" w="1851">
                  <a:moveTo>
                    <a:pt x="922" y="1"/>
                  </a:moveTo>
                  <a:cubicBezTo>
                    <a:pt x="416" y="1"/>
                    <a:pt x="1" y="416"/>
                    <a:pt x="1" y="922"/>
                  </a:cubicBezTo>
                  <a:cubicBezTo>
                    <a:pt x="1" y="1436"/>
                    <a:pt x="416" y="1851"/>
                    <a:pt x="922" y="1851"/>
                  </a:cubicBezTo>
                  <a:cubicBezTo>
                    <a:pt x="1436" y="1851"/>
                    <a:pt x="1851" y="1436"/>
                    <a:pt x="1851" y="922"/>
                  </a:cubicBezTo>
                  <a:cubicBezTo>
                    <a:pt x="1851" y="416"/>
                    <a:pt x="1436" y="1"/>
                    <a:pt x="9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7"/>
            <p:cNvSpPr/>
            <p:nvPr/>
          </p:nvSpPr>
          <p:spPr>
            <a:xfrm>
              <a:off x="5510580" y="3601405"/>
              <a:ext cx="144142" cy="125055"/>
            </a:xfrm>
            <a:custGeom>
              <a:rect b="b" l="l" r="r" t="t"/>
              <a:pathLst>
                <a:path extrusionOk="0" h="863" w="1005">
                  <a:moveTo>
                    <a:pt x="432" y="0"/>
                  </a:moveTo>
                  <a:cubicBezTo>
                    <a:pt x="191" y="0"/>
                    <a:pt x="1" y="199"/>
                    <a:pt x="1" y="432"/>
                  </a:cubicBezTo>
                  <a:cubicBezTo>
                    <a:pt x="1" y="691"/>
                    <a:pt x="215" y="862"/>
                    <a:pt x="438" y="862"/>
                  </a:cubicBezTo>
                  <a:cubicBezTo>
                    <a:pt x="544" y="862"/>
                    <a:pt x="651" y="824"/>
                    <a:pt x="739" y="739"/>
                  </a:cubicBezTo>
                  <a:cubicBezTo>
                    <a:pt x="1004" y="465"/>
                    <a:pt x="814" y="0"/>
                    <a:pt x="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7"/>
            <p:cNvSpPr/>
            <p:nvPr/>
          </p:nvSpPr>
          <p:spPr>
            <a:xfrm>
              <a:off x="5695029" y="2326928"/>
              <a:ext cx="576138" cy="374151"/>
            </a:xfrm>
            <a:custGeom>
              <a:rect b="b" l="l" r="r" t="t"/>
              <a:pathLst>
                <a:path extrusionOk="0" h="2582" w="4017">
                  <a:moveTo>
                    <a:pt x="3651" y="1"/>
                  </a:moveTo>
                  <a:lnTo>
                    <a:pt x="25" y="1727"/>
                  </a:lnTo>
                  <a:cubicBezTo>
                    <a:pt x="1" y="2033"/>
                    <a:pt x="92" y="2340"/>
                    <a:pt x="283" y="2581"/>
                  </a:cubicBezTo>
                  <a:cubicBezTo>
                    <a:pt x="1328" y="1619"/>
                    <a:pt x="2622" y="980"/>
                    <a:pt x="4016" y="723"/>
                  </a:cubicBezTo>
                  <a:lnTo>
                    <a:pt x="3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7"/>
            <p:cNvSpPr/>
            <p:nvPr/>
          </p:nvSpPr>
          <p:spPr>
            <a:xfrm>
              <a:off x="7435962" y="2467635"/>
              <a:ext cx="247695" cy="452256"/>
            </a:xfrm>
            <a:custGeom>
              <a:rect b="b" l="l" r="r" t="t"/>
              <a:pathLst>
                <a:path extrusionOk="0" h="3121" w="1727">
                  <a:moveTo>
                    <a:pt x="930" y="0"/>
                  </a:moveTo>
                  <a:cubicBezTo>
                    <a:pt x="822" y="0"/>
                    <a:pt x="739" y="83"/>
                    <a:pt x="739" y="183"/>
                  </a:cubicBezTo>
                  <a:lnTo>
                    <a:pt x="739" y="357"/>
                  </a:lnTo>
                  <a:lnTo>
                    <a:pt x="324" y="573"/>
                  </a:lnTo>
                  <a:cubicBezTo>
                    <a:pt x="308" y="581"/>
                    <a:pt x="299" y="598"/>
                    <a:pt x="299" y="614"/>
                  </a:cubicBezTo>
                  <a:cubicBezTo>
                    <a:pt x="316" y="664"/>
                    <a:pt x="316" y="714"/>
                    <a:pt x="324" y="764"/>
                  </a:cubicBezTo>
                  <a:cubicBezTo>
                    <a:pt x="349" y="1062"/>
                    <a:pt x="258" y="1361"/>
                    <a:pt x="67" y="1593"/>
                  </a:cubicBezTo>
                  <a:cubicBezTo>
                    <a:pt x="51" y="1610"/>
                    <a:pt x="34" y="1635"/>
                    <a:pt x="9" y="1652"/>
                  </a:cubicBezTo>
                  <a:cubicBezTo>
                    <a:pt x="1" y="1660"/>
                    <a:pt x="1" y="1668"/>
                    <a:pt x="1" y="1676"/>
                  </a:cubicBezTo>
                  <a:cubicBezTo>
                    <a:pt x="1" y="1685"/>
                    <a:pt x="9" y="1693"/>
                    <a:pt x="9" y="1701"/>
                  </a:cubicBezTo>
                  <a:lnTo>
                    <a:pt x="739" y="2382"/>
                  </a:lnTo>
                  <a:lnTo>
                    <a:pt x="739" y="2929"/>
                  </a:lnTo>
                  <a:cubicBezTo>
                    <a:pt x="739" y="3037"/>
                    <a:pt x="822" y="3120"/>
                    <a:pt x="922" y="3120"/>
                  </a:cubicBezTo>
                  <a:lnTo>
                    <a:pt x="1544" y="3120"/>
                  </a:lnTo>
                  <a:cubicBezTo>
                    <a:pt x="1644" y="3120"/>
                    <a:pt x="1727" y="3037"/>
                    <a:pt x="1727" y="2929"/>
                  </a:cubicBezTo>
                  <a:lnTo>
                    <a:pt x="1727" y="183"/>
                  </a:lnTo>
                  <a:cubicBezTo>
                    <a:pt x="1727" y="83"/>
                    <a:pt x="1652" y="0"/>
                    <a:pt x="15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7"/>
            <p:cNvSpPr/>
            <p:nvPr/>
          </p:nvSpPr>
          <p:spPr>
            <a:xfrm>
              <a:off x="5499823" y="2467635"/>
              <a:ext cx="248842" cy="452256"/>
            </a:xfrm>
            <a:custGeom>
              <a:rect b="b" l="l" r="r" t="t"/>
              <a:pathLst>
                <a:path extrusionOk="0" h="3121" w="1735">
                  <a:moveTo>
                    <a:pt x="192" y="0"/>
                  </a:moveTo>
                  <a:cubicBezTo>
                    <a:pt x="84" y="0"/>
                    <a:pt x="9" y="83"/>
                    <a:pt x="9" y="191"/>
                  </a:cubicBezTo>
                  <a:lnTo>
                    <a:pt x="9" y="2929"/>
                  </a:lnTo>
                  <a:cubicBezTo>
                    <a:pt x="1" y="3029"/>
                    <a:pt x="84" y="3112"/>
                    <a:pt x="192" y="3120"/>
                  </a:cubicBezTo>
                  <a:lnTo>
                    <a:pt x="814" y="3120"/>
                  </a:lnTo>
                  <a:cubicBezTo>
                    <a:pt x="914" y="3120"/>
                    <a:pt x="997" y="3037"/>
                    <a:pt x="997" y="2929"/>
                  </a:cubicBezTo>
                  <a:lnTo>
                    <a:pt x="997" y="2382"/>
                  </a:lnTo>
                  <a:lnTo>
                    <a:pt x="1718" y="1701"/>
                  </a:lnTo>
                  <a:cubicBezTo>
                    <a:pt x="1727" y="1693"/>
                    <a:pt x="1735" y="1685"/>
                    <a:pt x="1735" y="1676"/>
                  </a:cubicBezTo>
                  <a:cubicBezTo>
                    <a:pt x="1735" y="1668"/>
                    <a:pt x="1735" y="1660"/>
                    <a:pt x="1727" y="1652"/>
                  </a:cubicBezTo>
                  <a:cubicBezTo>
                    <a:pt x="1710" y="1635"/>
                    <a:pt x="1685" y="1610"/>
                    <a:pt x="1669" y="1593"/>
                  </a:cubicBezTo>
                  <a:cubicBezTo>
                    <a:pt x="1478" y="1361"/>
                    <a:pt x="1386" y="1062"/>
                    <a:pt x="1420" y="764"/>
                  </a:cubicBezTo>
                  <a:cubicBezTo>
                    <a:pt x="1420" y="714"/>
                    <a:pt x="1428" y="664"/>
                    <a:pt x="1436" y="614"/>
                  </a:cubicBezTo>
                  <a:cubicBezTo>
                    <a:pt x="1436" y="598"/>
                    <a:pt x="1428" y="581"/>
                    <a:pt x="1420" y="573"/>
                  </a:cubicBezTo>
                  <a:lnTo>
                    <a:pt x="997" y="366"/>
                  </a:lnTo>
                  <a:lnTo>
                    <a:pt x="997" y="191"/>
                  </a:lnTo>
                  <a:cubicBezTo>
                    <a:pt x="997" y="83"/>
                    <a:pt x="914" y="0"/>
                    <a:pt x="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7"/>
            <p:cNvSpPr/>
            <p:nvPr/>
          </p:nvSpPr>
          <p:spPr>
            <a:xfrm>
              <a:off x="6649401" y="2590228"/>
              <a:ext cx="153608" cy="582093"/>
            </a:xfrm>
            <a:custGeom>
              <a:rect b="b" l="l" r="r" t="t"/>
              <a:pathLst>
                <a:path extrusionOk="0" h="4017" w="1071">
                  <a:moveTo>
                    <a:pt x="639" y="1"/>
                  </a:moveTo>
                  <a:cubicBezTo>
                    <a:pt x="565" y="1436"/>
                    <a:pt x="374" y="2847"/>
                    <a:pt x="1" y="4016"/>
                  </a:cubicBezTo>
                  <a:lnTo>
                    <a:pt x="1071" y="4016"/>
                  </a:lnTo>
                  <a:lnTo>
                    <a:pt x="10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7"/>
            <p:cNvSpPr/>
            <p:nvPr/>
          </p:nvSpPr>
          <p:spPr>
            <a:xfrm>
              <a:off x="6382911" y="2590228"/>
              <a:ext cx="152461" cy="582093"/>
            </a:xfrm>
            <a:custGeom>
              <a:rect b="b" l="l" r="r" t="t"/>
              <a:pathLst>
                <a:path extrusionOk="0" h="4017" w="1063">
                  <a:moveTo>
                    <a:pt x="0" y="1"/>
                  </a:moveTo>
                  <a:lnTo>
                    <a:pt x="0" y="4016"/>
                  </a:lnTo>
                  <a:lnTo>
                    <a:pt x="1062" y="4016"/>
                  </a:lnTo>
                  <a:cubicBezTo>
                    <a:pt x="697" y="2847"/>
                    <a:pt x="506" y="1436"/>
                    <a:pt x="4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7"/>
            <p:cNvSpPr/>
            <p:nvPr/>
          </p:nvSpPr>
          <p:spPr>
            <a:xfrm>
              <a:off x="6723123" y="1889303"/>
              <a:ext cx="53784" cy="190119"/>
            </a:xfrm>
            <a:custGeom>
              <a:rect b="b" l="l" r="r" t="t"/>
              <a:pathLst>
                <a:path extrusionOk="0" h="1312" w="375">
                  <a:moveTo>
                    <a:pt x="1" y="1"/>
                  </a:moveTo>
                  <a:cubicBezTo>
                    <a:pt x="42" y="416"/>
                    <a:pt x="76" y="855"/>
                    <a:pt x="101" y="1312"/>
                  </a:cubicBezTo>
                  <a:lnTo>
                    <a:pt x="374" y="1312"/>
                  </a:lnTo>
                  <a:lnTo>
                    <a:pt x="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7"/>
            <p:cNvSpPr/>
            <p:nvPr/>
          </p:nvSpPr>
          <p:spPr>
            <a:xfrm>
              <a:off x="6409015" y="1889303"/>
              <a:ext cx="52494" cy="190119"/>
            </a:xfrm>
            <a:custGeom>
              <a:rect b="b" l="l" r="r" t="t"/>
              <a:pathLst>
                <a:path extrusionOk="0" h="1312" w="366">
                  <a:moveTo>
                    <a:pt x="1" y="1"/>
                  </a:moveTo>
                  <a:lnTo>
                    <a:pt x="1" y="1312"/>
                  </a:lnTo>
                  <a:lnTo>
                    <a:pt x="266" y="1312"/>
                  </a:lnTo>
                  <a:cubicBezTo>
                    <a:pt x="291" y="855"/>
                    <a:pt x="324" y="416"/>
                    <a:pt x="3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7"/>
            <p:cNvSpPr/>
            <p:nvPr/>
          </p:nvSpPr>
          <p:spPr>
            <a:xfrm>
              <a:off x="6705338" y="1683676"/>
              <a:ext cx="117895" cy="181714"/>
            </a:xfrm>
            <a:custGeom>
              <a:rect b="b" l="l" r="r" t="t"/>
              <a:pathLst>
                <a:path extrusionOk="0" h="1254" w="822">
                  <a:moveTo>
                    <a:pt x="697" y="1"/>
                  </a:moveTo>
                  <a:lnTo>
                    <a:pt x="1" y="275"/>
                  </a:lnTo>
                  <a:cubicBezTo>
                    <a:pt x="42" y="582"/>
                    <a:pt x="75" y="914"/>
                    <a:pt x="117" y="1254"/>
                  </a:cubicBezTo>
                  <a:lnTo>
                    <a:pt x="822" y="582"/>
                  </a:lnTo>
                  <a:lnTo>
                    <a:pt x="69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7"/>
            <p:cNvSpPr/>
            <p:nvPr/>
          </p:nvSpPr>
          <p:spPr>
            <a:xfrm>
              <a:off x="6361397" y="1683676"/>
              <a:ext cx="119186" cy="181714"/>
            </a:xfrm>
            <a:custGeom>
              <a:rect b="b" l="l" r="r" t="t"/>
              <a:pathLst>
                <a:path extrusionOk="0" h="1254" w="831">
                  <a:moveTo>
                    <a:pt x="134" y="1"/>
                  </a:moveTo>
                  <a:lnTo>
                    <a:pt x="1" y="582"/>
                  </a:lnTo>
                  <a:lnTo>
                    <a:pt x="714" y="1254"/>
                  </a:lnTo>
                  <a:cubicBezTo>
                    <a:pt x="747" y="914"/>
                    <a:pt x="789" y="582"/>
                    <a:pt x="830" y="275"/>
                  </a:cubicBezTo>
                  <a:lnTo>
                    <a:pt x="1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7"/>
            <p:cNvSpPr/>
            <p:nvPr/>
          </p:nvSpPr>
          <p:spPr>
            <a:xfrm>
              <a:off x="6741052" y="2138257"/>
              <a:ext cx="234500" cy="305465"/>
            </a:xfrm>
            <a:custGeom>
              <a:rect b="b" l="l" r="r" t="t"/>
              <a:pathLst>
                <a:path extrusionOk="0" h="2108" w="1635">
                  <a:moveTo>
                    <a:pt x="0" y="0"/>
                  </a:moveTo>
                  <a:cubicBezTo>
                    <a:pt x="34" y="681"/>
                    <a:pt x="50" y="1386"/>
                    <a:pt x="34" y="2108"/>
                  </a:cubicBezTo>
                  <a:lnTo>
                    <a:pt x="1170" y="2108"/>
                  </a:lnTo>
                  <a:lnTo>
                    <a:pt x="1635" y="1178"/>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7"/>
            <p:cNvSpPr/>
            <p:nvPr/>
          </p:nvSpPr>
          <p:spPr>
            <a:xfrm>
              <a:off x="6210367" y="2138257"/>
              <a:ext cx="234500" cy="305465"/>
            </a:xfrm>
            <a:custGeom>
              <a:rect b="b" l="l" r="r" t="t"/>
              <a:pathLst>
                <a:path extrusionOk="0" h="2108" w="1635">
                  <a:moveTo>
                    <a:pt x="1635" y="0"/>
                  </a:moveTo>
                  <a:lnTo>
                    <a:pt x="0" y="1178"/>
                  </a:lnTo>
                  <a:lnTo>
                    <a:pt x="465" y="2108"/>
                  </a:lnTo>
                  <a:lnTo>
                    <a:pt x="1610" y="2108"/>
                  </a:lnTo>
                  <a:cubicBezTo>
                    <a:pt x="1593" y="1386"/>
                    <a:pt x="1610" y="681"/>
                    <a:pt x="16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2" name="Google Shape;1782;p47"/>
          <p:cNvSpPr/>
          <p:nvPr/>
        </p:nvSpPr>
        <p:spPr>
          <a:xfrm>
            <a:off x="733200" y="3466025"/>
            <a:ext cx="3510600" cy="8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7"/>
          <p:cNvSpPr txBox="1"/>
          <p:nvPr/>
        </p:nvSpPr>
        <p:spPr>
          <a:xfrm>
            <a:off x="988500" y="3543775"/>
            <a:ext cx="3000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50">
                <a:solidFill>
                  <a:schemeClr val="dk2"/>
                </a:solidFill>
                <a:highlight>
                  <a:srgbClr val="FFFFFF"/>
                </a:highlight>
                <a:latin typeface="Aldrich"/>
                <a:ea typeface="Aldrich"/>
                <a:cs typeface="Aldrich"/>
                <a:sym typeface="Aldrich"/>
              </a:rPr>
              <a:t>destruction of the world.</a:t>
            </a:r>
            <a:endParaRPr b="1" sz="2300">
              <a:solidFill>
                <a:schemeClr val="dk2"/>
              </a:solidFill>
              <a:latin typeface="Aldrich"/>
              <a:ea typeface="Aldrich"/>
              <a:cs typeface="Aldrich"/>
              <a:sym typeface="Aldrich"/>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4"/>
          <p:cNvSpPr txBox="1"/>
          <p:nvPr>
            <p:ph type="title"/>
          </p:nvPr>
        </p:nvSpPr>
        <p:spPr>
          <a:xfrm>
            <a:off x="713250" y="1066475"/>
            <a:ext cx="7717500" cy="868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3000"/>
              <a:buFont typeface="Aldrich"/>
              <a:buNone/>
            </a:pPr>
            <a:r>
              <a:rPr b="0" lang="en" sz="3000"/>
              <a:t>fiction based on </a:t>
            </a:r>
            <a:r>
              <a:rPr b="0" lang="en" sz="3000" u="sng"/>
              <a:t>imagined</a:t>
            </a:r>
            <a:r>
              <a:rPr b="0" lang="en" sz="3000"/>
              <a:t> future scientific or technological advances and major social or environmental changes, frequently </a:t>
            </a:r>
            <a:r>
              <a:rPr b="0" lang="en" sz="3000" u="sng"/>
              <a:t>portraying</a:t>
            </a:r>
            <a:r>
              <a:rPr b="0" lang="en" sz="3000"/>
              <a:t> space or time travel and life on other </a:t>
            </a:r>
            <a:r>
              <a:rPr b="0" lang="en" sz="3000" u="sng"/>
              <a:t>planets</a:t>
            </a:r>
            <a:r>
              <a:rPr b="0" lang="en" sz="3000"/>
              <a:t>.</a:t>
            </a:r>
            <a:endParaRPr b="0" sz="3000"/>
          </a:p>
          <a:p>
            <a:pPr indent="0" lvl="0" marL="0" rtl="0" algn="ctr">
              <a:spcBef>
                <a:spcPts val="0"/>
              </a:spcBef>
              <a:spcAft>
                <a:spcPts val="0"/>
              </a:spcAft>
              <a:buNone/>
            </a:pPr>
            <a:r>
              <a:t/>
            </a:r>
            <a:endParaRPr/>
          </a:p>
        </p:txBody>
      </p:sp>
      <p:grpSp>
        <p:nvGrpSpPr>
          <p:cNvPr id="454" name="Google Shape;454;p24"/>
          <p:cNvGrpSpPr/>
          <p:nvPr/>
        </p:nvGrpSpPr>
        <p:grpSpPr>
          <a:xfrm>
            <a:off x="7927848" y="457200"/>
            <a:ext cx="754393" cy="274312"/>
            <a:chOff x="7676375" y="402350"/>
            <a:chExt cx="754393" cy="274312"/>
          </a:xfrm>
        </p:grpSpPr>
        <p:sp>
          <p:nvSpPr>
            <p:cNvPr id="455" name="Google Shape;455;p24"/>
            <p:cNvSpPr/>
            <p:nvPr/>
          </p:nvSpPr>
          <p:spPr>
            <a:xfrm>
              <a:off x="7677706" y="402350"/>
              <a:ext cx="295351" cy="267625"/>
            </a:xfrm>
            <a:custGeom>
              <a:rect b="b" l="l" r="r" t="t"/>
              <a:pathLst>
                <a:path extrusionOk="0" h="9924" w="11093">
                  <a:moveTo>
                    <a:pt x="1726" y="0"/>
                  </a:moveTo>
                  <a:cubicBezTo>
                    <a:pt x="772" y="8"/>
                    <a:pt x="0" y="772"/>
                    <a:pt x="0" y="1726"/>
                  </a:cubicBezTo>
                  <a:lnTo>
                    <a:pt x="0" y="8197"/>
                  </a:lnTo>
                  <a:cubicBezTo>
                    <a:pt x="0" y="9152"/>
                    <a:pt x="772" y="9915"/>
                    <a:pt x="1726" y="9923"/>
                  </a:cubicBezTo>
                  <a:lnTo>
                    <a:pt x="1925" y="9923"/>
                  </a:lnTo>
                  <a:cubicBezTo>
                    <a:pt x="971" y="9915"/>
                    <a:pt x="199" y="9152"/>
                    <a:pt x="199" y="8197"/>
                  </a:cubicBezTo>
                  <a:lnTo>
                    <a:pt x="199" y="3642"/>
                  </a:lnTo>
                  <a:cubicBezTo>
                    <a:pt x="199" y="2688"/>
                    <a:pt x="971" y="1925"/>
                    <a:pt x="1925" y="1917"/>
                  </a:cubicBezTo>
                  <a:lnTo>
                    <a:pt x="11093" y="1917"/>
                  </a:lnTo>
                  <a:lnTo>
                    <a:pt x="11093" y="1726"/>
                  </a:lnTo>
                  <a:cubicBezTo>
                    <a:pt x="11093" y="772"/>
                    <a:pt x="10321" y="8"/>
                    <a:pt x="9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8324698" y="511700"/>
              <a:ext cx="32722" cy="97838"/>
            </a:xfrm>
            <a:custGeom>
              <a:rect b="b" l="l" r="r" t="t"/>
              <a:pathLst>
                <a:path extrusionOk="0" h="3628" w="1229">
                  <a:moveTo>
                    <a:pt x="614" y="127"/>
                  </a:moveTo>
                  <a:cubicBezTo>
                    <a:pt x="872" y="127"/>
                    <a:pt x="1079" y="334"/>
                    <a:pt x="1079" y="591"/>
                  </a:cubicBezTo>
                  <a:lnTo>
                    <a:pt x="1079" y="3014"/>
                  </a:lnTo>
                  <a:cubicBezTo>
                    <a:pt x="1079" y="3321"/>
                    <a:pt x="847" y="3474"/>
                    <a:pt x="614" y="3474"/>
                  </a:cubicBezTo>
                  <a:cubicBezTo>
                    <a:pt x="382" y="3474"/>
                    <a:pt x="150" y="3321"/>
                    <a:pt x="150" y="3014"/>
                  </a:cubicBezTo>
                  <a:lnTo>
                    <a:pt x="150" y="591"/>
                  </a:lnTo>
                  <a:cubicBezTo>
                    <a:pt x="150" y="334"/>
                    <a:pt x="357" y="127"/>
                    <a:pt x="614" y="127"/>
                  </a:cubicBezTo>
                  <a:close/>
                  <a:moveTo>
                    <a:pt x="614" y="0"/>
                  </a:moveTo>
                  <a:cubicBezTo>
                    <a:pt x="316" y="0"/>
                    <a:pt x="17" y="197"/>
                    <a:pt x="0" y="591"/>
                  </a:cubicBezTo>
                  <a:lnTo>
                    <a:pt x="0" y="3014"/>
                  </a:lnTo>
                  <a:cubicBezTo>
                    <a:pt x="0" y="3354"/>
                    <a:pt x="274" y="3628"/>
                    <a:pt x="614" y="3628"/>
                  </a:cubicBezTo>
                  <a:cubicBezTo>
                    <a:pt x="954" y="3628"/>
                    <a:pt x="1220" y="3354"/>
                    <a:pt x="1228" y="3014"/>
                  </a:cubicBezTo>
                  <a:lnTo>
                    <a:pt x="1228" y="591"/>
                  </a:lnTo>
                  <a:cubicBezTo>
                    <a:pt x="1212" y="197"/>
                    <a:pt x="913"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8280502"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8236333" y="511079"/>
              <a:ext cx="32509" cy="98458"/>
            </a:xfrm>
            <a:custGeom>
              <a:rect b="b" l="l" r="r" t="t"/>
              <a:pathLst>
                <a:path extrusionOk="0" h="3651" w="1221">
                  <a:moveTo>
                    <a:pt x="615" y="150"/>
                  </a:moveTo>
                  <a:cubicBezTo>
                    <a:pt x="863" y="150"/>
                    <a:pt x="1071" y="282"/>
                    <a:pt x="1071" y="440"/>
                  </a:cubicBezTo>
                  <a:lnTo>
                    <a:pt x="1071" y="3211"/>
                  </a:lnTo>
                  <a:cubicBezTo>
                    <a:pt x="1071" y="3369"/>
                    <a:pt x="863" y="3502"/>
                    <a:pt x="615" y="3502"/>
                  </a:cubicBezTo>
                  <a:cubicBezTo>
                    <a:pt x="357" y="3502"/>
                    <a:pt x="150" y="3369"/>
                    <a:pt x="150" y="3211"/>
                  </a:cubicBezTo>
                  <a:lnTo>
                    <a:pt x="150" y="440"/>
                  </a:lnTo>
                  <a:cubicBezTo>
                    <a:pt x="150" y="282"/>
                    <a:pt x="357" y="150"/>
                    <a:pt x="615" y="150"/>
                  </a:cubicBezTo>
                  <a:close/>
                  <a:moveTo>
                    <a:pt x="615" y="0"/>
                  </a:moveTo>
                  <a:cubicBezTo>
                    <a:pt x="274" y="0"/>
                    <a:pt x="1" y="200"/>
                    <a:pt x="1" y="440"/>
                  </a:cubicBezTo>
                  <a:lnTo>
                    <a:pt x="1" y="3211"/>
                  </a:lnTo>
                  <a:cubicBezTo>
                    <a:pt x="1" y="3452"/>
                    <a:pt x="274" y="3651"/>
                    <a:pt x="615" y="3651"/>
                  </a:cubicBezTo>
                  <a:cubicBezTo>
                    <a:pt x="946" y="3651"/>
                    <a:pt x="1220" y="3452"/>
                    <a:pt x="1220" y="3211"/>
                  </a:cubicBezTo>
                  <a:lnTo>
                    <a:pt x="1220" y="440"/>
                  </a:lnTo>
                  <a:cubicBezTo>
                    <a:pt x="1220" y="200"/>
                    <a:pt x="946"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8192164" y="511079"/>
              <a:ext cx="32482" cy="98458"/>
            </a:xfrm>
            <a:custGeom>
              <a:rect b="b" l="l" r="r" t="t"/>
              <a:pathLst>
                <a:path extrusionOk="0" h="3651" w="1220">
                  <a:moveTo>
                    <a:pt x="606" y="150"/>
                  </a:moveTo>
                  <a:cubicBezTo>
                    <a:pt x="863" y="150"/>
                    <a:pt x="1071" y="282"/>
                    <a:pt x="1071" y="440"/>
                  </a:cubicBezTo>
                  <a:lnTo>
                    <a:pt x="1071" y="3211"/>
                  </a:lnTo>
                  <a:cubicBezTo>
                    <a:pt x="1071" y="3369"/>
                    <a:pt x="863" y="3502"/>
                    <a:pt x="606" y="3502"/>
                  </a:cubicBezTo>
                  <a:cubicBezTo>
                    <a:pt x="357" y="3502"/>
                    <a:pt x="150" y="3369"/>
                    <a:pt x="150" y="3211"/>
                  </a:cubicBezTo>
                  <a:lnTo>
                    <a:pt x="150" y="440"/>
                  </a:lnTo>
                  <a:cubicBezTo>
                    <a:pt x="150" y="282"/>
                    <a:pt x="357" y="150"/>
                    <a:pt x="606" y="150"/>
                  </a:cubicBezTo>
                  <a:close/>
                  <a:moveTo>
                    <a:pt x="606" y="0"/>
                  </a:moveTo>
                  <a:cubicBezTo>
                    <a:pt x="274" y="0"/>
                    <a:pt x="0" y="200"/>
                    <a:pt x="0" y="440"/>
                  </a:cubicBezTo>
                  <a:lnTo>
                    <a:pt x="0" y="3211"/>
                  </a:lnTo>
                  <a:cubicBezTo>
                    <a:pt x="0" y="3452"/>
                    <a:pt x="274" y="3651"/>
                    <a:pt x="606" y="3651"/>
                  </a:cubicBezTo>
                  <a:cubicBezTo>
                    <a:pt x="946" y="3651"/>
                    <a:pt x="1220" y="3452"/>
                    <a:pt x="1220" y="3211"/>
                  </a:cubicBezTo>
                  <a:lnTo>
                    <a:pt x="1220" y="440"/>
                  </a:lnTo>
                  <a:cubicBezTo>
                    <a:pt x="1220" y="200"/>
                    <a:pt x="946"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8147968" y="511079"/>
              <a:ext cx="32509" cy="98458"/>
            </a:xfrm>
            <a:custGeom>
              <a:rect b="b" l="l" r="r" t="t"/>
              <a:pathLst>
                <a:path extrusionOk="0" h="3651" w="1221">
                  <a:moveTo>
                    <a:pt x="607" y="150"/>
                  </a:moveTo>
                  <a:cubicBezTo>
                    <a:pt x="855" y="150"/>
                    <a:pt x="1071" y="282"/>
                    <a:pt x="1071" y="440"/>
                  </a:cubicBezTo>
                  <a:lnTo>
                    <a:pt x="1071" y="3211"/>
                  </a:lnTo>
                  <a:cubicBezTo>
                    <a:pt x="1071" y="3369"/>
                    <a:pt x="864" y="3502"/>
                    <a:pt x="607" y="3502"/>
                  </a:cubicBezTo>
                  <a:cubicBezTo>
                    <a:pt x="358" y="3502"/>
                    <a:pt x="150" y="3369"/>
                    <a:pt x="150" y="3211"/>
                  </a:cubicBezTo>
                  <a:lnTo>
                    <a:pt x="150" y="440"/>
                  </a:lnTo>
                  <a:cubicBezTo>
                    <a:pt x="150" y="282"/>
                    <a:pt x="358" y="150"/>
                    <a:pt x="607" y="150"/>
                  </a:cubicBezTo>
                  <a:close/>
                  <a:moveTo>
                    <a:pt x="607" y="0"/>
                  </a:moveTo>
                  <a:cubicBezTo>
                    <a:pt x="275" y="0"/>
                    <a:pt x="1" y="200"/>
                    <a:pt x="1" y="440"/>
                  </a:cubicBezTo>
                  <a:lnTo>
                    <a:pt x="1" y="3211"/>
                  </a:lnTo>
                  <a:cubicBezTo>
                    <a:pt x="1" y="3452"/>
                    <a:pt x="275" y="3651"/>
                    <a:pt x="607" y="3651"/>
                  </a:cubicBezTo>
                  <a:cubicBezTo>
                    <a:pt x="947" y="3651"/>
                    <a:pt x="1221" y="3452"/>
                    <a:pt x="1221" y="3211"/>
                  </a:cubicBezTo>
                  <a:lnTo>
                    <a:pt x="1221" y="440"/>
                  </a:lnTo>
                  <a:cubicBezTo>
                    <a:pt x="1221" y="200"/>
                    <a:pt x="947" y="0"/>
                    <a:pt x="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8103585" y="511079"/>
              <a:ext cx="32722" cy="98458"/>
            </a:xfrm>
            <a:custGeom>
              <a:rect b="b" l="l" r="r" t="t"/>
              <a:pathLst>
                <a:path extrusionOk="0" h="3651" w="1229">
                  <a:moveTo>
                    <a:pt x="614" y="150"/>
                  </a:moveTo>
                  <a:cubicBezTo>
                    <a:pt x="863" y="150"/>
                    <a:pt x="1079" y="282"/>
                    <a:pt x="1079" y="440"/>
                  </a:cubicBezTo>
                  <a:lnTo>
                    <a:pt x="1079" y="3211"/>
                  </a:lnTo>
                  <a:cubicBezTo>
                    <a:pt x="1079" y="3369"/>
                    <a:pt x="871" y="3502"/>
                    <a:pt x="614" y="3502"/>
                  </a:cubicBezTo>
                  <a:cubicBezTo>
                    <a:pt x="357" y="3502"/>
                    <a:pt x="150" y="3369"/>
                    <a:pt x="150" y="3211"/>
                  </a:cubicBezTo>
                  <a:lnTo>
                    <a:pt x="150" y="440"/>
                  </a:lnTo>
                  <a:cubicBezTo>
                    <a:pt x="150" y="282"/>
                    <a:pt x="365" y="150"/>
                    <a:pt x="614" y="150"/>
                  </a:cubicBezTo>
                  <a:close/>
                  <a:moveTo>
                    <a:pt x="614" y="0"/>
                  </a:moveTo>
                  <a:cubicBezTo>
                    <a:pt x="274" y="0"/>
                    <a:pt x="0" y="200"/>
                    <a:pt x="0" y="440"/>
                  </a:cubicBezTo>
                  <a:lnTo>
                    <a:pt x="0" y="3211"/>
                  </a:lnTo>
                  <a:cubicBezTo>
                    <a:pt x="0" y="3452"/>
                    <a:pt x="274" y="3651"/>
                    <a:pt x="614" y="3651"/>
                  </a:cubicBezTo>
                  <a:cubicBezTo>
                    <a:pt x="954" y="3651"/>
                    <a:pt x="1228" y="3452"/>
                    <a:pt x="1228" y="3211"/>
                  </a:cubicBezTo>
                  <a:lnTo>
                    <a:pt x="1228" y="440"/>
                  </a:lnTo>
                  <a:cubicBezTo>
                    <a:pt x="1228" y="200"/>
                    <a:pt x="954"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8059389"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8017217" y="513102"/>
              <a:ext cx="28515" cy="94440"/>
            </a:xfrm>
            <a:custGeom>
              <a:rect b="b" l="l" r="r" t="t"/>
              <a:pathLst>
                <a:path extrusionOk="0" h="3502" w="1071">
                  <a:moveTo>
                    <a:pt x="539" y="0"/>
                  </a:moveTo>
                  <a:cubicBezTo>
                    <a:pt x="241" y="0"/>
                    <a:pt x="0" y="166"/>
                    <a:pt x="0" y="365"/>
                  </a:cubicBezTo>
                  <a:lnTo>
                    <a:pt x="0" y="3136"/>
                  </a:lnTo>
                  <a:cubicBezTo>
                    <a:pt x="0" y="3335"/>
                    <a:pt x="241" y="3501"/>
                    <a:pt x="539" y="3501"/>
                  </a:cubicBezTo>
                  <a:cubicBezTo>
                    <a:pt x="830" y="3501"/>
                    <a:pt x="1070" y="3335"/>
                    <a:pt x="1070" y="3136"/>
                  </a:cubicBezTo>
                  <a:lnTo>
                    <a:pt x="1070" y="365"/>
                  </a:lnTo>
                  <a:cubicBezTo>
                    <a:pt x="1070" y="166"/>
                    <a:pt x="830" y="0"/>
                    <a:pt x="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7973021" y="513102"/>
              <a:ext cx="28542" cy="94440"/>
            </a:xfrm>
            <a:custGeom>
              <a:rect b="b" l="l" r="r" t="t"/>
              <a:pathLst>
                <a:path extrusionOk="0" h="3502" w="1072">
                  <a:moveTo>
                    <a:pt x="532" y="0"/>
                  </a:moveTo>
                  <a:cubicBezTo>
                    <a:pt x="241" y="0"/>
                    <a:pt x="1" y="166"/>
                    <a:pt x="1" y="365"/>
                  </a:cubicBezTo>
                  <a:lnTo>
                    <a:pt x="1" y="3136"/>
                  </a:lnTo>
                  <a:cubicBezTo>
                    <a:pt x="1" y="3335"/>
                    <a:pt x="241" y="3501"/>
                    <a:pt x="532" y="3501"/>
                  </a:cubicBezTo>
                  <a:cubicBezTo>
                    <a:pt x="831" y="3501"/>
                    <a:pt x="1071" y="3335"/>
                    <a:pt x="1071" y="3136"/>
                  </a:cubicBezTo>
                  <a:lnTo>
                    <a:pt x="1071" y="365"/>
                  </a:lnTo>
                  <a:cubicBezTo>
                    <a:pt x="1071" y="166"/>
                    <a:pt x="83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7928851"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7884442" y="513102"/>
              <a:ext cx="28755" cy="94440"/>
            </a:xfrm>
            <a:custGeom>
              <a:rect b="b" l="l" r="r" t="t"/>
              <a:pathLst>
                <a:path extrusionOk="0" h="3502" w="1080">
                  <a:moveTo>
                    <a:pt x="540" y="0"/>
                  </a:moveTo>
                  <a:cubicBezTo>
                    <a:pt x="250" y="0"/>
                    <a:pt x="1" y="166"/>
                    <a:pt x="1" y="365"/>
                  </a:cubicBezTo>
                  <a:lnTo>
                    <a:pt x="1" y="3136"/>
                  </a:lnTo>
                  <a:cubicBezTo>
                    <a:pt x="1" y="3335"/>
                    <a:pt x="250" y="3501"/>
                    <a:pt x="540" y="3501"/>
                  </a:cubicBezTo>
                  <a:cubicBezTo>
                    <a:pt x="839" y="3501"/>
                    <a:pt x="1079" y="3335"/>
                    <a:pt x="1079" y="3136"/>
                  </a:cubicBezTo>
                  <a:lnTo>
                    <a:pt x="1079" y="365"/>
                  </a:lnTo>
                  <a:cubicBezTo>
                    <a:pt x="1079" y="166"/>
                    <a:pt x="83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7840273"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7796104"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0" y="3335"/>
                    <a:pt x="1070" y="3136"/>
                  </a:cubicBezTo>
                  <a:lnTo>
                    <a:pt x="1070" y="365"/>
                  </a:lnTo>
                  <a:cubicBezTo>
                    <a:pt x="1070"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7751908" y="513102"/>
              <a:ext cx="28542" cy="94440"/>
            </a:xfrm>
            <a:custGeom>
              <a:rect b="b" l="l" r="r" t="t"/>
              <a:pathLst>
                <a:path extrusionOk="0" h="3502" w="1072">
                  <a:moveTo>
                    <a:pt x="532" y="0"/>
                  </a:moveTo>
                  <a:cubicBezTo>
                    <a:pt x="241" y="0"/>
                    <a:pt x="1" y="241"/>
                    <a:pt x="1" y="539"/>
                  </a:cubicBezTo>
                  <a:lnTo>
                    <a:pt x="1" y="2962"/>
                  </a:lnTo>
                  <a:cubicBezTo>
                    <a:pt x="1" y="3261"/>
                    <a:pt x="241" y="3501"/>
                    <a:pt x="532" y="3501"/>
                  </a:cubicBezTo>
                  <a:cubicBezTo>
                    <a:pt x="830" y="3501"/>
                    <a:pt x="1071" y="3261"/>
                    <a:pt x="1071" y="2962"/>
                  </a:cubicBezTo>
                  <a:lnTo>
                    <a:pt x="1071" y="539"/>
                  </a:lnTo>
                  <a:cubicBezTo>
                    <a:pt x="1071" y="241"/>
                    <a:pt x="830"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7676375" y="447303"/>
              <a:ext cx="754393" cy="229359"/>
            </a:xfrm>
            <a:custGeom>
              <a:rect b="b" l="l" r="r" t="t"/>
              <a:pathLst>
                <a:path extrusionOk="0" h="8505" w="28334">
                  <a:moveTo>
                    <a:pt x="26110" y="499"/>
                  </a:moveTo>
                  <a:cubicBezTo>
                    <a:pt x="27064" y="499"/>
                    <a:pt x="27836" y="1270"/>
                    <a:pt x="27844" y="2224"/>
                  </a:cubicBezTo>
                  <a:lnTo>
                    <a:pt x="27844" y="6273"/>
                  </a:lnTo>
                  <a:cubicBezTo>
                    <a:pt x="27836" y="7227"/>
                    <a:pt x="27064" y="8007"/>
                    <a:pt x="26110" y="8007"/>
                  </a:cubicBezTo>
                  <a:lnTo>
                    <a:pt x="2232" y="8007"/>
                  </a:lnTo>
                  <a:cubicBezTo>
                    <a:pt x="1270" y="8007"/>
                    <a:pt x="498" y="7227"/>
                    <a:pt x="498" y="6273"/>
                  </a:cubicBezTo>
                  <a:lnTo>
                    <a:pt x="498" y="2224"/>
                  </a:lnTo>
                  <a:cubicBezTo>
                    <a:pt x="498" y="1270"/>
                    <a:pt x="1270" y="499"/>
                    <a:pt x="2232" y="499"/>
                  </a:cubicBezTo>
                  <a:close/>
                  <a:moveTo>
                    <a:pt x="2232" y="1"/>
                  </a:moveTo>
                  <a:cubicBezTo>
                    <a:pt x="996" y="1"/>
                    <a:pt x="0" y="996"/>
                    <a:pt x="0" y="2233"/>
                  </a:cubicBezTo>
                  <a:lnTo>
                    <a:pt x="0" y="6273"/>
                  </a:lnTo>
                  <a:cubicBezTo>
                    <a:pt x="0" y="7501"/>
                    <a:pt x="996" y="8497"/>
                    <a:pt x="2232" y="8505"/>
                  </a:cubicBezTo>
                  <a:lnTo>
                    <a:pt x="26110" y="8505"/>
                  </a:lnTo>
                  <a:cubicBezTo>
                    <a:pt x="27338" y="8497"/>
                    <a:pt x="28334" y="7501"/>
                    <a:pt x="28334" y="6273"/>
                  </a:cubicBezTo>
                  <a:lnTo>
                    <a:pt x="28334" y="2233"/>
                  </a:lnTo>
                  <a:cubicBezTo>
                    <a:pt x="28334" y="996"/>
                    <a:pt x="27338" y="1"/>
                    <a:pt x="26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5"/>
          <p:cNvSpPr txBox="1"/>
          <p:nvPr>
            <p:ph type="title"/>
          </p:nvPr>
        </p:nvSpPr>
        <p:spPr>
          <a:xfrm>
            <a:off x="468825" y="950550"/>
            <a:ext cx="7718700" cy="255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difference between “Science Fiction” and “Fantasy”?</a:t>
            </a:r>
            <a:endParaRPr/>
          </a:p>
        </p:txBody>
      </p:sp>
      <p:grpSp>
        <p:nvGrpSpPr>
          <p:cNvPr id="476" name="Google Shape;476;p25"/>
          <p:cNvGrpSpPr/>
          <p:nvPr/>
        </p:nvGrpSpPr>
        <p:grpSpPr>
          <a:xfrm flipH="1">
            <a:off x="7772400" y="457200"/>
            <a:ext cx="914387" cy="892635"/>
            <a:chOff x="7861375" y="360625"/>
            <a:chExt cx="914387" cy="892635"/>
          </a:xfrm>
        </p:grpSpPr>
        <p:sp>
          <p:nvSpPr>
            <p:cNvPr id="477" name="Google Shape;477;p25"/>
            <p:cNvSpPr/>
            <p:nvPr/>
          </p:nvSpPr>
          <p:spPr>
            <a:xfrm>
              <a:off x="7861375" y="360625"/>
              <a:ext cx="914387" cy="892635"/>
            </a:xfrm>
            <a:custGeom>
              <a:rect b="b" l="l" r="r" t="t"/>
              <a:pathLst>
                <a:path extrusionOk="0" h="15107" w="15483">
                  <a:moveTo>
                    <a:pt x="7534" y="0"/>
                  </a:moveTo>
                  <a:lnTo>
                    <a:pt x="7534" y="896"/>
                  </a:lnTo>
                  <a:lnTo>
                    <a:pt x="7559" y="896"/>
                  </a:lnTo>
                  <a:cubicBezTo>
                    <a:pt x="10247" y="896"/>
                    <a:pt x="12670" y="2514"/>
                    <a:pt x="13707" y="5003"/>
                  </a:cubicBezTo>
                  <a:cubicBezTo>
                    <a:pt x="14736" y="7484"/>
                    <a:pt x="14172" y="10346"/>
                    <a:pt x="12272" y="12255"/>
                  </a:cubicBezTo>
                  <a:cubicBezTo>
                    <a:pt x="10997" y="13535"/>
                    <a:pt x="9293" y="14214"/>
                    <a:pt x="7557" y="14214"/>
                  </a:cubicBezTo>
                  <a:cubicBezTo>
                    <a:pt x="6706" y="14214"/>
                    <a:pt x="5848" y="14051"/>
                    <a:pt x="5029" y="13715"/>
                  </a:cubicBezTo>
                  <a:cubicBezTo>
                    <a:pt x="2540" y="12694"/>
                    <a:pt x="905" y="10272"/>
                    <a:pt x="897" y="7584"/>
                  </a:cubicBezTo>
                  <a:lnTo>
                    <a:pt x="1" y="7584"/>
                  </a:lnTo>
                  <a:cubicBezTo>
                    <a:pt x="9" y="10429"/>
                    <a:pt x="1619" y="13026"/>
                    <a:pt x="4166" y="14304"/>
                  </a:cubicBezTo>
                  <a:cubicBezTo>
                    <a:pt x="5235" y="14842"/>
                    <a:pt x="6396" y="15106"/>
                    <a:pt x="7552" y="15106"/>
                  </a:cubicBezTo>
                  <a:cubicBezTo>
                    <a:pt x="9141" y="15106"/>
                    <a:pt x="10722" y="14607"/>
                    <a:pt x="12048" y="13632"/>
                  </a:cubicBezTo>
                  <a:cubicBezTo>
                    <a:pt x="14338" y="11939"/>
                    <a:pt x="15483" y="9102"/>
                    <a:pt x="15002" y="6298"/>
                  </a:cubicBezTo>
                  <a:cubicBezTo>
                    <a:pt x="14529" y="3485"/>
                    <a:pt x="12521" y="1187"/>
                    <a:pt x="9799" y="340"/>
                  </a:cubicBezTo>
                  <a:lnTo>
                    <a:pt x="9808" y="340"/>
                  </a:lnTo>
                  <a:cubicBezTo>
                    <a:pt x="9078" y="116"/>
                    <a:pt x="8323" y="0"/>
                    <a:pt x="75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8020655" y="565066"/>
              <a:ext cx="596835" cy="529483"/>
            </a:xfrm>
            <a:custGeom>
              <a:rect b="b" l="l" r="r" t="t"/>
              <a:pathLst>
                <a:path extrusionOk="0" h="8961" w="10106">
                  <a:moveTo>
                    <a:pt x="7476" y="0"/>
                  </a:moveTo>
                  <a:lnTo>
                    <a:pt x="7268" y="332"/>
                  </a:lnTo>
                  <a:cubicBezTo>
                    <a:pt x="8919" y="1394"/>
                    <a:pt x="9683" y="3418"/>
                    <a:pt x="9160" y="5310"/>
                  </a:cubicBezTo>
                  <a:cubicBezTo>
                    <a:pt x="8614" y="7253"/>
                    <a:pt x="6839" y="8564"/>
                    <a:pt x="4863" y="8564"/>
                  </a:cubicBezTo>
                  <a:cubicBezTo>
                    <a:pt x="4679" y="8564"/>
                    <a:pt x="4493" y="8552"/>
                    <a:pt x="4306" y="8529"/>
                  </a:cubicBezTo>
                  <a:cubicBezTo>
                    <a:pt x="2116" y="8255"/>
                    <a:pt x="457" y="6413"/>
                    <a:pt x="399" y="4207"/>
                  </a:cubicBezTo>
                  <a:lnTo>
                    <a:pt x="0" y="4223"/>
                  </a:lnTo>
                  <a:cubicBezTo>
                    <a:pt x="75" y="6853"/>
                    <a:pt x="2232" y="8952"/>
                    <a:pt x="4871" y="8961"/>
                  </a:cubicBezTo>
                  <a:cubicBezTo>
                    <a:pt x="7036" y="8952"/>
                    <a:pt x="8944" y="7509"/>
                    <a:pt x="9533" y="5418"/>
                  </a:cubicBezTo>
                  <a:cubicBezTo>
                    <a:pt x="10106" y="3352"/>
                    <a:pt x="9268" y="1162"/>
                    <a:pt x="7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8170604" y="669946"/>
              <a:ext cx="274913" cy="274580"/>
            </a:xfrm>
            <a:custGeom>
              <a:rect b="b" l="l" r="r" t="t"/>
              <a:pathLst>
                <a:path extrusionOk="0" h="4647" w="4655">
                  <a:moveTo>
                    <a:pt x="2338" y="390"/>
                  </a:moveTo>
                  <a:cubicBezTo>
                    <a:pt x="3402" y="390"/>
                    <a:pt x="4256" y="1258"/>
                    <a:pt x="4256" y="2315"/>
                  </a:cubicBezTo>
                  <a:cubicBezTo>
                    <a:pt x="4265" y="3386"/>
                    <a:pt x="3402" y="4248"/>
                    <a:pt x="2332" y="4257"/>
                  </a:cubicBezTo>
                  <a:lnTo>
                    <a:pt x="2323" y="4448"/>
                  </a:lnTo>
                  <a:lnTo>
                    <a:pt x="2323" y="4257"/>
                  </a:lnTo>
                  <a:cubicBezTo>
                    <a:pt x="1253" y="4257"/>
                    <a:pt x="390" y="3386"/>
                    <a:pt x="390" y="2324"/>
                  </a:cubicBezTo>
                  <a:cubicBezTo>
                    <a:pt x="390" y="1253"/>
                    <a:pt x="1253" y="390"/>
                    <a:pt x="2323" y="390"/>
                  </a:cubicBezTo>
                  <a:cubicBezTo>
                    <a:pt x="2328" y="390"/>
                    <a:pt x="2333" y="390"/>
                    <a:pt x="2338" y="390"/>
                  </a:cubicBezTo>
                  <a:close/>
                  <a:moveTo>
                    <a:pt x="2332" y="1"/>
                  </a:moveTo>
                  <a:cubicBezTo>
                    <a:pt x="1046" y="1"/>
                    <a:pt x="9" y="1038"/>
                    <a:pt x="0" y="2324"/>
                  </a:cubicBezTo>
                  <a:cubicBezTo>
                    <a:pt x="0" y="3601"/>
                    <a:pt x="1037" y="4647"/>
                    <a:pt x="2323" y="4647"/>
                  </a:cubicBezTo>
                  <a:lnTo>
                    <a:pt x="2332" y="4647"/>
                  </a:lnTo>
                  <a:cubicBezTo>
                    <a:pt x="3618" y="4647"/>
                    <a:pt x="4655" y="3601"/>
                    <a:pt x="4655" y="2324"/>
                  </a:cubicBezTo>
                  <a:cubicBezTo>
                    <a:pt x="4646" y="1038"/>
                    <a:pt x="3609" y="1"/>
                    <a:pt x="23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80" name="Google Shape;480;p25"/>
          <p:cNvPicPr preferRelativeResize="0"/>
          <p:nvPr/>
        </p:nvPicPr>
        <p:blipFill>
          <a:blip r:embed="rId3">
            <a:alphaModFix/>
          </a:blip>
          <a:stretch>
            <a:fillRect/>
          </a:stretch>
        </p:blipFill>
        <p:spPr>
          <a:xfrm>
            <a:off x="277725" y="2121825"/>
            <a:ext cx="8576200" cy="271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grpSp>
        <p:nvGrpSpPr>
          <p:cNvPr id="485" name="Google Shape;485;p26"/>
          <p:cNvGrpSpPr/>
          <p:nvPr/>
        </p:nvGrpSpPr>
        <p:grpSpPr>
          <a:xfrm rot="5400000">
            <a:off x="4564296" y="729646"/>
            <a:ext cx="4055567" cy="3675279"/>
            <a:chOff x="549500" y="238125"/>
            <a:chExt cx="6512875" cy="5230225"/>
          </a:xfrm>
        </p:grpSpPr>
        <p:sp>
          <p:nvSpPr>
            <p:cNvPr id="486" name="Google Shape;486;p26"/>
            <p:cNvSpPr/>
            <p:nvPr/>
          </p:nvSpPr>
          <p:spPr>
            <a:xfrm>
              <a:off x="647975" y="2158200"/>
              <a:ext cx="4324100" cy="2910000"/>
            </a:xfrm>
            <a:custGeom>
              <a:rect b="b" l="l" r="r" t="t"/>
              <a:pathLst>
                <a:path extrusionOk="0" h="116400" w="172964">
                  <a:moveTo>
                    <a:pt x="172963" y="0"/>
                  </a:moveTo>
                  <a:lnTo>
                    <a:pt x="42822" y="65684"/>
                  </a:lnTo>
                  <a:lnTo>
                    <a:pt x="42822" y="65684"/>
                  </a:lnTo>
                  <a:lnTo>
                    <a:pt x="133553" y="13975"/>
                  </a:lnTo>
                  <a:lnTo>
                    <a:pt x="0" y="77502"/>
                  </a:lnTo>
                  <a:lnTo>
                    <a:pt x="0" y="116400"/>
                  </a:lnTo>
                  <a:lnTo>
                    <a:pt x="39054" y="116400"/>
                  </a:lnTo>
                  <a:lnTo>
                    <a:pt x="133305" y="32912"/>
                  </a:lnTo>
                  <a:lnTo>
                    <a:pt x="133305" y="32912"/>
                  </a:lnTo>
                  <a:lnTo>
                    <a:pt x="25762" y="100596"/>
                  </a:lnTo>
                  <a:lnTo>
                    <a:pt x="25762" y="100596"/>
                  </a:lnTo>
                  <a:lnTo>
                    <a:pt x="1729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6"/>
            <p:cNvSpPr/>
            <p:nvPr/>
          </p:nvSpPr>
          <p:spPr>
            <a:xfrm>
              <a:off x="618500" y="2109350"/>
              <a:ext cx="3918125" cy="1105850"/>
            </a:xfrm>
            <a:custGeom>
              <a:rect b="b" l="l" r="r" t="t"/>
              <a:pathLst>
                <a:path extrusionOk="0" h="44234" w="156725">
                  <a:moveTo>
                    <a:pt x="156725" y="0"/>
                  </a:moveTo>
                  <a:lnTo>
                    <a:pt x="49197" y="19837"/>
                  </a:lnTo>
                  <a:lnTo>
                    <a:pt x="49197" y="19837"/>
                  </a:lnTo>
                  <a:lnTo>
                    <a:pt x="122340" y="1288"/>
                  </a:lnTo>
                  <a:lnTo>
                    <a:pt x="1" y="17883"/>
                  </a:lnTo>
                  <a:lnTo>
                    <a:pt x="1" y="44234"/>
                  </a:lnTo>
                  <a:lnTo>
                    <a:pt x="1" y="44234"/>
                  </a:lnTo>
                  <a:lnTo>
                    <a:pt x="107684" y="12113"/>
                  </a:lnTo>
                  <a:lnTo>
                    <a:pt x="107684" y="12113"/>
                  </a:lnTo>
                  <a:lnTo>
                    <a:pt x="44591" y="36370"/>
                  </a:lnTo>
                  <a:lnTo>
                    <a:pt x="1567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
            <p:cNvSpPr/>
            <p:nvPr/>
          </p:nvSpPr>
          <p:spPr>
            <a:xfrm>
              <a:off x="3801450" y="2371450"/>
              <a:ext cx="1293525" cy="2544000"/>
            </a:xfrm>
            <a:custGeom>
              <a:rect b="b" l="l" r="r" t="t"/>
              <a:pathLst>
                <a:path extrusionOk="0" h="101760" w="51741">
                  <a:moveTo>
                    <a:pt x="48670" y="1"/>
                  </a:moveTo>
                  <a:lnTo>
                    <a:pt x="24180" y="62380"/>
                  </a:lnTo>
                  <a:lnTo>
                    <a:pt x="35145" y="26786"/>
                  </a:lnTo>
                  <a:lnTo>
                    <a:pt x="1" y="101759"/>
                  </a:lnTo>
                  <a:lnTo>
                    <a:pt x="48670" y="101759"/>
                  </a:lnTo>
                  <a:lnTo>
                    <a:pt x="47584" y="35068"/>
                  </a:lnTo>
                  <a:lnTo>
                    <a:pt x="51741" y="64257"/>
                  </a:lnTo>
                  <a:lnTo>
                    <a:pt x="4867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6"/>
            <p:cNvSpPr/>
            <p:nvPr/>
          </p:nvSpPr>
          <p:spPr>
            <a:xfrm>
              <a:off x="549500" y="552175"/>
              <a:ext cx="3871200" cy="1254750"/>
            </a:xfrm>
            <a:custGeom>
              <a:rect b="b" l="l" r="r" t="t"/>
              <a:pathLst>
                <a:path extrusionOk="0" h="50190" w="154848">
                  <a:moveTo>
                    <a:pt x="3939" y="1"/>
                  </a:moveTo>
                  <a:lnTo>
                    <a:pt x="0" y="38837"/>
                  </a:lnTo>
                  <a:lnTo>
                    <a:pt x="100161" y="47057"/>
                  </a:lnTo>
                  <a:lnTo>
                    <a:pt x="45350" y="38402"/>
                  </a:lnTo>
                  <a:lnTo>
                    <a:pt x="154848" y="50190"/>
                  </a:lnTo>
                  <a:lnTo>
                    <a:pt x="77269" y="32555"/>
                  </a:lnTo>
                  <a:lnTo>
                    <a:pt x="127054" y="40279"/>
                  </a:lnTo>
                  <a:lnTo>
                    <a:pt x="3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6"/>
            <p:cNvSpPr/>
            <p:nvPr/>
          </p:nvSpPr>
          <p:spPr>
            <a:xfrm>
              <a:off x="3161675" y="447500"/>
              <a:ext cx="1942225" cy="1480025"/>
            </a:xfrm>
            <a:custGeom>
              <a:rect b="b" l="l" r="r" t="t"/>
              <a:pathLst>
                <a:path extrusionOk="0" h="59201" w="77689">
                  <a:moveTo>
                    <a:pt x="1" y="0"/>
                  </a:moveTo>
                  <a:lnTo>
                    <a:pt x="62505" y="50515"/>
                  </a:lnTo>
                  <a:lnTo>
                    <a:pt x="62505" y="50515"/>
                  </a:lnTo>
                  <a:lnTo>
                    <a:pt x="36293" y="19418"/>
                  </a:lnTo>
                  <a:lnTo>
                    <a:pt x="36293" y="19418"/>
                  </a:lnTo>
                  <a:lnTo>
                    <a:pt x="77440" y="59200"/>
                  </a:lnTo>
                  <a:lnTo>
                    <a:pt x="47724" y="9911"/>
                  </a:lnTo>
                  <a:lnTo>
                    <a:pt x="77688" y="49770"/>
                  </a:lnTo>
                  <a:lnTo>
                    <a:pt x="51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6"/>
            <p:cNvSpPr/>
            <p:nvPr/>
          </p:nvSpPr>
          <p:spPr>
            <a:xfrm>
              <a:off x="5455175" y="2417975"/>
              <a:ext cx="1607200" cy="3050375"/>
            </a:xfrm>
            <a:custGeom>
              <a:rect b="b" l="l" r="r" t="t"/>
              <a:pathLst>
                <a:path extrusionOk="0" h="122015" w="64288">
                  <a:moveTo>
                    <a:pt x="2140" y="1"/>
                  </a:moveTo>
                  <a:lnTo>
                    <a:pt x="24598" y="39550"/>
                  </a:lnTo>
                  <a:lnTo>
                    <a:pt x="0" y="6205"/>
                  </a:lnTo>
                  <a:lnTo>
                    <a:pt x="55928" y="122015"/>
                  </a:lnTo>
                  <a:lnTo>
                    <a:pt x="64287" y="53850"/>
                  </a:lnTo>
                  <a:lnTo>
                    <a:pt x="2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6"/>
            <p:cNvSpPr/>
            <p:nvPr/>
          </p:nvSpPr>
          <p:spPr>
            <a:xfrm>
              <a:off x="5213225" y="238125"/>
              <a:ext cx="1825500" cy="1766175"/>
            </a:xfrm>
            <a:custGeom>
              <a:rect b="b" l="l" r="r" t="t"/>
              <a:pathLst>
                <a:path extrusionOk="0" h="70647" w="73020">
                  <a:moveTo>
                    <a:pt x="67188" y="0"/>
                  </a:moveTo>
                  <a:lnTo>
                    <a:pt x="11027" y="53973"/>
                  </a:lnTo>
                  <a:lnTo>
                    <a:pt x="36494" y="31965"/>
                  </a:lnTo>
                  <a:lnTo>
                    <a:pt x="0" y="70646"/>
                  </a:lnTo>
                  <a:lnTo>
                    <a:pt x="55757" y="33873"/>
                  </a:lnTo>
                  <a:lnTo>
                    <a:pt x="18565" y="64520"/>
                  </a:lnTo>
                  <a:lnTo>
                    <a:pt x="73019" y="36680"/>
                  </a:lnTo>
                  <a:lnTo>
                    <a:pt x="671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a:off x="5319075" y="2068625"/>
              <a:ext cx="1663800" cy="677800"/>
            </a:xfrm>
            <a:custGeom>
              <a:rect b="b" l="l" r="r" t="t"/>
              <a:pathLst>
                <a:path extrusionOk="0" h="27112" w="66552">
                  <a:moveTo>
                    <a:pt x="16673" y="1"/>
                  </a:moveTo>
                  <a:lnTo>
                    <a:pt x="62039" y="13975"/>
                  </a:lnTo>
                  <a:lnTo>
                    <a:pt x="0" y="1660"/>
                  </a:lnTo>
                  <a:lnTo>
                    <a:pt x="66552" y="27112"/>
                  </a:lnTo>
                  <a:lnTo>
                    <a:pt x="66552" y="6980"/>
                  </a:lnTo>
                  <a:lnTo>
                    <a:pt x="166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26"/>
          <p:cNvSpPr txBox="1"/>
          <p:nvPr>
            <p:ph idx="1" type="subTitle"/>
          </p:nvPr>
        </p:nvSpPr>
        <p:spPr>
          <a:xfrm>
            <a:off x="668800" y="896255"/>
            <a:ext cx="3675900" cy="360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latin typeface="Aldrich"/>
                <a:ea typeface="Aldrich"/>
                <a:cs typeface="Aldrich"/>
                <a:sym typeface="Aldrich"/>
              </a:rPr>
              <a:t>The main difference between fantasy and science fiction is that fantasy deals with the impossible, whereas science fiction deals with the possible. Fantasy features magic and monsters, the realm of the imagination, and science fiction is grounded in scientific principles.</a:t>
            </a:r>
            <a:endParaRPr b="1" sz="2100">
              <a:latin typeface="Aldrich"/>
              <a:ea typeface="Aldrich"/>
              <a:cs typeface="Aldrich"/>
              <a:sym typeface="Aldrich"/>
            </a:endParaRPr>
          </a:p>
        </p:txBody>
      </p:sp>
      <p:grpSp>
        <p:nvGrpSpPr>
          <p:cNvPr id="495" name="Google Shape;495;p26"/>
          <p:cNvGrpSpPr/>
          <p:nvPr/>
        </p:nvGrpSpPr>
        <p:grpSpPr>
          <a:xfrm>
            <a:off x="6354657" y="742923"/>
            <a:ext cx="1410569" cy="3000714"/>
            <a:chOff x="5774568" y="742938"/>
            <a:chExt cx="1636771" cy="3657623"/>
          </a:xfrm>
        </p:grpSpPr>
        <p:sp>
          <p:nvSpPr>
            <p:cNvPr id="496" name="Google Shape;496;p26"/>
            <p:cNvSpPr/>
            <p:nvPr/>
          </p:nvSpPr>
          <p:spPr>
            <a:xfrm rot="-5400000">
              <a:off x="4764142" y="1753365"/>
              <a:ext cx="3657623" cy="1636771"/>
            </a:xfrm>
            <a:custGeom>
              <a:rect b="b" l="l" r="r" t="t"/>
              <a:pathLst>
                <a:path extrusionOk="0" h="11467" w="25555">
                  <a:moveTo>
                    <a:pt x="25555" y="6505"/>
                  </a:moveTo>
                  <a:cubicBezTo>
                    <a:pt x="25555" y="6995"/>
                    <a:pt x="25157" y="7393"/>
                    <a:pt x="24675" y="7385"/>
                  </a:cubicBezTo>
                  <a:lnTo>
                    <a:pt x="18320" y="7385"/>
                  </a:lnTo>
                  <a:cubicBezTo>
                    <a:pt x="18137" y="7385"/>
                    <a:pt x="18137" y="7667"/>
                    <a:pt x="18320" y="7667"/>
                  </a:cubicBezTo>
                  <a:lnTo>
                    <a:pt x="23572" y="7667"/>
                  </a:lnTo>
                  <a:cubicBezTo>
                    <a:pt x="24053" y="7667"/>
                    <a:pt x="24451" y="8057"/>
                    <a:pt x="24451" y="8546"/>
                  </a:cubicBezTo>
                  <a:cubicBezTo>
                    <a:pt x="24451" y="9036"/>
                    <a:pt x="24053" y="9426"/>
                    <a:pt x="23572" y="9426"/>
                  </a:cubicBezTo>
                  <a:lnTo>
                    <a:pt x="18320" y="9426"/>
                  </a:lnTo>
                  <a:cubicBezTo>
                    <a:pt x="18137" y="9426"/>
                    <a:pt x="18137" y="9708"/>
                    <a:pt x="18320" y="9708"/>
                  </a:cubicBezTo>
                  <a:lnTo>
                    <a:pt x="21622" y="9708"/>
                  </a:lnTo>
                  <a:cubicBezTo>
                    <a:pt x="22112" y="9708"/>
                    <a:pt x="22502" y="10098"/>
                    <a:pt x="22502" y="10587"/>
                  </a:cubicBezTo>
                  <a:cubicBezTo>
                    <a:pt x="22502" y="11077"/>
                    <a:pt x="22112" y="11467"/>
                    <a:pt x="21622" y="11467"/>
                  </a:cubicBezTo>
                  <a:lnTo>
                    <a:pt x="13027" y="11467"/>
                  </a:lnTo>
                  <a:cubicBezTo>
                    <a:pt x="11450" y="11467"/>
                    <a:pt x="9899" y="11110"/>
                    <a:pt x="8488" y="10413"/>
                  </a:cubicBezTo>
                  <a:lnTo>
                    <a:pt x="8057" y="10205"/>
                  </a:lnTo>
                  <a:lnTo>
                    <a:pt x="565" y="10205"/>
                  </a:lnTo>
                  <a:cubicBezTo>
                    <a:pt x="1" y="10205"/>
                    <a:pt x="1" y="3485"/>
                    <a:pt x="565" y="3485"/>
                  </a:cubicBezTo>
                  <a:lnTo>
                    <a:pt x="7584" y="3485"/>
                  </a:lnTo>
                  <a:lnTo>
                    <a:pt x="13060" y="1145"/>
                  </a:lnTo>
                  <a:cubicBezTo>
                    <a:pt x="13906" y="1145"/>
                    <a:pt x="15026" y="1145"/>
                    <a:pt x="16171" y="780"/>
                  </a:cubicBezTo>
                  <a:cubicBezTo>
                    <a:pt x="16320" y="731"/>
                    <a:pt x="16470" y="672"/>
                    <a:pt x="16619" y="606"/>
                  </a:cubicBezTo>
                  <a:lnTo>
                    <a:pt x="16619" y="606"/>
                  </a:lnTo>
                  <a:cubicBezTo>
                    <a:pt x="16860" y="507"/>
                    <a:pt x="17084" y="390"/>
                    <a:pt x="17308" y="258"/>
                  </a:cubicBezTo>
                  <a:cubicBezTo>
                    <a:pt x="17748" y="0"/>
                    <a:pt x="18328" y="249"/>
                    <a:pt x="18370" y="764"/>
                  </a:cubicBezTo>
                  <a:cubicBezTo>
                    <a:pt x="18428" y="1510"/>
                    <a:pt x="17897" y="2456"/>
                    <a:pt x="15831" y="2655"/>
                  </a:cubicBezTo>
                  <a:cubicBezTo>
                    <a:pt x="15341" y="2705"/>
                    <a:pt x="14960" y="3112"/>
                    <a:pt x="14951" y="3601"/>
                  </a:cubicBezTo>
                  <a:lnTo>
                    <a:pt x="23912" y="3601"/>
                  </a:lnTo>
                  <a:cubicBezTo>
                    <a:pt x="24410" y="3585"/>
                    <a:pt x="24825" y="3983"/>
                    <a:pt x="24825" y="4481"/>
                  </a:cubicBezTo>
                  <a:cubicBezTo>
                    <a:pt x="24825" y="4978"/>
                    <a:pt x="24410" y="5377"/>
                    <a:pt x="23912" y="5360"/>
                  </a:cubicBezTo>
                  <a:lnTo>
                    <a:pt x="18312" y="5360"/>
                  </a:lnTo>
                  <a:cubicBezTo>
                    <a:pt x="18146" y="5377"/>
                    <a:pt x="18146" y="5626"/>
                    <a:pt x="18312" y="5642"/>
                  </a:cubicBezTo>
                  <a:lnTo>
                    <a:pt x="24667" y="5642"/>
                  </a:lnTo>
                  <a:cubicBezTo>
                    <a:pt x="25148" y="5634"/>
                    <a:pt x="25546" y="6024"/>
                    <a:pt x="25555" y="65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rot="-5400000">
              <a:off x="6346434" y="1330902"/>
              <a:ext cx="64264" cy="182561"/>
            </a:xfrm>
            <a:custGeom>
              <a:rect b="b" l="l" r="r" t="t"/>
              <a:pathLst>
                <a:path extrusionOk="0" h="1279" w="449">
                  <a:moveTo>
                    <a:pt x="0" y="1"/>
                  </a:moveTo>
                  <a:lnTo>
                    <a:pt x="0" y="1063"/>
                  </a:lnTo>
                  <a:cubicBezTo>
                    <a:pt x="0" y="1179"/>
                    <a:pt x="100" y="1279"/>
                    <a:pt x="224" y="1279"/>
                  </a:cubicBezTo>
                  <a:cubicBezTo>
                    <a:pt x="348" y="1279"/>
                    <a:pt x="440" y="1187"/>
                    <a:pt x="448" y="1063"/>
                  </a:cubicBezTo>
                  <a:lnTo>
                    <a:pt x="448"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rot="-5400000">
              <a:off x="5848663" y="1948626"/>
              <a:ext cx="147421" cy="125181"/>
            </a:xfrm>
            <a:custGeom>
              <a:rect b="b" l="l" r="r" t="t"/>
              <a:pathLst>
                <a:path extrusionOk="0" h="877" w="1030">
                  <a:moveTo>
                    <a:pt x="448" y="1"/>
                  </a:moveTo>
                  <a:cubicBezTo>
                    <a:pt x="299" y="67"/>
                    <a:pt x="150" y="125"/>
                    <a:pt x="0" y="175"/>
                  </a:cubicBezTo>
                  <a:lnTo>
                    <a:pt x="631" y="814"/>
                  </a:lnTo>
                  <a:cubicBezTo>
                    <a:pt x="677" y="855"/>
                    <a:pt x="733" y="876"/>
                    <a:pt x="789" y="876"/>
                  </a:cubicBezTo>
                  <a:cubicBezTo>
                    <a:pt x="845" y="876"/>
                    <a:pt x="901" y="855"/>
                    <a:pt x="946" y="814"/>
                  </a:cubicBezTo>
                  <a:cubicBezTo>
                    <a:pt x="1029" y="723"/>
                    <a:pt x="1029" y="582"/>
                    <a:pt x="938" y="499"/>
                  </a:cubicBezTo>
                  <a:lnTo>
                    <a:pt x="448"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rot="-5400000">
              <a:off x="5958134" y="2259097"/>
              <a:ext cx="154435" cy="147876"/>
            </a:xfrm>
            <a:custGeom>
              <a:rect b="b" l="l" r="r" t="t"/>
              <a:pathLst>
                <a:path extrusionOk="0" h="1036" w="1079">
                  <a:moveTo>
                    <a:pt x="241" y="0"/>
                  </a:moveTo>
                  <a:cubicBezTo>
                    <a:pt x="185" y="0"/>
                    <a:pt x="129" y="23"/>
                    <a:pt x="83" y="69"/>
                  </a:cubicBezTo>
                  <a:cubicBezTo>
                    <a:pt x="0" y="152"/>
                    <a:pt x="0" y="293"/>
                    <a:pt x="83" y="376"/>
                  </a:cubicBezTo>
                  <a:lnTo>
                    <a:pt x="680" y="973"/>
                  </a:lnTo>
                  <a:cubicBezTo>
                    <a:pt x="722" y="1015"/>
                    <a:pt x="778" y="1035"/>
                    <a:pt x="834" y="1035"/>
                  </a:cubicBezTo>
                  <a:cubicBezTo>
                    <a:pt x="890" y="1035"/>
                    <a:pt x="946" y="1015"/>
                    <a:pt x="987" y="973"/>
                  </a:cubicBezTo>
                  <a:cubicBezTo>
                    <a:pt x="1079" y="882"/>
                    <a:pt x="1079" y="749"/>
                    <a:pt x="987" y="658"/>
                  </a:cubicBezTo>
                  <a:lnTo>
                    <a:pt x="398" y="69"/>
                  </a:lnTo>
                  <a:cubicBezTo>
                    <a:pt x="353" y="23"/>
                    <a:pt x="297" y="0"/>
                    <a:pt x="241" y="0"/>
                  </a:cubicBez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rot="-5400000">
              <a:off x="6347578" y="1035348"/>
              <a:ext cx="63119" cy="183703"/>
            </a:xfrm>
            <a:custGeom>
              <a:rect b="b" l="l" r="r" t="t"/>
              <a:pathLst>
                <a:path extrusionOk="0" h="1287" w="441">
                  <a:moveTo>
                    <a:pt x="1" y="1"/>
                  </a:moveTo>
                  <a:lnTo>
                    <a:pt x="1" y="1063"/>
                  </a:lnTo>
                  <a:cubicBezTo>
                    <a:pt x="1" y="1212"/>
                    <a:pt x="111" y="1287"/>
                    <a:pt x="221" y="1287"/>
                  </a:cubicBezTo>
                  <a:cubicBezTo>
                    <a:pt x="331" y="1287"/>
                    <a:pt x="441" y="1212"/>
                    <a:pt x="441" y="1063"/>
                  </a:cubicBezTo>
                  <a:lnTo>
                    <a:pt x="441"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rot="-5400000">
              <a:off x="6925528" y="1365387"/>
              <a:ext cx="63119" cy="176566"/>
            </a:xfrm>
            <a:custGeom>
              <a:rect b="b" l="l" r="r" t="t"/>
              <a:pathLst>
                <a:path extrusionOk="0" h="1237" w="441">
                  <a:moveTo>
                    <a:pt x="0" y="1"/>
                  </a:moveTo>
                  <a:lnTo>
                    <a:pt x="0" y="1021"/>
                  </a:lnTo>
                  <a:cubicBezTo>
                    <a:pt x="0" y="1137"/>
                    <a:pt x="100" y="1237"/>
                    <a:pt x="216" y="1237"/>
                  </a:cubicBezTo>
                  <a:cubicBezTo>
                    <a:pt x="340" y="1237"/>
                    <a:pt x="440" y="1137"/>
                    <a:pt x="440" y="1021"/>
                  </a:cubicBezTo>
                  <a:lnTo>
                    <a:pt x="440"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rot="-5400000">
              <a:off x="6925599" y="1069760"/>
              <a:ext cx="62976" cy="176566"/>
            </a:xfrm>
            <a:custGeom>
              <a:rect b="b" l="l" r="r" t="t"/>
              <a:pathLst>
                <a:path extrusionOk="0" h="1237" w="440">
                  <a:moveTo>
                    <a:pt x="0" y="1"/>
                  </a:moveTo>
                  <a:lnTo>
                    <a:pt x="0" y="1021"/>
                  </a:lnTo>
                  <a:cubicBezTo>
                    <a:pt x="0" y="1137"/>
                    <a:pt x="91" y="1237"/>
                    <a:pt x="216" y="1237"/>
                  </a:cubicBezTo>
                  <a:cubicBezTo>
                    <a:pt x="340" y="1237"/>
                    <a:pt x="440" y="1137"/>
                    <a:pt x="440" y="1021"/>
                  </a:cubicBezTo>
                  <a:lnTo>
                    <a:pt x="440"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rot="-5400000">
              <a:off x="7218712" y="1564339"/>
              <a:ext cx="64264" cy="181419"/>
            </a:xfrm>
            <a:custGeom>
              <a:rect b="b" l="l" r="r" t="t"/>
              <a:pathLst>
                <a:path extrusionOk="0" h="1271" w="449">
                  <a:moveTo>
                    <a:pt x="1" y="1"/>
                  </a:moveTo>
                  <a:lnTo>
                    <a:pt x="1" y="1046"/>
                  </a:lnTo>
                  <a:cubicBezTo>
                    <a:pt x="1" y="1195"/>
                    <a:pt x="113" y="1270"/>
                    <a:pt x="225" y="1270"/>
                  </a:cubicBezTo>
                  <a:cubicBezTo>
                    <a:pt x="337" y="1270"/>
                    <a:pt x="449" y="1195"/>
                    <a:pt x="449" y="1046"/>
                  </a:cubicBezTo>
                  <a:lnTo>
                    <a:pt x="449"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rot="-5400000">
              <a:off x="7218712" y="1331473"/>
              <a:ext cx="64264" cy="181419"/>
            </a:xfrm>
            <a:custGeom>
              <a:rect b="b" l="l" r="r" t="t"/>
              <a:pathLst>
                <a:path extrusionOk="0" h="1271" w="449">
                  <a:moveTo>
                    <a:pt x="0" y="1"/>
                  </a:moveTo>
                  <a:lnTo>
                    <a:pt x="0" y="1046"/>
                  </a:lnTo>
                  <a:cubicBezTo>
                    <a:pt x="0" y="1170"/>
                    <a:pt x="100" y="1270"/>
                    <a:pt x="224" y="1270"/>
                  </a:cubicBezTo>
                  <a:cubicBezTo>
                    <a:pt x="348" y="1270"/>
                    <a:pt x="448" y="1170"/>
                    <a:pt x="448" y="1046"/>
                  </a:cubicBezTo>
                  <a:lnTo>
                    <a:pt x="448"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rot="-5400000">
              <a:off x="6635483" y="1218111"/>
              <a:ext cx="62976" cy="176709"/>
            </a:xfrm>
            <a:custGeom>
              <a:rect b="b" l="l" r="r" t="t"/>
              <a:pathLst>
                <a:path extrusionOk="0" h="1238" w="440">
                  <a:moveTo>
                    <a:pt x="0" y="1"/>
                  </a:moveTo>
                  <a:lnTo>
                    <a:pt x="0" y="1013"/>
                  </a:lnTo>
                  <a:cubicBezTo>
                    <a:pt x="0" y="1162"/>
                    <a:pt x="110" y="1237"/>
                    <a:pt x="220" y="1237"/>
                  </a:cubicBezTo>
                  <a:cubicBezTo>
                    <a:pt x="330" y="1237"/>
                    <a:pt x="440" y="1162"/>
                    <a:pt x="440" y="1013"/>
                  </a:cubicBezTo>
                  <a:lnTo>
                    <a:pt x="440"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rot="-5400000">
              <a:off x="6634555" y="923340"/>
              <a:ext cx="62976" cy="174853"/>
            </a:xfrm>
            <a:custGeom>
              <a:rect b="b" l="l" r="r" t="t"/>
              <a:pathLst>
                <a:path extrusionOk="0" h="1225" w="440">
                  <a:moveTo>
                    <a:pt x="0" y="1"/>
                  </a:moveTo>
                  <a:lnTo>
                    <a:pt x="0" y="1013"/>
                  </a:lnTo>
                  <a:cubicBezTo>
                    <a:pt x="8" y="1154"/>
                    <a:pt x="114" y="1225"/>
                    <a:pt x="220" y="1225"/>
                  </a:cubicBezTo>
                  <a:cubicBezTo>
                    <a:pt x="326" y="1225"/>
                    <a:pt x="431" y="1154"/>
                    <a:pt x="440" y="1013"/>
                  </a:cubicBezTo>
                  <a:lnTo>
                    <a:pt x="440"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rot="-5400000">
              <a:off x="6305945" y="2087360"/>
              <a:ext cx="238880" cy="105483"/>
            </a:xfrm>
            <a:custGeom>
              <a:rect b="b" l="l" r="r" t="t"/>
              <a:pathLst>
                <a:path extrusionOk="0" h="739" w="1669">
                  <a:moveTo>
                    <a:pt x="1619" y="0"/>
                  </a:moveTo>
                  <a:lnTo>
                    <a:pt x="1" y="739"/>
                  </a:lnTo>
                  <a:lnTo>
                    <a:pt x="1668" y="108"/>
                  </a:lnTo>
                  <a:lnTo>
                    <a:pt x="16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rot="-5400000">
              <a:off x="6323710" y="2105124"/>
              <a:ext cx="243603" cy="65231"/>
            </a:xfrm>
            <a:custGeom>
              <a:rect b="b" l="l" r="r" t="t"/>
              <a:pathLst>
                <a:path extrusionOk="0" h="457" w="1702">
                  <a:moveTo>
                    <a:pt x="1677" y="0"/>
                  </a:moveTo>
                  <a:lnTo>
                    <a:pt x="1" y="457"/>
                  </a:lnTo>
                  <a:lnTo>
                    <a:pt x="1" y="457"/>
                  </a:lnTo>
                  <a:lnTo>
                    <a:pt x="1702" y="117"/>
                  </a:lnTo>
                  <a:lnTo>
                    <a:pt x="1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rot="-5400000">
              <a:off x="6341475" y="2122888"/>
              <a:ext cx="248326" cy="24979"/>
            </a:xfrm>
            <a:custGeom>
              <a:rect b="b" l="l" r="r" t="t"/>
              <a:pathLst>
                <a:path extrusionOk="0" h="175" w="1735">
                  <a:moveTo>
                    <a:pt x="1727" y="0"/>
                  </a:moveTo>
                  <a:lnTo>
                    <a:pt x="1" y="175"/>
                  </a:lnTo>
                  <a:lnTo>
                    <a:pt x="1" y="175"/>
                  </a:lnTo>
                  <a:lnTo>
                    <a:pt x="1735" y="125"/>
                  </a:lnTo>
                  <a:lnTo>
                    <a:pt x="1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rot="-5400000">
              <a:off x="6367515" y="2114528"/>
              <a:ext cx="255483" cy="34542"/>
            </a:xfrm>
            <a:custGeom>
              <a:rect b="b" l="l" r="r" t="t"/>
              <a:pathLst>
                <a:path extrusionOk="0" h="242" w="1785">
                  <a:moveTo>
                    <a:pt x="1" y="1"/>
                  </a:moveTo>
                  <a:lnTo>
                    <a:pt x="1768" y="241"/>
                  </a:lnTo>
                  <a:lnTo>
                    <a:pt x="1785" y="125"/>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rot="-5400000">
              <a:off x="6524997" y="2081311"/>
              <a:ext cx="278097" cy="78363"/>
            </a:xfrm>
            <a:custGeom>
              <a:rect b="b" l="l" r="r" t="t"/>
              <a:pathLst>
                <a:path extrusionOk="0" h="549" w="1943">
                  <a:moveTo>
                    <a:pt x="1909" y="0"/>
                  </a:moveTo>
                  <a:lnTo>
                    <a:pt x="1" y="548"/>
                  </a:lnTo>
                  <a:lnTo>
                    <a:pt x="1" y="548"/>
                  </a:lnTo>
                  <a:lnTo>
                    <a:pt x="1942" y="117"/>
                  </a:lnTo>
                  <a:lnTo>
                    <a:pt x="19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rot="-5400000">
              <a:off x="6548122" y="2104436"/>
              <a:ext cx="276809" cy="33401"/>
            </a:xfrm>
            <a:custGeom>
              <a:rect b="b" l="l" r="r" t="t"/>
              <a:pathLst>
                <a:path extrusionOk="0" h="234" w="1934">
                  <a:moveTo>
                    <a:pt x="1926" y="1"/>
                  </a:moveTo>
                  <a:lnTo>
                    <a:pt x="1" y="233"/>
                  </a:lnTo>
                  <a:lnTo>
                    <a:pt x="1934" y="125"/>
                  </a:lnTo>
                  <a:lnTo>
                    <a:pt x="19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6"/>
            <p:cNvSpPr/>
            <p:nvPr/>
          </p:nvSpPr>
          <p:spPr>
            <a:xfrm rot="-5400000">
              <a:off x="6580096" y="2105721"/>
              <a:ext cx="276809" cy="30831"/>
            </a:xfrm>
            <a:custGeom>
              <a:rect b="b" l="l" r="r" t="t"/>
              <a:pathLst>
                <a:path extrusionOk="0" h="216" w="1934">
                  <a:moveTo>
                    <a:pt x="1" y="0"/>
                  </a:moveTo>
                  <a:lnTo>
                    <a:pt x="1926" y="216"/>
                  </a:lnTo>
                  <a:lnTo>
                    <a:pt x="1934" y="10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rot="-5400000">
              <a:off x="6602575" y="2081953"/>
              <a:ext cx="278097" cy="77078"/>
            </a:xfrm>
            <a:custGeom>
              <a:rect b="b" l="l" r="r" t="t"/>
              <a:pathLst>
                <a:path extrusionOk="0" h="540" w="1943">
                  <a:moveTo>
                    <a:pt x="1" y="0"/>
                  </a:moveTo>
                  <a:lnTo>
                    <a:pt x="1917" y="539"/>
                  </a:lnTo>
                  <a:lnTo>
                    <a:pt x="1942" y="432"/>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rot="-5400000">
              <a:off x="6767747" y="2120372"/>
              <a:ext cx="261494" cy="16843"/>
            </a:xfrm>
            <a:custGeom>
              <a:rect b="b" l="l" r="r" t="t"/>
              <a:pathLst>
                <a:path extrusionOk="0" h="118" w="1827">
                  <a:moveTo>
                    <a:pt x="1826" y="1"/>
                  </a:moveTo>
                  <a:lnTo>
                    <a:pt x="1" y="34"/>
                  </a:lnTo>
                  <a:lnTo>
                    <a:pt x="1826" y="117"/>
                  </a:lnTo>
                  <a:lnTo>
                    <a:pt x="18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rot="-5400000">
              <a:off x="6795094" y="2107468"/>
              <a:ext cx="251904" cy="52242"/>
            </a:xfrm>
            <a:custGeom>
              <a:rect b="b" l="l" r="r" t="t"/>
              <a:pathLst>
                <a:path extrusionOk="0" h="366" w="1760">
                  <a:moveTo>
                    <a:pt x="1" y="0"/>
                  </a:moveTo>
                  <a:lnTo>
                    <a:pt x="1743" y="365"/>
                  </a:lnTo>
                  <a:lnTo>
                    <a:pt x="1760" y="249"/>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rot="-5400000">
              <a:off x="6819943" y="2092065"/>
              <a:ext cx="242458" cy="92494"/>
            </a:xfrm>
            <a:custGeom>
              <a:rect b="b" l="l" r="r" t="t"/>
              <a:pathLst>
                <a:path extrusionOk="0" h="648" w="1694">
                  <a:moveTo>
                    <a:pt x="1" y="0"/>
                  </a:moveTo>
                  <a:lnTo>
                    <a:pt x="1652" y="647"/>
                  </a:lnTo>
                  <a:lnTo>
                    <a:pt x="1693" y="539"/>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rot="-5400000">
              <a:off x="6845435" y="2076163"/>
              <a:ext cx="232868" cy="133888"/>
            </a:xfrm>
            <a:custGeom>
              <a:rect b="b" l="l" r="r" t="t"/>
              <a:pathLst>
                <a:path extrusionOk="0" h="938" w="1627">
                  <a:moveTo>
                    <a:pt x="1" y="0"/>
                  </a:moveTo>
                  <a:lnTo>
                    <a:pt x="1569" y="938"/>
                  </a:lnTo>
                  <a:lnTo>
                    <a:pt x="1627" y="838"/>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6"/>
            <p:cNvSpPr/>
            <p:nvPr/>
          </p:nvSpPr>
          <p:spPr>
            <a:xfrm rot="-5400000">
              <a:off x="7020706" y="2155512"/>
              <a:ext cx="190216" cy="17842"/>
            </a:xfrm>
            <a:custGeom>
              <a:rect b="b" l="l" r="r" t="t"/>
              <a:pathLst>
                <a:path extrusionOk="0" h="125" w="1329">
                  <a:moveTo>
                    <a:pt x="1303" y="0"/>
                  </a:moveTo>
                  <a:lnTo>
                    <a:pt x="1" y="125"/>
                  </a:lnTo>
                  <a:lnTo>
                    <a:pt x="1328" y="125"/>
                  </a:lnTo>
                  <a:lnTo>
                    <a:pt x="130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rot="-5400000">
              <a:off x="7055628" y="2154892"/>
              <a:ext cx="173614" cy="35684"/>
            </a:xfrm>
            <a:custGeom>
              <a:rect b="b" l="l" r="r" t="t"/>
              <a:pathLst>
                <a:path extrusionOk="0" h="250" w="1213">
                  <a:moveTo>
                    <a:pt x="1" y="1"/>
                  </a:moveTo>
                  <a:lnTo>
                    <a:pt x="1187" y="250"/>
                  </a:lnTo>
                  <a:lnTo>
                    <a:pt x="1212" y="133"/>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
            <p:cNvSpPr/>
            <p:nvPr/>
          </p:nvSpPr>
          <p:spPr>
            <a:xfrm rot="-5400000">
              <a:off x="7081126" y="2143706"/>
              <a:ext cx="159301" cy="72368"/>
            </a:xfrm>
            <a:custGeom>
              <a:rect b="b" l="l" r="r" t="t"/>
              <a:pathLst>
                <a:path extrusionOk="0" h="507" w="1113">
                  <a:moveTo>
                    <a:pt x="1" y="1"/>
                  </a:moveTo>
                  <a:lnTo>
                    <a:pt x="1038" y="507"/>
                  </a:lnTo>
                  <a:lnTo>
                    <a:pt x="1113" y="40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rot="-5400000">
              <a:off x="7107268" y="2133022"/>
              <a:ext cx="143843" cy="109194"/>
            </a:xfrm>
            <a:custGeom>
              <a:rect b="b" l="l" r="r" t="t"/>
              <a:pathLst>
                <a:path extrusionOk="0" h="765" w="1005">
                  <a:moveTo>
                    <a:pt x="1" y="1"/>
                  </a:moveTo>
                  <a:lnTo>
                    <a:pt x="889" y="764"/>
                  </a:lnTo>
                  <a:lnTo>
                    <a:pt x="1005" y="68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rot="-5400000">
              <a:off x="6013025" y="3528468"/>
              <a:ext cx="1200267" cy="90210"/>
            </a:xfrm>
            <a:custGeom>
              <a:rect b="b" l="l" r="r" t="t"/>
              <a:pathLst>
                <a:path extrusionOk="0" h="632" w="8386">
                  <a:moveTo>
                    <a:pt x="83" y="0"/>
                  </a:moveTo>
                  <a:cubicBezTo>
                    <a:pt x="34" y="0"/>
                    <a:pt x="0" y="42"/>
                    <a:pt x="0" y="83"/>
                  </a:cubicBezTo>
                  <a:cubicBezTo>
                    <a:pt x="0" y="133"/>
                    <a:pt x="34" y="174"/>
                    <a:pt x="83" y="174"/>
                  </a:cubicBezTo>
                  <a:lnTo>
                    <a:pt x="3551" y="174"/>
                  </a:lnTo>
                  <a:lnTo>
                    <a:pt x="3551" y="540"/>
                  </a:lnTo>
                  <a:cubicBezTo>
                    <a:pt x="3551" y="589"/>
                    <a:pt x="3593" y="631"/>
                    <a:pt x="3643" y="631"/>
                  </a:cubicBezTo>
                  <a:lnTo>
                    <a:pt x="8264" y="631"/>
                  </a:lnTo>
                  <a:cubicBezTo>
                    <a:pt x="8266" y="631"/>
                    <a:pt x="8269" y="631"/>
                    <a:pt x="8271" y="631"/>
                  </a:cubicBezTo>
                  <a:cubicBezTo>
                    <a:pt x="8384" y="631"/>
                    <a:pt x="8386" y="447"/>
                    <a:pt x="8278" y="447"/>
                  </a:cubicBezTo>
                  <a:cubicBezTo>
                    <a:pt x="8273" y="447"/>
                    <a:pt x="8269" y="448"/>
                    <a:pt x="8264" y="448"/>
                  </a:cubicBezTo>
                  <a:lnTo>
                    <a:pt x="3734" y="448"/>
                  </a:lnTo>
                  <a:lnTo>
                    <a:pt x="3734" y="83"/>
                  </a:lnTo>
                  <a:cubicBezTo>
                    <a:pt x="3734" y="42"/>
                    <a:pt x="3692" y="0"/>
                    <a:pt x="36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6"/>
            <p:cNvSpPr/>
            <p:nvPr/>
          </p:nvSpPr>
          <p:spPr>
            <a:xfrm rot="-5400000">
              <a:off x="6165532" y="3489301"/>
              <a:ext cx="1206565" cy="178850"/>
            </a:xfrm>
            <a:custGeom>
              <a:rect b="b" l="l" r="r" t="t"/>
              <a:pathLst>
                <a:path extrusionOk="0" h="1253" w="8430">
                  <a:moveTo>
                    <a:pt x="4140" y="0"/>
                  </a:moveTo>
                  <a:cubicBezTo>
                    <a:pt x="4091" y="0"/>
                    <a:pt x="4049" y="42"/>
                    <a:pt x="4049" y="91"/>
                  </a:cubicBezTo>
                  <a:lnTo>
                    <a:pt x="4049" y="1079"/>
                  </a:lnTo>
                  <a:lnTo>
                    <a:pt x="1485" y="1079"/>
                  </a:lnTo>
                  <a:lnTo>
                    <a:pt x="1485" y="730"/>
                  </a:lnTo>
                  <a:cubicBezTo>
                    <a:pt x="1485" y="680"/>
                    <a:pt x="1444" y="647"/>
                    <a:pt x="1402" y="647"/>
                  </a:cubicBezTo>
                  <a:lnTo>
                    <a:pt x="116" y="647"/>
                  </a:lnTo>
                  <a:cubicBezTo>
                    <a:pt x="0" y="647"/>
                    <a:pt x="0" y="822"/>
                    <a:pt x="116" y="822"/>
                  </a:cubicBezTo>
                  <a:lnTo>
                    <a:pt x="1311" y="822"/>
                  </a:lnTo>
                  <a:lnTo>
                    <a:pt x="1311" y="1162"/>
                  </a:lnTo>
                  <a:cubicBezTo>
                    <a:pt x="1311" y="1211"/>
                    <a:pt x="1353" y="1253"/>
                    <a:pt x="1402" y="1253"/>
                  </a:cubicBezTo>
                  <a:lnTo>
                    <a:pt x="4140" y="1253"/>
                  </a:lnTo>
                  <a:cubicBezTo>
                    <a:pt x="4190" y="1253"/>
                    <a:pt x="4232" y="1211"/>
                    <a:pt x="4232" y="1162"/>
                  </a:cubicBezTo>
                  <a:lnTo>
                    <a:pt x="4232" y="174"/>
                  </a:lnTo>
                  <a:lnTo>
                    <a:pt x="8314" y="174"/>
                  </a:lnTo>
                  <a:cubicBezTo>
                    <a:pt x="8430" y="174"/>
                    <a:pt x="8430" y="0"/>
                    <a:pt x="83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p:nvPr/>
          </p:nvSpPr>
          <p:spPr>
            <a:xfrm rot="-5400000">
              <a:off x="6012025" y="3433834"/>
              <a:ext cx="1199981" cy="279766"/>
            </a:xfrm>
            <a:custGeom>
              <a:rect b="b" l="l" r="r" t="t"/>
              <a:pathLst>
                <a:path extrusionOk="0" h="1960" w="8384">
                  <a:moveTo>
                    <a:pt x="125" y="0"/>
                  </a:moveTo>
                  <a:cubicBezTo>
                    <a:pt x="0" y="0"/>
                    <a:pt x="0" y="183"/>
                    <a:pt x="125" y="183"/>
                  </a:cubicBezTo>
                  <a:lnTo>
                    <a:pt x="5319" y="183"/>
                  </a:lnTo>
                  <a:lnTo>
                    <a:pt x="5319" y="1875"/>
                  </a:lnTo>
                  <a:cubicBezTo>
                    <a:pt x="5319" y="1925"/>
                    <a:pt x="5360" y="1958"/>
                    <a:pt x="5410" y="1958"/>
                  </a:cubicBezTo>
                  <a:lnTo>
                    <a:pt x="8256" y="1958"/>
                  </a:lnTo>
                  <a:cubicBezTo>
                    <a:pt x="8261" y="1959"/>
                    <a:pt x="8266" y="1959"/>
                    <a:pt x="8270" y="1959"/>
                  </a:cubicBezTo>
                  <a:cubicBezTo>
                    <a:pt x="8383" y="1959"/>
                    <a:pt x="8383" y="1783"/>
                    <a:pt x="8270" y="1783"/>
                  </a:cubicBezTo>
                  <a:cubicBezTo>
                    <a:pt x="8266" y="1783"/>
                    <a:pt x="8261" y="1783"/>
                    <a:pt x="8256" y="1784"/>
                  </a:cubicBezTo>
                  <a:lnTo>
                    <a:pt x="5501" y="1784"/>
                  </a:lnTo>
                  <a:lnTo>
                    <a:pt x="5501" y="91"/>
                  </a:lnTo>
                  <a:cubicBezTo>
                    <a:pt x="5501" y="42"/>
                    <a:pt x="5460" y="0"/>
                    <a:pt x="54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6"/>
            <p:cNvSpPr/>
            <p:nvPr/>
          </p:nvSpPr>
          <p:spPr>
            <a:xfrm rot="-5400000">
              <a:off x="6194509" y="3427062"/>
              <a:ext cx="1205563" cy="299749"/>
            </a:xfrm>
            <a:custGeom>
              <a:rect b="b" l="l" r="r" t="t"/>
              <a:pathLst>
                <a:path extrusionOk="0" h="2100" w="8423">
                  <a:moveTo>
                    <a:pt x="109" y="0"/>
                  </a:moveTo>
                  <a:cubicBezTo>
                    <a:pt x="1" y="17"/>
                    <a:pt x="1" y="166"/>
                    <a:pt x="109" y="183"/>
                  </a:cubicBezTo>
                  <a:lnTo>
                    <a:pt x="2531" y="183"/>
                  </a:lnTo>
                  <a:lnTo>
                    <a:pt x="2531" y="2008"/>
                  </a:lnTo>
                  <a:cubicBezTo>
                    <a:pt x="2531" y="2058"/>
                    <a:pt x="2565" y="2099"/>
                    <a:pt x="2614" y="2099"/>
                  </a:cubicBezTo>
                  <a:lnTo>
                    <a:pt x="4830" y="2099"/>
                  </a:lnTo>
                  <a:cubicBezTo>
                    <a:pt x="4888" y="2099"/>
                    <a:pt x="4929" y="2058"/>
                    <a:pt x="4929" y="2008"/>
                  </a:cubicBezTo>
                  <a:lnTo>
                    <a:pt x="4929" y="1062"/>
                  </a:lnTo>
                  <a:lnTo>
                    <a:pt x="8306" y="1062"/>
                  </a:lnTo>
                  <a:cubicBezTo>
                    <a:pt x="8422" y="1062"/>
                    <a:pt x="8422" y="888"/>
                    <a:pt x="8306" y="888"/>
                  </a:cubicBezTo>
                  <a:lnTo>
                    <a:pt x="4838" y="888"/>
                  </a:lnTo>
                  <a:cubicBezTo>
                    <a:pt x="4788" y="888"/>
                    <a:pt x="4747" y="921"/>
                    <a:pt x="4747" y="971"/>
                  </a:cubicBezTo>
                  <a:lnTo>
                    <a:pt x="4747" y="1917"/>
                  </a:lnTo>
                  <a:lnTo>
                    <a:pt x="2706" y="1917"/>
                  </a:lnTo>
                  <a:lnTo>
                    <a:pt x="2706" y="91"/>
                  </a:lnTo>
                  <a:cubicBezTo>
                    <a:pt x="2706" y="42"/>
                    <a:pt x="2664" y="0"/>
                    <a:pt x="26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rot="-5400000">
              <a:off x="6366159" y="3428839"/>
              <a:ext cx="1200840" cy="290614"/>
            </a:xfrm>
            <a:custGeom>
              <a:rect b="b" l="l" r="r" t="t"/>
              <a:pathLst>
                <a:path extrusionOk="0" h="2036" w="8390">
                  <a:moveTo>
                    <a:pt x="8276" y="1"/>
                  </a:moveTo>
                  <a:cubicBezTo>
                    <a:pt x="8272" y="1"/>
                    <a:pt x="8267" y="1"/>
                    <a:pt x="8262" y="2"/>
                  </a:cubicBezTo>
                  <a:lnTo>
                    <a:pt x="5491" y="2"/>
                  </a:lnTo>
                  <a:cubicBezTo>
                    <a:pt x="5449" y="2"/>
                    <a:pt x="5408" y="43"/>
                    <a:pt x="5408" y="93"/>
                  </a:cubicBezTo>
                  <a:lnTo>
                    <a:pt x="5408" y="1860"/>
                  </a:lnTo>
                  <a:lnTo>
                    <a:pt x="1284" y="1860"/>
                  </a:lnTo>
                  <a:lnTo>
                    <a:pt x="1284" y="1429"/>
                  </a:lnTo>
                  <a:cubicBezTo>
                    <a:pt x="1284" y="1379"/>
                    <a:pt x="1251" y="1338"/>
                    <a:pt x="1201" y="1338"/>
                  </a:cubicBezTo>
                  <a:lnTo>
                    <a:pt x="131" y="1338"/>
                  </a:lnTo>
                  <a:cubicBezTo>
                    <a:pt x="128" y="1337"/>
                    <a:pt x="125" y="1337"/>
                    <a:pt x="123" y="1337"/>
                  </a:cubicBezTo>
                  <a:cubicBezTo>
                    <a:pt x="1" y="1337"/>
                    <a:pt x="1" y="1520"/>
                    <a:pt x="123" y="1520"/>
                  </a:cubicBezTo>
                  <a:cubicBezTo>
                    <a:pt x="125" y="1520"/>
                    <a:pt x="128" y="1520"/>
                    <a:pt x="131" y="1520"/>
                  </a:cubicBezTo>
                  <a:lnTo>
                    <a:pt x="1110" y="1520"/>
                  </a:lnTo>
                  <a:lnTo>
                    <a:pt x="1110" y="1951"/>
                  </a:lnTo>
                  <a:cubicBezTo>
                    <a:pt x="1110" y="2001"/>
                    <a:pt x="1151" y="2034"/>
                    <a:pt x="1201" y="2034"/>
                  </a:cubicBezTo>
                  <a:lnTo>
                    <a:pt x="5499" y="2034"/>
                  </a:lnTo>
                  <a:cubicBezTo>
                    <a:pt x="5503" y="2035"/>
                    <a:pt x="5507" y="2036"/>
                    <a:pt x="5512" y="2036"/>
                  </a:cubicBezTo>
                  <a:cubicBezTo>
                    <a:pt x="5555" y="2036"/>
                    <a:pt x="5590" y="1997"/>
                    <a:pt x="5590" y="1951"/>
                  </a:cubicBezTo>
                  <a:lnTo>
                    <a:pt x="5590" y="176"/>
                  </a:lnTo>
                  <a:lnTo>
                    <a:pt x="8262" y="176"/>
                  </a:lnTo>
                  <a:cubicBezTo>
                    <a:pt x="8267" y="177"/>
                    <a:pt x="8272" y="177"/>
                    <a:pt x="8276" y="177"/>
                  </a:cubicBezTo>
                  <a:cubicBezTo>
                    <a:pt x="8389" y="177"/>
                    <a:pt x="8389" y="1"/>
                    <a:pt x="82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rot="-5400000">
              <a:off x="6026400" y="3285003"/>
              <a:ext cx="1176937" cy="557818"/>
            </a:xfrm>
            <a:custGeom>
              <a:rect b="b" l="l" r="r" t="t"/>
              <a:pathLst>
                <a:path extrusionOk="0" h="3908" w="8223">
                  <a:moveTo>
                    <a:pt x="84" y="0"/>
                  </a:moveTo>
                  <a:cubicBezTo>
                    <a:pt x="34" y="0"/>
                    <a:pt x="1" y="42"/>
                    <a:pt x="1" y="91"/>
                  </a:cubicBezTo>
                  <a:cubicBezTo>
                    <a:pt x="1" y="141"/>
                    <a:pt x="42" y="183"/>
                    <a:pt x="84" y="183"/>
                  </a:cubicBezTo>
                  <a:lnTo>
                    <a:pt x="3079" y="183"/>
                  </a:lnTo>
                  <a:lnTo>
                    <a:pt x="3079" y="398"/>
                  </a:lnTo>
                  <a:cubicBezTo>
                    <a:pt x="3079" y="448"/>
                    <a:pt x="3120" y="481"/>
                    <a:pt x="3170" y="481"/>
                  </a:cubicBezTo>
                  <a:lnTo>
                    <a:pt x="6680" y="481"/>
                  </a:lnTo>
                  <a:lnTo>
                    <a:pt x="6680" y="3817"/>
                  </a:lnTo>
                  <a:cubicBezTo>
                    <a:pt x="6680" y="3866"/>
                    <a:pt x="6713" y="3908"/>
                    <a:pt x="6763" y="3908"/>
                  </a:cubicBezTo>
                  <a:lnTo>
                    <a:pt x="8107" y="3908"/>
                  </a:lnTo>
                  <a:cubicBezTo>
                    <a:pt x="8223" y="3908"/>
                    <a:pt x="8223" y="3734"/>
                    <a:pt x="8107" y="3734"/>
                  </a:cubicBezTo>
                  <a:lnTo>
                    <a:pt x="6854" y="3734"/>
                  </a:lnTo>
                  <a:lnTo>
                    <a:pt x="6854" y="398"/>
                  </a:lnTo>
                  <a:cubicBezTo>
                    <a:pt x="6854" y="349"/>
                    <a:pt x="6812" y="307"/>
                    <a:pt x="6763" y="307"/>
                  </a:cubicBezTo>
                  <a:lnTo>
                    <a:pt x="3253" y="307"/>
                  </a:lnTo>
                  <a:lnTo>
                    <a:pt x="3253" y="91"/>
                  </a:lnTo>
                  <a:cubicBezTo>
                    <a:pt x="3253" y="42"/>
                    <a:pt x="3220" y="0"/>
                    <a:pt x="31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rot="-5400000">
              <a:off x="6448010" y="2225417"/>
              <a:ext cx="732813" cy="800757"/>
            </a:xfrm>
            <a:custGeom>
              <a:rect b="b" l="l" r="r" t="t"/>
              <a:pathLst>
                <a:path extrusionOk="0" h="5610" w="5120">
                  <a:moveTo>
                    <a:pt x="1" y="1"/>
                  </a:moveTo>
                  <a:lnTo>
                    <a:pt x="1" y="5609"/>
                  </a:lnTo>
                  <a:lnTo>
                    <a:pt x="5120" y="5609"/>
                  </a:lnTo>
                  <a:lnTo>
                    <a:pt x="51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rot="-5400000">
              <a:off x="6481787" y="2259247"/>
              <a:ext cx="666402" cy="733100"/>
            </a:xfrm>
            <a:custGeom>
              <a:rect b="b" l="l" r="r" t="t"/>
              <a:pathLst>
                <a:path extrusionOk="0" h="5136" w="4656">
                  <a:moveTo>
                    <a:pt x="1" y="0"/>
                  </a:moveTo>
                  <a:lnTo>
                    <a:pt x="1" y="5136"/>
                  </a:lnTo>
                  <a:lnTo>
                    <a:pt x="4655" y="5136"/>
                  </a:lnTo>
                  <a:lnTo>
                    <a:pt x="46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rot="-5400000">
              <a:off x="6720524" y="2333777"/>
              <a:ext cx="189071" cy="598213"/>
            </a:xfrm>
            <a:custGeom>
              <a:rect b="b" l="l" r="r" t="t"/>
              <a:pathLst>
                <a:path extrusionOk="0" h="4191" w="1321">
                  <a:moveTo>
                    <a:pt x="1" y="0"/>
                  </a:moveTo>
                  <a:lnTo>
                    <a:pt x="1" y="4190"/>
                  </a:lnTo>
                  <a:lnTo>
                    <a:pt x="1320" y="4190"/>
                  </a:lnTo>
                  <a:lnTo>
                    <a:pt x="13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rot="-5400000">
              <a:off x="6606402" y="2294724"/>
              <a:ext cx="86878" cy="244081"/>
            </a:xfrm>
            <a:custGeom>
              <a:rect b="b" l="l" r="r" t="t"/>
              <a:pathLst>
                <a:path extrusionOk="0" h="1710" w="607">
                  <a:moveTo>
                    <a:pt x="1" y="0"/>
                  </a:moveTo>
                  <a:lnTo>
                    <a:pt x="1" y="1709"/>
                  </a:lnTo>
                  <a:lnTo>
                    <a:pt x="606" y="1709"/>
                  </a:lnTo>
                  <a:lnTo>
                    <a:pt x="6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rot="-5400000">
              <a:off x="6593378" y="2282876"/>
              <a:ext cx="112928" cy="267776"/>
            </a:xfrm>
            <a:custGeom>
              <a:rect b="b" l="l" r="r" t="t"/>
              <a:pathLst>
                <a:path extrusionOk="0" h="1876" w="789">
                  <a:moveTo>
                    <a:pt x="614" y="174"/>
                  </a:moveTo>
                  <a:lnTo>
                    <a:pt x="614" y="1701"/>
                  </a:lnTo>
                  <a:lnTo>
                    <a:pt x="175" y="1701"/>
                  </a:lnTo>
                  <a:lnTo>
                    <a:pt x="175" y="174"/>
                  </a:lnTo>
                  <a:close/>
                  <a:moveTo>
                    <a:pt x="0" y="0"/>
                  </a:moveTo>
                  <a:lnTo>
                    <a:pt x="0" y="1875"/>
                  </a:lnTo>
                  <a:lnTo>
                    <a:pt x="789" y="1875"/>
                  </a:lnTo>
                  <a:lnTo>
                    <a:pt x="7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rot="-5400000">
              <a:off x="6936129" y="2295295"/>
              <a:ext cx="86878" cy="242939"/>
            </a:xfrm>
            <a:custGeom>
              <a:rect b="b" l="l" r="r" t="t"/>
              <a:pathLst>
                <a:path extrusionOk="0" h="1702" w="607">
                  <a:moveTo>
                    <a:pt x="1" y="1"/>
                  </a:moveTo>
                  <a:lnTo>
                    <a:pt x="1" y="1702"/>
                  </a:lnTo>
                  <a:lnTo>
                    <a:pt x="606" y="1702"/>
                  </a:lnTo>
                  <a:lnTo>
                    <a:pt x="6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rot="-5400000">
              <a:off x="6923176" y="2282234"/>
              <a:ext cx="112928" cy="269060"/>
            </a:xfrm>
            <a:custGeom>
              <a:rect b="b" l="l" r="r" t="t"/>
              <a:pathLst>
                <a:path extrusionOk="0" h="1885" w="789">
                  <a:moveTo>
                    <a:pt x="614" y="183"/>
                  </a:moveTo>
                  <a:lnTo>
                    <a:pt x="614" y="1710"/>
                  </a:lnTo>
                  <a:lnTo>
                    <a:pt x="175" y="1710"/>
                  </a:lnTo>
                  <a:lnTo>
                    <a:pt x="175" y="183"/>
                  </a:lnTo>
                  <a:close/>
                  <a:moveTo>
                    <a:pt x="0" y="1"/>
                  </a:moveTo>
                  <a:lnTo>
                    <a:pt x="0" y="1884"/>
                  </a:lnTo>
                  <a:lnTo>
                    <a:pt x="789" y="1884"/>
                  </a:lnTo>
                  <a:lnTo>
                    <a:pt x="7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6"/>
            <p:cNvSpPr/>
            <p:nvPr/>
          </p:nvSpPr>
          <p:spPr>
            <a:xfrm rot="-5400000">
              <a:off x="6527694" y="2799804"/>
              <a:ext cx="78434" cy="78220"/>
            </a:xfrm>
            <a:custGeom>
              <a:rect b="b" l="l" r="r" t="t"/>
              <a:pathLst>
                <a:path extrusionOk="0" h="548" w="548">
                  <a:moveTo>
                    <a:pt x="0" y="0"/>
                  </a:moveTo>
                  <a:lnTo>
                    <a:pt x="0" y="548"/>
                  </a:lnTo>
                  <a:lnTo>
                    <a:pt x="548" y="548"/>
                  </a:lnTo>
                  <a:lnTo>
                    <a:pt x="5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rot="-5400000">
              <a:off x="6515169" y="2787457"/>
              <a:ext cx="104626" cy="103056"/>
            </a:xfrm>
            <a:custGeom>
              <a:rect b="b" l="l" r="r" t="t"/>
              <a:pathLst>
                <a:path extrusionOk="0" h="722" w="731">
                  <a:moveTo>
                    <a:pt x="548" y="174"/>
                  </a:moveTo>
                  <a:lnTo>
                    <a:pt x="548" y="548"/>
                  </a:lnTo>
                  <a:lnTo>
                    <a:pt x="183" y="548"/>
                  </a:lnTo>
                  <a:lnTo>
                    <a:pt x="183" y="174"/>
                  </a:lnTo>
                  <a:close/>
                  <a:moveTo>
                    <a:pt x="1" y="0"/>
                  </a:moveTo>
                  <a:lnTo>
                    <a:pt x="1" y="722"/>
                  </a:lnTo>
                  <a:lnTo>
                    <a:pt x="731" y="722"/>
                  </a:lnTo>
                  <a:lnTo>
                    <a:pt x="7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p:nvPr/>
          </p:nvSpPr>
          <p:spPr>
            <a:xfrm rot="-5400000">
              <a:off x="6693485" y="2799733"/>
              <a:ext cx="78434" cy="78363"/>
            </a:xfrm>
            <a:custGeom>
              <a:rect b="b" l="l" r="r" t="t"/>
              <a:pathLst>
                <a:path extrusionOk="0" h="549" w="548">
                  <a:moveTo>
                    <a:pt x="0" y="1"/>
                  </a:moveTo>
                  <a:lnTo>
                    <a:pt x="0" y="548"/>
                  </a:lnTo>
                  <a:lnTo>
                    <a:pt x="548" y="548"/>
                  </a:lnTo>
                  <a:lnTo>
                    <a:pt x="5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6"/>
            <p:cNvSpPr/>
            <p:nvPr/>
          </p:nvSpPr>
          <p:spPr>
            <a:xfrm rot="-5400000">
              <a:off x="6680389" y="2786815"/>
              <a:ext cx="104626" cy="104341"/>
            </a:xfrm>
            <a:custGeom>
              <a:rect b="b" l="l" r="r" t="t"/>
              <a:pathLst>
                <a:path extrusionOk="0" h="731" w="731">
                  <a:moveTo>
                    <a:pt x="548" y="175"/>
                  </a:moveTo>
                  <a:lnTo>
                    <a:pt x="548" y="548"/>
                  </a:lnTo>
                  <a:lnTo>
                    <a:pt x="183" y="548"/>
                  </a:lnTo>
                  <a:lnTo>
                    <a:pt x="183" y="175"/>
                  </a:lnTo>
                  <a:close/>
                  <a:moveTo>
                    <a:pt x="1" y="0"/>
                  </a:moveTo>
                  <a:lnTo>
                    <a:pt x="1" y="731"/>
                  </a:lnTo>
                  <a:lnTo>
                    <a:pt x="731" y="731"/>
                  </a:lnTo>
                  <a:lnTo>
                    <a:pt x="7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6"/>
            <p:cNvSpPr/>
            <p:nvPr/>
          </p:nvSpPr>
          <p:spPr>
            <a:xfrm rot="-5400000">
              <a:off x="6858063" y="2799733"/>
              <a:ext cx="78434" cy="78363"/>
            </a:xfrm>
            <a:custGeom>
              <a:rect b="b" l="l" r="r" t="t"/>
              <a:pathLst>
                <a:path extrusionOk="0" h="549" w="548">
                  <a:moveTo>
                    <a:pt x="0" y="1"/>
                  </a:moveTo>
                  <a:lnTo>
                    <a:pt x="0" y="549"/>
                  </a:lnTo>
                  <a:lnTo>
                    <a:pt x="548" y="549"/>
                  </a:lnTo>
                  <a:lnTo>
                    <a:pt x="5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p:nvPr/>
          </p:nvSpPr>
          <p:spPr>
            <a:xfrm rot="-5400000">
              <a:off x="6844967" y="2786815"/>
              <a:ext cx="104626" cy="104341"/>
            </a:xfrm>
            <a:custGeom>
              <a:rect b="b" l="l" r="r" t="t"/>
              <a:pathLst>
                <a:path extrusionOk="0" h="731" w="731">
                  <a:moveTo>
                    <a:pt x="548" y="183"/>
                  </a:moveTo>
                  <a:lnTo>
                    <a:pt x="548" y="548"/>
                  </a:lnTo>
                  <a:lnTo>
                    <a:pt x="183" y="548"/>
                  </a:lnTo>
                  <a:lnTo>
                    <a:pt x="183" y="183"/>
                  </a:lnTo>
                  <a:close/>
                  <a:moveTo>
                    <a:pt x="1" y="1"/>
                  </a:moveTo>
                  <a:lnTo>
                    <a:pt x="1" y="731"/>
                  </a:lnTo>
                  <a:lnTo>
                    <a:pt x="731" y="731"/>
                  </a:lnTo>
                  <a:lnTo>
                    <a:pt x="7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6"/>
            <p:cNvSpPr/>
            <p:nvPr/>
          </p:nvSpPr>
          <p:spPr>
            <a:xfrm rot="-5400000">
              <a:off x="7022713" y="2799804"/>
              <a:ext cx="78434" cy="78220"/>
            </a:xfrm>
            <a:custGeom>
              <a:rect b="b" l="l" r="r" t="t"/>
              <a:pathLst>
                <a:path extrusionOk="0" h="548" w="548">
                  <a:moveTo>
                    <a:pt x="0" y="0"/>
                  </a:moveTo>
                  <a:lnTo>
                    <a:pt x="0" y="548"/>
                  </a:lnTo>
                  <a:lnTo>
                    <a:pt x="548" y="548"/>
                  </a:lnTo>
                  <a:lnTo>
                    <a:pt x="5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6"/>
            <p:cNvSpPr/>
            <p:nvPr/>
          </p:nvSpPr>
          <p:spPr>
            <a:xfrm rot="-5400000">
              <a:off x="7010259" y="2787386"/>
              <a:ext cx="104626" cy="103199"/>
            </a:xfrm>
            <a:custGeom>
              <a:rect b="b" l="l" r="r" t="t"/>
              <a:pathLst>
                <a:path extrusionOk="0" h="723" w="731">
                  <a:moveTo>
                    <a:pt x="548" y="174"/>
                  </a:moveTo>
                  <a:lnTo>
                    <a:pt x="548" y="548"/>
                  </a:lnTo>
                  <a:lnTo>
                    <a:pt x="183" y="548"/>
                  </a:lnTo>
                  <a:lnTo>
                    <a:pt x="183" y="174"/>
                  </a:lnTo>
                  <a:close/>
                  <a:moveTo>
                    <a:pt x="1" y="0"/>
                  </a:moveTo>
                  <a:lnTo>
                    <a:pt x="1" y="722"/>
                  </a:lnTo>
                  <a:lnTo>
                    <a:pt x="731" y="722"/>
                  </a:lnTo>
                  <a:lnTo>
                    <a:pt x="7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p:nvPr/>
          </p:nvSpPr>
          <p:spPr>
            <a:xfrm rot="-5400000">
              <a:off x="6699945" y="3674357"/>
              <a:ext cx="101048" cy="959481"/>
            </a:xfrm>
            <a:custGeom>
              <a:rect b="b" l="l" r="r" t="t"/>
              <a:pathLst>
                <a:path extrusionOk="0" h="6722" w="706">
                  <a:moveTo>
                    <a:pt x="233" y="1"/>
                  </a:moveTo>
                  <a:cubicBezTo>
                    <a:pt x="191" y="183"/>
                    <a:pt x="158" y="407"/>
                    <a:pt x="125" y="673"/>
                  </a:cubicBezTo>
                  <a:cubicBezTo>
                    <a:pt x="42" y="1561"/>
                    <a:pt x="1" y="2465"/>
                    <a:pt x="1" y="3361"/>
                  </a:cubicBezTo>
                  <a:cubicBezTo>
                    <a:pt x="1" y="5145"/>
                    <a:pt x="100" y="6149"/>
                    <a:pt x="233" y="6721"/>
                  </a:cubicBezTo>
                  <a:lnTo>
                    <a:pt x="698" y="6721"/>
                  </a:lnTo>
                  <a:cubicBezTo>
                    <a:pt x="407" y="5493"/>
                    <a:pt x="407" y="1237"/>
                    <a:pt x="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6"/>
            <p:cNvSpPr/>
            <p:nvPr/>
          </p:nvSpPr>
          <p:spPr>
            <a:xfrm rot="-5400000">
              <a:off x="6346627" y="1919615"/>
              <a:ext cx="185493" cy="157154"/>
            </a:xfrm>
            <a:custGeom>
              <a:rect b="b" l="l" r="r" t="t"/>
              <a:pathLst>
                <a:path extrusionOk="0" h="1101" w="1296">
                  <a:moveTo>
                    <a:pt x="739" y="0"/>
                  </a:moveTo>
                  <a:cubicBezTo>
                    <a:pt x="250" y="0"/>
                    <a:pt x="1" y="589"/>
                    <a:pt x="349" y="938"/>
                  </a:cubicBezTo>
                  <a:cubicBezTo>
                    <a:pt x="462" y="1050"/>
                    <a:pt x="600" y="1101"/>
                    <a:pt x="736" y="1101"/>
                  </a:cubicBezTo>
                  <a:cubicBezTo>
                    <a:pt x="1021" y="1101"/>
                    <a:pt x="1295" y="879"/>
                    <a:pt x="1295" y="548"/>
                  </a:cubicBezTo>
                  <a:cubicBezTo>
                    <a:pt x="1295" y="241"/>
                    <a:pt x="1046" y="0"/>
                    <a:pt x="7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6"/>
            <p:cNvSpPr/>
            <p:nvPr/>
          </p:nvSpPr>
          <p:spPr>
            <a:xfrm rot="-5400000">
              <a:off x="6602394" y="1888864"/>
              <a:ext cx="200808" cy="172427"/>
            </a:xfrm>
            <a:custGeom>
              <a:rect b="b" l="l" r="r" t="t"/>
              <a:pathLst>
                <a:path extrusionOk="0" h="1208" w="1403">
                  <a:moveTo>
                    <a:pt x="806" y="0"/>
                  </a:moveTo>
                  <a:cubicBezTo>
                    <a:pt x="266" y="0"/>
                    <a:pt x="1" y="648"/>
                    <a:pt x="374" y="1029"/>
                  </a:cubicBezTo>
                  <a:cubicBezTo>
                    <a:pt x="497" y="1152"/>
                    <a:pt x="648" y="1207"/>
                    <a:pt x="796" y="1207"/>
                  </a:cubicBezTo>
                  <a:cubicBezTo>
                    <a:pt x="1106" y="1207"/>
                    <a:pt x="1403" y="966"/>
                    <a:pt x="1403" y="606"/>
                  </a:cubicBezTo>
                  <a:cubicBezTo>
                    <a:pt x="1403" y="266"/>
                    <a:pt x="1137" y="0"/>
                    <a:pt x="8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p:nvPr/>
          </p:nvSpPr>
          <p:spPr>
            <a:xfrm rot="-5400000">
              <a:off x="6881554" y="1896239"/>
              <a:ext cx="175904" cy="175424"/>
            </a:xfrm>
            <a:custGeom>
              <a:rect b="b" l="l" r="r" t="t"/>
              <a:pathLst>
                <a:path extrusionOk="0" h="1229" w="1229">
                  <a:moveTo>
                    <a:pt x="615" y="1"/>
                  </a:moveTo>
                  <a:cubicBezTo>
                    <a:pt x="274" y="1"/>
                    <a:pt x="1" y="275"/>
                    <a:pt x="1" y="615"/>
                  </a:cubicBezTo>
                  <a:cubicBezTo>
                    <a:pt x="1" y="955"/>
                    <a:pt x="274" y="1229"/>
                    <a:pt x="615" y="1229"/>
                  </a:cubicBezTo>
                  <a:cubicBezTo>
                    <a:pt x="955" y="1229"/>
                    <a:pt x="1229" y="955"/>
                    <a:pt x="1229" y="615"/>
                  </a:cubicBezTo>
                  <a:cubicBezTo>
                    <a:pt x="1229" y="275"/>
                    <a:pt x="955" y="1"/>
                    <a:pt x="6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6"/>
            <p:cNvSpPr/>
            <p:nvPr/>
          </p:nvSpPr>
          <p:spPr>
            <a:xfrm rot="-5400000">
              <a:off x="7092154" y="2008067"/>
              <a:ext cx="184205" cy="157297"/>
            </a:xfrm>
            <a:custGeom>
              <a:rect b="b" l="l" r="r" t="t"/>
              <a:pathLst>
                <a:path extrusionOk="0" h="1102" w="1287">
                  <a:moveTo>
                    <a:pt x="739" y="1"/>
                  </a:moveTo>
                  <a:cubicBezTo>
                    <a:pt x="250" y="1"/>
                    <a:pt x="1" y="590"/>
                    <a:pt x="349" y="939"/>
                  </a:cubicBezTo>
                  <a:cubicBezTo>
                    <a:pt x="462" y="1051"/>
                    <a:pt x="599" y="1101"/>
                    <a:pt x="734" y="1101"/>
                  </a:cubicBezTo>
                  <a:cubicBezTo>
                    <a:pt x="1017" y="1101"/>
                    <a:pt x="1287" y="880"/>
                    <a:pt x="1287" y="549"/>
                  </a:cubicBezTo>
                  <a:cubicBezTo>
                    <a:pt x="1287" y="250"/>
                    <a:pt x="1046" y="1"/>
                    <a:pt x="7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6"/>
          <p:cNvGrpSpPr/>
          <p:nvPr/>
        </p:nvGrpSpPr>
        <p:grpSpPr>
          <a:xfrm>
            <a:off x="7881113" y="539491"/>
            <a:ext cx="548632" cy="540758"/>
            <a:chOff x="7861375" y="360625"/>
            <a:chExt cx="914387" cy="892635"/>
          </a:xfrm>
        </p:grpSpPr>
        <p:sp>
          <p:nvSpPr>
            <p:cNvPr id="550" name="Google Shape;550;p26"/>
            <p:cNvSpPr/>
            <p:nvPr/>
          </p:nvSpPr>
          <p:spPr>
            <a:xfrm>
              <a:off x="7861375" y="360625"/>
              <a:ext cx="914387" cy="892635"/>
            </a:xfrm>
            <a:custGeom>
              <a:rect b="b" l="l" r="r" t="t"/>
              <a:pathLst>
                <a:path extrusionOk="0" h="15107" w="15483">
                  <a:moveTo>
                    <a:pt x="7534" y="0"/>
                  </a:moveTo>
                  <a:lnTo>
                    <a:pt x="7534" y="896"/>
                  </a:lnTo>
                  <a:lnTo>
                    <a:pt x="7559" y="896"/>
                  </a:lnTo>
                  <a:cubicBezTo>
                    <a:pt x="10247" y="896"/>
                    <a:pt x="12670" y="2514"/>
                    <a:pt x="13707" y="5003"/>
                  </a:cubicBezTo>
                  <a:cubicBezTo>
                    <a:pt x="14736" y="7484"/>
                    <a:pt x="14172" y="10346"/>
                    <a:pt x="12272" y="12255"/>
                  </a:cubicBezTo>
                  <a:cubicBezTo>
                    <a:pt x="10997" y="13535"/>
                    <a:pt x="9293" y="14214"/>
                    <a:pt x="7557" y="14214"/>
                  </a:cubicBezTo>
                  <a:cubicBezTo>
                    <a:pt x="6706" y="14214"/>
                    <a:pt x="5848" y="14051"/>
                    <a:pt x="5029" y="13715"/>
                  </a:cubicBezTo>
                  <a:cubicBezTo>
                    <a:pt x="2540" y="12694"/>
                    <a:pt x="905" y="10272"/>
                    <a:pt x="897" y="7584"/>
                  </a:cubicBezTo>
                  <a:lnTo>
                    <a:pt x="1" y="7584"/>
                  </a:lnTo>
                  <a:cubicBezTo>
                    <a:pt x="9" y="10429"/>
                    <a:pt x="1619" y="13026"/>
                    <a:pt x="4166" y="14304"/>
                  </a:cubicBezTo>
                  <a:cubicBezTo>
                    <a:pt x="5235" y="14842"/>
                    <a:pt x="6396" y="15106"/>
                    <a:pt x="7552" y="15106"/>
                  </a:cubicBezTo>
                  <a:cubicBezTo>
                    <a:pt x="9141" y="15106"/>
                    <a:pt x="10722" y="14607"/>
                    <a:pt x="12048" y="13632"/>
                  </a:cubicBezTo>
                  <a:cubicBezTo>
                    <a:pt x="14338" y="11939"/>
                    <a:pt x="15483" y="9102"/>
                    <a:pt x="15002" y="6298"/>
                  </a:cubicBezTo>
                  <a:cubicBezTo>
                    <a:pt x="14529" y="3485"/>
                    <a:pt x="12521" y="1187"/>
                    <a:pt x="9799" y="340"/>
                  </a:cubicBezTo>
                  <a:lnTo>
                    <a:pt x="9808" y="340"/>
                  </a:lnTo>
                  <a:cubicBezTo>
                    <a:pt x="9078" y="116"/>
                    <a:pt x="8323" y="0"/>
                    <a:pt x="75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6"/>
            <p:cNvSpPr/>
            <p:nvPr/>
          </p:nvSpPr>
          <p:spPr>
            <a:xfrm>
              <a:off x="8020655" y="565066"/>
              <a:ext cx="596835" cy="529483"/>
            </a:xfrm>
            <a:custGeom>
              <a:rect b="b" l="l" r="r" t="t"/>
              <a:pathLst>
                <a:path extrusionOk="0" h="8961" w="10106">
                  <a:moveTo>
                    <a:pt x="7476" y="0"/>
                  </a:moveTo>
                  <a:lnTo>
                    <a:pt x="7268" y="332"/>
                  </a:lnTo>
                  <a:cubicBezTo>
                    <a:pt x="8919" y="1394"/>
                    <a:pt x="9683" y="3418"/>
                    <a:pt x="9160" y="5310"/>
                  </a:cubicBezTo>
                  <a:cubicBezTo>
                    <a:pt x="8614" y="7253"/>
                    <a:pt x="6839" y="8564"/>
                    <a:pt x="4863" y="8564"/>
                  </a:cubicBezTo>
                  <a:cubicBezTo>
                    <a:pt x="4679" y="8564"/>
                    <a:pt x="4493" y="8552"/>
                    <a:pt x="4306" y="8529"/>
                  </a:cubicBezTo>
                  <a:cubicBezTo>
                    <a:pt x="2116" y="8255"/>
                    <a:pt x="457" y="6413"/>
                    <a:pt x="399" y="4207"/>
                  </a:cubicBezTo>
                  <a:lnTo>
                    <a:pt x="0" y="4223"/>
                  </a:lnTo>
                  <a:cubicBezTo>
                    <a:pt x="75" y="6853"/>
                    <a:pt x="2232" y="8952"/>
                    <a:pt x="4871" y="8961"/>
                  </a:cubicBezTo>
                  <a:cubicBezTo>
                    <a:pt x="7036" y="8952"/>
                    <a:pt x="8944" y="7509"/>
                    <a:pt x="9533" y="5418"/>
                  </a:cubicBezTo>
                  <a:cubicBezTo>
                    <a:pt x="10106" y="3352"/>
                    <a:pt x="9268" y="1162"/>
                    <a:pt x="7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6"/>
            <p:cNvSpPr/>
            <p:nvPr/>
          </p:nvSpPr>
          <p:spPr>
            <a:xfrm>
              <a:off x="8170604" y="669946"/>
              <a:ext cx="274913" cy="274580"/>
            </a:xfrm>
            <a:custGeom>
              <a:rect b="b" l="l" r="r" t="t"/>
              <a:pathLst>
                <a:path extrusionOk="0" h="4647" w="4655">
                  <a:moveTo>
                    <a:pt x="2338" y="390"/>
                  </a:moveTo>
                  <a:cubicBezTo>
                    <a:pt x="3402" y="390"/>
                    <a:pt x="4256" y="1258"/>
                    <a:pt x="4256" y="2315"/>
                  </a:cubicBezTo>
                  <a:cubicBezTo>
                    <a:pt x="4265" y="3386"/>
                    <a:pt x="3402" y="4248"/>
                    <a:pt x="2332" y="4257"/>
                  </a:cubicBezTo>
                  <a:lnTo>
                    <a:pt x="2323" y="4448"/>
                  </a:lnTo>
                  <a:lnTo>
                    <a:pt x="2323" y="4257"/>
                  </a:lnTo>
                  <a:cubicBezTo>
                    <a:pt x="1253" y="4257"/>
                    <a:pt x="390" y="3386"/>
                    <a:pt x="390" y="2324"/>
                  </a:cubicBezTo>
                  <a:cubicBezTo>
                    <a:pt x="390" y="1253"/>
                    <a:pt x="1253" y="390"/>
                    <a:pt x="2323" y="390"/>
                  </a:cubicBezTo>
                  <a:cubicBezTo>
                    <a:pt x="2328" y="390"/>
                    <a:pt x="2333" y="390"/>
                    <a:pt x="2338" y="390"/>
                  </a:cubicBezTo>
                  <a:close/>
                  <a:moveTo>
                    <a:pt x="2332" y="1"/>
                  </a:moveTo>
                  <a:cubicBezTo>
                    <a:pt x="1046" y="1"/>
                    <a:pt x="9" y="1038"/>
                    <a:pt x="0" y="2324"/>
                  </a:cubicBezTo>
                  <a:cubicBezTo>
                    <a:pt x="0" y="3601"/>
                    <a:pt x="1037" y="4647"/>
                    <a:pt x="2323" y="4647"/>
                  </a:cubicBezTo>
                  <a:lnTo>
                    <a:pt x="2332" y="4647"/>
                  </a:lnTo>
                  <a:cubicBezTo>
                    <a:pt x="3618" y="4647"/>
                    <a:pt x="4655" y="3601"/>
                    <a:pt x="4655" y="2324"/>
                  </a:cubicBezTo>
                  <a:cubicBezTo>
                    <a:pt x="4646" y="1038"/>
                    <a:pt x="3609" y="1"/>
                    <a:pt x="23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26"/>
          <p:cNvGrpSpPr/>
          <p:nvPr/>
        </p:nvGrpSpPr>
        <p:grpSpPr>
          <a:xfrm rot="5400000">
            <a:off x="7766798" y="2290591"/>
            <a:ext cx="777283" cy="91445"/>
            <a:chOff x="457200" y="457200"/>
            <a:chExt cx="1555500" cy="183000"/>
          </a:xfrm>
        </p:grpSpPr>
        <p:sp>
          <p:nvSpPr>
            <p:cNvPr id="554" name="Google Shape;554;p26"/>
            <p:cNvSpPr/>
            <p:nvPr/>
          </p:nvSpPr>
          <p:spPr>
            <a:xfrm>
              <a:off x="731700" y="457200"/>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6"/>
            <p:cNvSpPr/>
            <p:nvPr/>
          </p:nvSpPr>
          <p:spPr>
            <a:xfrm>
              <a:off x="457200" y="457200"/>
              <a:ext cx="183000" cy="1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6"/>
            <p:cNvSpPr/>
            <p:nvPr/>
          </p:nvSpPr>
          <p:spPr>
            <a:xfrm>
              <a:off x="1006200" y="457200"/>
              <a:ext cx="183000" cy="183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
            <p:cNvSpPr/>
            <p:nvPr/>
          </p:nvSpPr>
          <p:spPr>
            <a:xfrm>
              <a:off x="1280700" y="457200"/>
              <a:ext cx="183000" cy="183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6"/>
            <p:cNvSpPr/>
            <p:nvPr/>
          </p:nvSpPr>
          <p:spPr>
            <a:xfrm>
              <a:off x="1829700" y="45720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6"/>
            <p:cNvSpPr/>
            <p:nvPr/>
          </p:nvSpPr>
          <p:spPr>
            <a:xfrm>
              <a:off x="1555200" y="457200"/>
              <a:ext cx="183000" cy="183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26"/>
          <p:cNvGrpSpPr/>
          <p:nvPr/>
        </p:nvGrpSpPr>
        <p:grpSpPr>
          <a:xfrm>
            <a:off x="7881129" y="1261872"/>
            <a:ext cx="548609" cy="501613"/>
            <a:chOff x="2770925" y="2832350"/>
            <a:chExt cx="640076" cy="588885"/>
          </a:xfrm>
        </p:grpSpPr>
        <p:sp>
          <p:nvSpPr>
            <p:cNvPr id="561" name="Google Shape;561;p26"/>
            <p:cNvSpPr/>
            <p:nvPr/>
          </p:nvSpPr>
          <p:spPr>
            <a:xfrm>
              <a:off x="2977638" y="3001942"/>
              <a:ext cx="45177" cy="45225"/>
            </a:xfrm>
            <a:custGeom>
              <a:rect b="b" l="l" r="r" t="t"/>
              <a:pathLst>
                <a:path extrusionOk="0" h="1312" w="1320">
                  <a:moveTo>
                    <a:pt x="101" y="1"/>
                  </a:moveTo>
                  <a:cubicBezTo>
                    <a:pt x="79" y="1"/>
                    <a:pt x="58" y="9"/>
                    <a:pt x="42" y="26"/>
                  </a:cubicBezTo>
                  <a:cubicBezTo>
                    <a:pt x="0" y="67"/>
                    <a:pt x="0" y="117"/>
                    <a:pt x="42" y="159"/>
                  </a:cubicBezTo>
                  <a:lnTo>
                    <a:pt x="1195" y="1312"/>
                  </a:lnTo>
                  <a:cubicBezTo>
                    <a:pt x="1236" y="1270"/>
                    <a:pt x="1278" y="1229"/>
                    <a:pt x="1319" y="1187"/>
                  </a:cubicBezTo>
                  <a:lnTo>
                    <a:pt x="166" y="26"/>
                  </a:lnTo>
                  <a:cubicBezTo>
                    <a:pt x="145" y="9"/>
                    <a:pt x="123" y="1"/>
                    <a:pt x="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p:nvPr/>
          </p:nvSpPr>
          <p:spPr>
            <a:xfrm>
              <a:off x="2868874" y="3124069"/>
              <a:ext cx="117323" cy="6032"/>
            </a:xfrm>
            <a:custGeom>
              <a:rect b="b" l="l" r="r" t="t"/>
              <a:pathLst>
                <a:path extrusionOk="0" h="175" w="3428">
                  <a:moveTo>
                    <a:pt x="117" y="1"/>
                  </a:moveTo>
                  <a:cubicBezTo>
                    <a:pt x="1" y="1"/>
                    <a:pt x="1" y="175"/>
                    <a:pt x="117" y="175"/>
                  </a:cubicBezTo>
                  <a:lnTo>
                    <a:pt x="3419" y="175"/>
                  </a:lnTo>
                  <a:lnTo>
                    <a:pt x="3419" y="142"/>
                  </a:lnTo>
                  <a:cubicBezTo>
                    <a:pt x="3419" y="92"/>
                    <a:pt x="3419" y="50"/>
                    <a:pt x="3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6"/>
            <p:cNvSpPr/>
            <p:nvPr/>
          </p:nvSpPr>
          <p:spPr>
            <a:xfrm>
              <a:off x="3099167" y="2893155"/>
              <a:ext cx="5989" cy="117129"/>
            </a:xfrm>
            <a:custGeom>
              <a:rect b="b" l="l" r="r" t="t"/>
              <a:pathLst>
                <a:path extrusionOk="0" h="3398" w="175">
                  <a:moveTo>
                    <a:pt x="87" y="0"/>
                  </a:moveTo>
                  <a:cubicBezTo>
                    <a:pt x="44" y="0"/>
                    <a:pt x="0" y="29"/>
                    <a:pt x="0" y="87"/>
                  </a:cubicBezTo>
                  <a:lnTo>
                    <a:pt x="0" y="3398"/>
                  </a:lnTo>
                  <a:cubicBezTo>
                    <a:pt x="50" y="3398"/>
                    <a:pt x="92" y="3389"/>
                    <a:pt x="141" y="3389"/>
                  </a:cubicBezTo>
                  <a:lnTo>
                    <a:pt x="175" y="3389"/>
                  </a:lnTo>
                  <a:lnTo>
                    <a:pt x="175" y="87"/>
                  </a:lnTo>
                  <a:cubicBezTo>
                    <a:pt x="175" y="29"/>
                    <a:pt x="131"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3183221" y="3001942"/>
              <a:ext cx="43466" cy="43225"/>
            </a:xfrm>
            <a:custGeom>
              <a:rect b="b" l="l" r="r" t="t"/>
              <a:pathLst>
                <a:path extrusionOk="0" h="1254" w="1270">
                  <a:moveTo>
                    <a:pt x="1170" y="1"/>
                  </a:moveTo>
                  <a:cubicBezTo>
                    <a:pt x="1147" y="1"/>
                    <a:pt x="1124" y="9"/>
                    <a:pt x="1104" y="26"/>
                  </a:cubicBezTo>
                  <a:lnTo>
                    <a:pt x="0" y="1129"/>
                  </a:lnTo>
                  <a:cubicBezTo>
                    <a:pt x="42" y="1171"/>
                    <a:pt x="91" y="1212"/>
                    <a:pt x="133" y="1254"/>
                  </a:cubicBezTo>
                  <a:lnTo>
                    <a:pt x="1236" y="150"/>
                  </a:lnTo>
                  <a:cubicBezTo>
                    <a:pt x="1270" y="117"/>
                    <a:pt x="1270" y="59"/>
                    <a:pt x="1236" y="26"/>
                  </a:cubicBezTo>
                  <a:cubicBezTo>
                    <a:pt x="1216" y="9"/>
                    <a:pt x="1193" y="1"/>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a:off x="3221825" y="3124069"/>
              <a:ext cx="113627" cy="6032"/>
            </a:xfrm>
            <a:custGeom>
              <a:rect b="b" l="l" r="r" t="t"/>
              <a:pathLst>
                <a:path extrusionOk="0" h="175" w="3320">
                  <a:moveTo>
                    <a:pt x="1" y="1"/>
                  </a:moveTo>
                  <a:cubicBezTo>
                    <a:pt x="1" y="50"/>
                    <a:pt x="9" y="92"/>
                    <a:pt x="9" y="142"/>
                  </a:cubicBezTo>
                  <a:lnTo>
                    <a:pt x="9" y="175"/>
                  </a:lnTo>
                  <a:lnTo>
                    <a:pt x="3203" y="175"/>
                  </a:lnTo>
                  <a:cubicBezTo>
                    <a:pt x="3319" y="175"/>
                    <a:pt x="3319" y="1"/>
                    <a:pt x="3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p:nvPr/>
          </p:nvSpPr>
          <p:spPr>
            <a:xfrm>
              <a:off x="3185206" y="3210726"/>
              <a:ext cx="42063" cy="41502"/>
            </a:xfrm>
            <a:custGeom>
              <a:rect b="b" l="l" r="r" t="t"/>
              <a:pathLst>
                <a:path extrusionOk="0" h="1204" w="1229">
                  <a:moveTo>
                    <a:pt x="125" y="1"/>
                  </a:moveTo>
                  <a:cubicBezTo>
                    <a:pt x="83" y="42"/>
                    <a:pt x="42" y="84"/>
                    <a:pt x="0" y="125"/>
                  </a:cubicBezTo>
                  <a:lnTo>
                    <a:pt x="1046" y="1179"/>
                  </a:lnTo>
                  <a:cubicBezTo>
                    <a:pt x="1071" y="1195"/>
                    <a:pt x="1087" y="1204"/>
                    <a:pt x="1112" y="1204"/>
                  </a:cubicBezTo>
                  <a:cubicBezTo>
                    <a:pt x="1195" y="1204"/>
                    <a:pt x="1228" y="1104"/>
                    <a:pt x="1178" y="1046"/>
                  </a:cubicBezTo>
                  <a:lnTo>
                    <a:pt x="1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6"/>
            <p:cNvSpPr/>
            <p:nvPr/>
          </p:nvSpPr>
          <p:spPr>
            <a:xfrm>
              <a:off x="3099167" y="3247609"/>
              <a:ext cx="5989" cy="113441"/>
            </a:xfrm>
            <a:custGeom>
              <a:rect b="b" l="l" r="r" t="t"/>
              <a:pathLst>
                <a:path extrusionOk="0" h="3291" w="175">
                  <a:moveTo>
                    <a:pt x="0" y="1"/>
                  </a:moveTo>
                  <a:lnTo>
                    <a:pt x="0" y="3203"/>
                  </a:lnTo>
                  <a:cubicBezTo>
                    <a:pt x="0" y="3261"/>
                    <a:pt x="44" y="3291"/>
                    <a:pt x="87" y="3291"/>
                  </a:cubicBezTo>
                  <a:cubicBezTo>
                    <a:pt x="131" y="3291"/>
                    <a:pt x="175" y="3261"/>
                    <a:pt x="175" y="3203"/>
                  </a:cubicBezTo>
                  <a:lnTo>
                    <a:pt x="175" y="9"/>
                  </a:lnTo>
                  <a:lnTo>
                    <a:pt x="141" y="9"/>
                  </a:lnTo>
                  <a:cubicBezTo>
                    <a:pt x="92" y="9"/>
                    <a:pt x="50" y="9"/>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6"/>
            <p:cNvSpPr/>
            <p:nvPr/>
          </p:nvSpPr>
          <p:spPr>
            <a:xfrm>
              <a:off x="2976782" y="3208727"/>
              <a:ext cx="44048" cy="43501"/>
            </a:xfrm>
            <a:custGeom>
              <a:rect b="b" l="l" r="r" t="t"/>
              <a:pathLst>
                <a:path extrusionOk="0" h="1262" w="1287">
                  <a:moveTo>
                    <a:pt x="1170" y="1"/>
                  </a:moveTo>
                  <a:lnTo>
                    <a:pt x="58" y="1104"/>
                  </a:lnTo>
                  <a:cubicBezTo>
                    <a:pt x="0" y="1162"/>
                    <a:pt x="42" y="1262"/>
                    <a:pt x="125" y="1262"/>
                  </a:cubicBezTo>
                  <a:cubicBezTo>
                    <a:pt x="150" y="1262"/>
                    <a:pt x="166" y="1253"/>
                    <a:pt x="183" y="1237"/>
                  </a:cubicBezTo>
                  <a:lnTo>
                    <a:pt x="1286" y="133"/>
                  </a:lnTo>
                  <a:cubicBezTo>
                    <a:pt x="1245" y="92"/>
                    <a:pt x="1203" y="50"/>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a:off x="2770925" y="2832350"/>
              <a:ext cx="640076" cy="588885"/>
            </a:xfrm>
            <a:custGeom>
              <a:rect b="b" l="l" r="r" t="t"/>
              <a:pathLst>
                <a:path extrusionOk="0" h="17084" w="18702">
                  <a:moveTo>
                    <a:pt x="9600" y="1"/>
                  </a:moveTo>
                  <a:cubicBezTo>
                    <a:pt x="8869" y="1"/>
                    <a:pt x="8139" y="92"/>
                    <a:pt x="7434" y="275"/>
                  </a:cubicBezTo>
                  <a:lnTo>
                    <a:pt x="7492" y="507"/>
                  </a:lnTo>
                  <a:cubicBezTo>
                    <a:pt x="6911" y="648"/>
                    <a:pt x="6356" y="864"/>
                    <a:pt x="5833" y="1129"/>
                  </a:cubicBezTo>
                  <a:lnTo>
                    <a:pt x="5725" y="922"/>
                  </a:lnTo>
                  <a:cubicBezTo>
                    <a:pt x="1834" y="2872"/>
                    <a:pt x="0" y="7402"/>
                    <a:pt x="1427" y="11517"/>
                  </a:cubicBezTo>
                  <a:lnTo>
                    <a:pt x="1651" y="11434"/>
                  </a:lnTo>
                  <a:cubicBezTo>
                    <a:pt x="2829" y="14819"/>
                    <a:pt x="6024" y="17084"/>
                    <a:pt x="9608" y="17084"/>
                  </a:cubicBezTo>
                  <a:lnTo>
                    <a:pt x="9608" y="15798"/>
                  </a:lnTo>
                  <a:cubicBezTo>
                    <a:pt x="6214" y="15798"/>
                    <a:pt x="3294" y="13417"/>
                    <a:pt x="2614" y="10098"/>
                  </a:cubicBezTo>
                  <a:cubicBezTo>
                    <a:pt x="2514" y="9625"/>
                    <a:pt x="2473" y="9144"/>
                    <a:pt x="2473" y="8663"/>
                  </a:cubicBezTo>
                  <a:lnTo>
                    <a:pt x="1908" y="8663"/>
                  </a:lnTo>
                  <a:cubicBezTo>
                    <a:pt x="1908" y="6647"/>
                    <a:pt x="2697" y="4714"/>
                    <a:pt x="4107" y="3278"/>
                  </a:cubicBezTo>
                  <a:lnTo>
                    <a:pt x="4505" y="3668"/>
                  </a:lnTo>
                  <a:cubicBezTo>
                    <a:pt x="5834" y="2298"/>
                    <a:pt x="7663" y="1527"/>
                    <a:pt x="9569" y="1527"/>
                  </a:cubicBezTo>
                  <a:cubicBezTo>
                    <a:pt x="9579" y="1527"/>
                    <a:pt x="9589" y="1528"/>
                    <a:pt x="9600" y="1528"/>
                  </a:cubicBezTo>
                  <a:cubicBezTo>
                    <a:pt x="10056" y="1528"/>
                    <a:pt x="10496" y="1569"/>
                    <a:pt x="10935" y="1652"/>
                  </a:cubicBezTo>
                  <a:lnTo>
                    <a:pt x="11043" y="1104"/>
                  </a:lnTo>
                  <a:cubicBezTo>
                    <a:pt x="11665" y="1221"/>
                    <a:pt x="12263" y="1411"/>
                    <a:pt x="12835" y="1677"/>
                  </a:cubicBezTo>
                  <a:lnTo>
                    <a:pt x="12603" y="2183"/>
                  </a:lnTo>
                  <a:cubicBezTo>
                    <a:pt x="13225" y="2473"/>
                    <a:pt x="13798" y="2847"/>
                    <a:pt x="14312" y="3295"/>
                  </a:cubicBezTo>
                  <a:lnTo>
                    <a:pt x="14677" y="2880"/>
                  </a:lnTo>
                  <a:cubicBezTo>
                    <a:pt x="17241" y="5128"/>
                    <a:pt x="18021" y="8796"/>
                    <a:pt x="16594" y="11882"/>
                  </a:cubicBezTo>
                  <a:lnTo>
                    <a:pt x="17465" y="12288"/>
                  </a:lnTo>
                  <a:cubicBezTo>
                    <a:pt x="18701" y="9609"/>
                    <a:pt x="18485" y="6481"/>
                    <a:pt x="16901" y="3992"/>
                  </a:cubicBezTo>
                  <a:cubicBezTo>
                    <a:pt x="15308" y="1503"/>
                    <a:pt x="12553" y="1"/>
                    <a:pt x="9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6"/>
            <p:cNvSpPr/>
            <p:nvPr/>
          </p:nvSpPr>
          <p:spPr>
            <a:xfrm>
              <a:off x="2935029" y="2959337"/>
              <a:ext cx="352723" cy="344941"/>
            </a:xfrm>
            <a:custGeom>
              <a:rect b="b" l="l" r="r" t="t"/>
              <a:pathLst>
                <a:path extrusionOk="0" h="10007" w="10306">
                  <a:moveTo>
                    <a:pt x="6356" y="1"/>
                  </a:moveTo>
                  <a:lnTo>
                    <a:pt x="6174" y="615"/>
                  </a:lnTo>
                  <a:cubicBezTo>
                    <a:pt x="8057" y="1187"/>
                    <a:pt x="9351" y="2929"/>
                    <a:pt x="9360" y="4896"/>
                  </a:cubicBezTo>
                  <a:cubicBezTo>
                    <a:pt x="9351" y="7111"/>
                    <a:pt x="7742" y="8986"/>
                    <a:pt x="5551" y="9318"/>
                  </a:cubicBezTo>
                  <a:cubicBezTo>
                    <a:pt x="5325" y="9352"/>
                    <a:pt x="5099" y="9369"/>
                    <a:pt x="4876" y="9369"/>
                  </a:cubicBezTo>
                  <a:cubicBezTo>
                    <a:pt x="2948" y="9369"/>
                    <a:pt x="1194" y="8119"/>
                    <a:pt x="606" y="6223"/>
                  </a:cubicBezTo>
                  <a:lnTo>
                    <a:pt x="1" y="6414"/>
                  </a:lnTo>
                  <a:cubicBezTo>
                    <a:pt x="654" y="8549"/>
                    <a:pt x="2628" y="10007"/>
                    <a:pt x="4860" y="10007"/>
                  </a:cubicBezTo>
                  <a:cubicBezTo>
                    <a:pt x="4867" y="10007"/>
                    <a:pt x="4873" y="10007"/>
                    <a:pt x="4879" y="10007"/>
                  </a:cubicBezTo>
                  <a:cubicBezTo>
                    <a:pt x="7418" y="10007"/>
                    <a:pt x="9567" y="8148"/>
                    <a:pt x="9940" y="5643"/>
                  </a:cubicBezTo>
                  <a:cubicBezTo>
                    <a:pt x="10305" y="3137"/>
                    <a:pt x="8787" y="731"/>
                    <a:pt x="6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a:off x="3120728" y="3071468"/>
              <a:ext cx="36381" cy="36331"/>
            </a:xfrm>
            <a:custGeom>
              <a:rect b="b" l="l" r="r" t="t"/>
              <a:pathLst>
                <a:path extrusionOk="0" h="1054" w="1063">
                  <a:moveTo>
                    <a:pt x="839" y="0"/>
                  </a:moveTo>
                  <a:lnTo>
                    <a:pt x="1" y="838"/>
                  </a:lnTo>
                  <a:cubicBezTo>
                    <a:pt x="92" y="896"/>
                    <a:pt x="167" y="971"/>
                    <a:pt x="233" y="1054"/>
                  </a:cubicBezTo>
                  <a:lnTo>
                    <a:pt x="1063" y="224"/>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a:off x="3044374" y="3149232"/>
              <a:ext cx="35218" cy="36090"/>
            </a:xfrm>
            <a:custGeom>
              <a:rect b="b" l="l" r="r" t="t"/>
              <a:pathLst>
                <a:path extrusionOk="0" h="1047" w="1029">
                  <a:moveTo>
                    <a:pt x="813" y="1"/>
                  </a:moveTo>
                  <a:lnTo>
                    <a:pt x="0" y="814"/>
                  </a:lnTo>
                  <a:lnTo>
                    <a:pt x="224" y="1046"/>
                  </a:lnTo>
                  <a:lnTo>
                    <a:pt x="1029" y="233"/>
                  </a:lnTo>
                  <a:cubicBezTo>
                    <a:pt x="946" y="167"/>
                    <a:pt x="871" y="92"/>
                    <a:pt x="8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6"/>
            <p:cNvSpPr/>
            <p:nvPr/>
          </p:nvSpPr>
          <p:spPr>
            <a:xfrm>
              <a:off x="3121891" y="3149232"/>
              <a:ext cx="35526" cy="36090"/>
            </a:xfrm>
            <a:custGeom>
              <a:rect b="b" l="l" r="r" t="t"/>
              <a:pathLst>
                <a:path extrusionOk="0" h="1047" w="1038">
                  <a:moveTo>
                    <a:pt x="224" y="1"/>
                  </a:moveTo>
                  <a:cubicBezTo>
                    <a:pt x="166" y="92"/>
                    <a:pt x="83" y="167"/>
                    <a:pt x="0" y="233"/>
                  </a:cubicBezTo>
                  <a:lnTo>
                    <a:pt x="813" y="1046"/>
                  </a:lnTo>
                  <a:lnTo>
                    <a:pt x="1037" y="814"/>
                  </a:lnTo>
                  <a:lnTo>
                    <a:pt x="2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6"/>
            <p:cNvSpPr/>
            <p:nvPr/>
          </p:nvSpPr>
          <p:spPr>
            <a:xfrm>
              <a:off x="3044374" y="3071157"/>
              <a:ext cx="36347" cy="36366"/>
            </a:xfrm>
            <a:custGeom>
              <a:rect b="b" l="l" r="r" t="t"/>
              <a:pathLst>
                <a:path extrusionOk="0" h="1055" w="1062">
                  <a:moveTo>
                    <a:pt x="224" y="1"/>
                  </a:moveTo>
                  <a:lnTo>
                    <a:pt x="0" y="225"/>
                  </a:lnTo>
                  <a:lnTo>
                    <a:pt x="830" y="1054"/>
                  </a:lnTo>
                  <a:cubicBezTo>
                    <a:pt x="888" y="971"/>
                    <a:pt x="971" y="897"/>
                    <a:pt x="1062" y="839"/>
                  </a:cubicBezTo>
                  <a:lnTo>
                    <a:pt x="2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6"/>
            <p:cNvSpPr/>
            <p:nvPr/>
          </p:nvSpPr>
          <p:spPr>
            <a:xfrm>
              <a:off x="3068297" y="3104628"/>
              <a:ext cx="56745" cy="48982"/>
            </a:xfrm>
            <a:custGeom>
              <a:rect b="b" l="l" r="r" t="t"/>
              <a:pathLst>
                <a:path extrusionOk="0" h="1421" w="1658">
                  <a:moveTo>
                    <a:pt x="942" y="0"/>
                  </a:moveTo>
                  <a:cubicBezTo>
                    <a:pt x="310" y="0"/>
                    <a:pt x="0" y="766"/>
                    <a:pt x="446" y="1212"/>
                  </a:cubicBezTo>
                  <a:cubicBezTo>
                    <a:pt x="590" y="1356"/>
                    <a:pt x="767" y="1420"/>
                    <a:pt x="940" y="1420"/>
                  </a:cubicBezTo>
                  <a:cubicBezTo>
                    <a:pt x="1306" y="1420"/>
                    <a:pt x="1657" y="1134"/>
                    <a:pt x="1657" y="706"/>
                  </a:cubicBezTo>
                  <a:cubicBezTo>
                    <a:pt x="1657" y="316"/>
                    <a:pt x="1342" y="0"/>
                    <a:pt x="952" y="0"/>
                  </a:cubicBezTo>
                  <a:cubicBezTo>
                    <a:pt x="949" y="0"/>
                    <a:pt x="945" y="0"/>
                    <a:pt x="9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27"/>
          <p:cNvPicPr preferRelativeResize="0"/>
          <p:nvPr>
            <p:ph idx="2" type="pic"/>
          </p:nvPr>
        </p:nvPicPr>
        <p:blipFill rotWithShape="1">
          <a:blip r:embed="rId3">
            <a:alphaModFix/>
          </a:blip>
          <a:srcRect b="0" l="24603" r="3876" t="0"/>
          <a:stretch/>
        </p:blipFill>
        <p:spPr>
          <a:xfrm>
            <a:off x="4755000" y="1362700"/>
            <a:ext cx="3675899" cy="3054095"/>
          </a:xfrm>
          <a:prstGeom prst="rect">
            <a:avLst/>
          </a:prstGeom>
        </p:spPr>
      </p:pic>
      <p:sp>
        <p:nvSpPr>
          <p:cNvPr id="581" name="Google Shape;581;p27"/>
          <p:cNvSpPr txBox="1"/>
          <p:nvPr>
            <p:ph type="title"/>
          </p:nvPr>
        </p:nvSpPr>
        <p:spPr>
          <a:xfrm>
            <a:off x="713225" y="539500"/>
            <a:ext cx="3675900" cy="380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500"/>
              <a:t>Thinking time p.103</a:t>
            </a:r>
            <a:endParaRPr sz="6500"/>
          </a:p>
        </p:txBody>
      </p:sp>
      <p:grpSp>
        <p:nvGrpSpPr>
          <p:cNvPr id="582" name="Google Shape;582;p27"/>
          <p:cNvGrpSpPr/>
          <p:nvPr/>
        </p:nvGrpSpPr>
        <p:grpSpPr>
          <a:xfrm>
            <a:off x="7927848" y="457200"/>
            <a:ext cx="754393" cy="274312"/>
            <a:chOff x="7676375" y="402350"/>
            <a:chExt cx="754393" cy="274312"/>
          </a:xfrm>
        </p:grpSpPr>
        <p:sp>
          <p:nvSpPr>
            <p:cNvPr id="583" name="Google Shape;583;p27"/>
            <p:cNvSpPr/>
            <p:nvPr/>
          </p:nvSpPr>
          <p:spPr>
            <a:xfrm>
              <a:off x="7677706" y="402350"/>
              <a:ext cx="295351" cy="267625"/>
            </a:xfrm>
            <a:custGeom>
              <a:rect b="b" l="l" r="r" t="t"/>
              <a:pathLst>
                <a:path extrusionOk="0" h="9924" w="11093">
                  <a:moveTo>
                    <a:pt x="1726" y="0"/>
                  </a:moveTo>
                  <a:cubicBezTo>
                    <a:pt x="772" y="8"/>
                    <a:pt x="0" y="772"/>
                    <a:pt x="0" y="1726"/>
                  </a:cubicBezTo>
                  <a:lnTo>
                    <a:pt x="0" y="8197"/>
                  </a:lnTo>
                  <a:cubicBezTo>
                    <a:pt x="0" y="9152"/>
                    <a:pt x="772" y="9915"/>
                    <a:pt x="1726" y="9923"/>
                  </a:cubicBezTo>
                  <a:lnTo>
                    <a:pt x="1925" y="9923"/>
                  </a:lnTo>
                  <a:cubicBezTo>
                    <a:pt x="971" y="9915"/>
                    <a:pt x="199" y="9152"/>
                    <a:pt x="199" y="8197"/>
                  </a:cubicBezTo>
                  <a:lnTo>
                    <a:pt x="199" y="3642"/>
                  </a:lnTo>
                  <a:cubicBezTo>
                    <a:pt x="199" y="2688"/>
                    <a:pt x="971" y="1925"/>
                    <a:pt x="1925" y="1917"/>
                  </a:cubicBezTo>
                  <a:lnTo>
                    <a:pt x="11093" y="1917"/>
                  </a:lnTo>
                  <a:lnTo>
                    <a:pt x="11093" y="1726"/>
                  </a:lnTo>
                  <a:cubicBezTo>
                    <a:pt x="11093" y="772"/>
                    <a:pt x="10321" y="8"/>
                    <a:pt x="9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a:off x="8324698" y="511700"/>
              <a:ext cx="32722" cy="97838"/>
            </a:xfrm>
            <a:custGeom>
              <a:rect b="b" l="l" r="r" t="t"/>
              <a:pathLst>
                <a:path extrusionOk="0" h="3628" w="1229">
                  <a:moveTo>
                    <a:pt x="614" y="127"/>
                  </a:moveTo>
                  <a:cubicBezTo>
                    <a:pt x="872" y="127"/>
                    <a:pt x="1079" y="334"/>
                    <a:pt x="1079" y="591"/>
                  </a:cubicBezTo>
                  <a:lnTo>
                    <a:pt x="1079" y="3014"/>
                  </a:lnTo>
                  <a:cubicBezTo>
                    <a:pt x="1079" y="3321"/>
                    <a:pt x="847" y="3474"/>
                    <a:pt x="614" y="3474"/>
                  </a:cubicBezTo>
                  <a:cubicBezTo>
                    <a:pt x="382" y="3474"/>
                    <a:pt x="150" y="3321"/>
                    <a:pt x="150" y="3014"/>
                  </a:cubicBezTo>
                  <a:lnTo>
                    <a:pt x="150" y="591"/>
                  </a:lnTo>
                  <a:cubicBezTo>
                    <a:pt x="150" y="334"/>
                    <a:pt x="357" y="127"/>
                    <a:pt x="614" y="127"/>
                  </a:cubicBezTo>
                  <a:close/>
                  <a:moveTo>
                    <a:pt x="614" y="0"/>
                  </a:moveTo>
                  <a:cubicBezTo>
                    <a:pt x="316" y="0"/>
                    <a:pt x="17" y="197"/>
                    <a:pt x="0" y="591"/>
                  </a:cubicBezTo>
                  <a:lnTo>
                    <a:pt x="0" y="3014"/>
                  </a:lnTo>
                  <a:cubicBezTo>
                    <a:pt x="0" y="3354"/>
                    <a:pt x="274" y="3628"/>
                    <a:pt x="614" y="3628"/>
                  </a:cubicBezTo>
                  <a:cubicBezTo>
                    <a:pt x="954" y="3628"/>
                    <a:pt x="1220" y="3354"/>
                    <a:pt x="1228" y="3014"/>
                  </a:cubicBezTo>
                  <a:lnTo>
                    <a:pt x="1228" y="591"/>
                  </a:lnTo>
                  <a:cubicBezTo>
                    <a:pt x="1212" y="197"/>
                    <a:pt x="913"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8280502"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8236333" y="511079"/>
              <a:ext cx="32509" cy="98458"/>
            </a:xfrm>
            <a:custGeom>
              <a:rect b="b" l="l" r="r" t="t"/>
              <a:pathLst>
                <a:path extrusionOk="0" h="3651" w="1221">
                  <a:moveTo>
                    <a:pt x="615" y="150"/>
                  </a:moveTo>
                  <a:cubicBezTo>
                    <a:pt x="863" y="150"/>
                    <a:pt x="1071" y="282"/>
                    <a:pt x="1071" y="440"/>
                  </a:cubicBezTo>
                  <a:lnTo>
                    <a:pt x="1071" y="3211"/>
                  </a:lnTo>
                  <a:cubicBezTo>
                    <a:pt x="1071" y="3369"/>
                    <a:pt x="863" y="3502"/>
                    <a:pt x="615" y="3502"/>
                  </a:cubicBezTo>
                  <a:cubicBezTo>
                    <a:pt x="357" y="3502"/>
                    <a:pt x="150" y="3369"/>
                    <a:pt x="150" y="3211"/>
                  </a:cubicBezTo>
                  <a:lnTo>
                    <a:pt x="150" y="440"/>
                  </a:lnTo>
                  <a:cubicBezTo>
                    <a:pt x="150" y="282"/>
                    <a:pt x="357" y="150"/>
                    <a:pt x="615" y="150"/>
                  </a:cubicBezTo>
                  <a:close/>
                  <a:moveTo>
                    <a:pt x="615" y="0"/>
                  </a:moveTo>
                  <a:cubicBezTo>
                    <a:pt x="274" y="0"/>
                    <a:pt x="1" y="200"/>
                    <a:pt x="1" y="440"/>
                  </a:cubicBezTo>
                  <a:lnTo>
                    <a:pt x="1" y="3211"/>
                  </a:lnTo>
                  <a:cubicBezTo>
                    <a:pt x="1" y="3452"/>
                    <a:pt x="274" y="3651"/>
                    <a:pt x="615" y="3651"/>
                  </a:cubicBezTo>
                  <a:cubicBezTo>
                    <a:pt x="946" y="3651"/>
                    <a:pt x="1220" y="3452"/>
                    <a:pt x="1220" y="3211"/>
                  </a:cubicBezTo>
                  <a:lnTo>
                    <a:pt x="1220" y="440"/>
                  </a:lnTo>
                  <a:cubicBezTo>
                    <a:pt x="1220" y="200"/>
                    <a:pt x="946"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8192164" y="511079"/>
              <a:ext cx="32482" cy="98458"/>
            </a:xfrm>
            <a:custGeom>
              <a:rect b="b" l="l" r="r" t="t"/>
              <a:pathLst>
                <a:path extrusionOk="0" h="3651" w="1220">
                  <a:moveTo>
                    <a:pt x="606" y="150"/>
                  </a:moveTo>
                  <a:cubicBezTo>
                    <a:pt x="863" y="150"/>
                    <a:pt x="1071" y="282"/>
                    <a:pt x="1071" y="440"/>
                  </a:cubicBezTo>
                  <a:lnTo>
                    <a:pt x="1071" y="3211"/>
                  </a:lnTo>
                  <a:cubicBezTo>
                    <a:pt x="1071" y="3369"/>
                    <a:pt x="863" y="3502"/>
                    <a:pt x="606" y="3502"/>
                  </a:cubicBezTo>
                  <a:cubicBezTo>
                    <a:pt x="357" y="3502"/>
                    <a:pt x="150" y="3369"/>
                    <a:pt x="150" y="3211"/>
                  </a:cubicBezTo>
                  <a:lnTo>
                    <a:pt x="150" y="440"/>
                  </a:lnTo>
                  <a:cubicBezTo>
                    <a:pt x="150" y="282"/>
                    <a:pt x="357" y="150"/>
                    <a:pt x="606" y="150"/>
                  </a:cubicBezTo>
                  <a:close/>
                  <a:moveTo>
                    <a:pt x="606" y="0"/>
                  </a:moveTo>
                  <a:cubicBezTo>
                    <a:pt x="274" y="0"/>
                    <a:pt x="0" y="200"/>
                    <a:pt x="0" y="440"/>
                  </a:cubicBezTo>
                  <a:lnTo>
                    <a:pt x="0" y="3211"/>
                  </a:lnTo>
                  <a:cubicBezTo>
                    <a:pt x="0" y="3452"/>
                    <a:pt x="274" y="3651"/>
                    <a:pt x="606" y="3651"/>
                  </a:cubicBezTo>
                  <a:cubicBezTo>
                    <a:pt x="946" y="3651"/>
                    <a:pt x="1220" y="3452"/>
                    <a:pt x="1220" y="3211"/>
                  </a:cubicBezTo>
                  <a:lnTo>
                    <a:pt x="1220" y="440"/>
                  </a:lnTo>
                  <a:cubicBezTo>
                    <a:pt x="1220" y="200"/>
                    <a:pt x="946"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8147968" y="511079"/>
              <a:ext cx="32509" cy="98458"/>
            </a:xfrm>
            <a:custGeom>
              <a:rect b="b" l="l" r="r" t="t"/>
              <a:pathLst>
                <a:path extrusionOk="0" h="3651" w="1221">
                  <a:moveTo>
                    <a:pt x="607" y="150"/>
                  </a:moveTo>
                  <a:cubicBezTo>
                    <a:pt x="855" y="150"/>
                    <a:pt x="1071" y="282"/>
                    <a:pt x="1071" y="440"/>
                  </a:cubicBezTo>
                  <a:lnTo>
                    <a:pt x="1071" y="3211"/>
                  </a:lnTo>
                  <a:cubicBezTo>
                    <a:pt x="1071" y="3369"/>
                    <a:pt x="864" y="3502"/>
                    <a:pt x="607" y="3502"/>
                  </a:cubicBezTo>
                  <a:cubicBezTo>
                    <a:pt x="358" y="3502"/>
                    <a:pt x="150" y="3369"/>
                    <a:pt x="150" y="3211"/>
                  </a:cubicBezTo>
                  <a:lnTo>
                    <a:pt x="150" y="440"/>
                  </a:lnTo>
                  <a:cubicBezTo>
                    <a:pt x="150" y="282"/>
                    <a:pt x="358" y="150"/>
                    <a:pt x="607" y="150"/>
                  </a:cubicBezTo>
                  <a:close/>
                  <a:moveTo>
                    <a:pt x="607" y="0"/>
                  </a:moveTo>
                  <a:cubicBezTo>
                    <a:pt x="275" y="0"/>
                    <a:pt x="1" y="200"/>
                    <a:pt x="1" y="440"/>
                  </a:cubicBezTo>
                  <a:lnTo>
                    <a:pt x="1" y="3211"/>
                  </a:lnTo>
                  <a:cubicBezTo>
                    <a:pt x="1" y="3452"/>
                    <a:pt x="275" y="3651"/>
                    <a:pt x="607" y="3651"/>
                  </a:cubicBezTo>
                  <a:cubicBezTo>
                    <a:pt x="947" y="3651"/>
                    <a:pt x="1221" y="3452"/>
                    <a:pt x="1221" y="3211"/>
                  </a:cubicBezTo>
                  <a:lnTo>
                    <a:pt x="1221" y="440"/>
                  </a:lnTo>
                  <a:cubicBezTo>
                    <a:pt x="1221" y="200"/>
                    <a:pt x="947" y="0"/>
                    <a:pt x="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8103585" y="511079"/>
              <a:ext cx="32722" cy="98458"/>
            </a:xfrm>
            <a:custGeom>
              <a:rect b="b" l="l" r="r" t="t"/>
              <a:pathLst>
                <a:path extrusionOk="0" h="3651" w="1229">
                  <a:moveTo>
                    <a:pt x="614" y="150"/>
                  </a:moveTo>
                  <a:cubicBezTo>
                    <a:pt x="863" y="150"/>
                    <a:pt x="1079" y="282"/>
                    <a:pt x="1079" y="440"/>
                  </a:cubicBezTo>
                  <a:lnTo>
                    <a:pt x="1079" y="3211"/>
                  </a:lnTo>
                  <a:cubicBezTo>
                    <a:pt x="1079" y="3369"/>
                    <a:pt x="871" y="3502"/>
                    <a:pt x="614" y="3502"/>
                  </a:cubicBezTo>
                  <a:cubicBezTo>
                    <a:pt x="357" y="3502"/>
                    <a:pt x="150" y="3369"/>
                    <a:pt x="150" y="3211"/>
                  </a:cubicBezTo>
                  <a:lnTo>
                    <a:pt x="150" y="440"/>
                  </a:lnTo>
                  <a:cubicBezTo>
                    <a:pt x="150" y="282"/>
                    <a:pt x="365" y="150"/>
                    <a:pt x="614" y="150"/>
                  </a:cubicBezTo>
                  <a:close/>
                  <a:moveTo>
                    <a:pt x="614" y="0"/>
                  </a:moveTo>
                  <a:cubicBezTo>
                    <a:pt x="274" y="0"/>
                    <a:pt x="0" y="200"/>
                    <a:pt x="0" y="440"/>
                  </a:cubicBezTo>
                  <a:lnTo>
                    <a:pt x="0" y="3211"/>
                  </a:lnTo>
                  <a:cubicBezTo>
                    <a:pt x="0" y="3452"/>
                    <a:pt x="274" y="3651"/>
                    <a:pt x="614" y="3651"/>
                  </a:cubicBezTo>
                  <a:cubicBezTo>
                    <a:pt x="954" y="3651"/>
                    <a:pt x="1228" y="3452"/>
                    <a:pt x="1228" y="3211"/>
                  </a:cubicBezTo>
                  <a:lnTo>
                    <a:pt x="1228" y="440"/>
                  </a:lnTo>
                  <a:cubicBezTo>
                    <a:pt x="1228" y="200"/>
                    <a:pt x="954"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8059389"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8017217" y="513102"/>
              <a:ext cx="28515" cy="94440"/>
            </a:xfrm>
            <a:custGeom>
              <a:rect b="b" l="l" r="r" t="t"/>
              <a:pathLst>
                <a:path extrusionOk="0" h="3502" w="1071">
                  <a:moveTo>
                    <a:pt x="539" y="0"/>
                  </a:moveTo>
                  <a:cubicBezTo>
                    <a:pt x="241" y="0"/>
                    <a:pt x="0" y="166"/>
                    <a:pt x="0" y="365"/>
                  </a:cubicBezTo>
                  <a:lnTo>
                    <a:pt x="0" y="3136"/>
                  </a:lnTo>
                  <a:cubicBezTo>
                    <a:pt x="0" y="3335"/>
                    <a:pt x="241" y="3501"/>
                    <a:pt x="539" y="3501"/>
                  </a:cubicBezTo>
                  <a:cubicBezTo>
                    <a:pt x="830" y="3501"/>
                    <a:pt x="1070" y="3335"/>
                    <a:pt x="1070" y="3136"/>
                  </a:cubicBezTo>
                  <a:lnTo>
                    <a:pt x="1070" y="365"/>
                  </a:lnTo>
                  <a:cubicBezTo>
                    <a:pt x="1070" y="166"/>
                    <a:pt x="830" y="0"/>
                    <a:pt x="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7973021" y="513102"/>
              <a:ext cx="28542" cy="94440"/>
            </a:xfrm>
            <a:custGeom>
              <a:rect b="b" l="l" r="r" t="t"/>
              <a:pathLst>
                <a:path extrusionOk="0" h="3502" w="1072">
                  <a:moveTo>
                    <a:pt x="532" y="0"/>
                  </a:moveTo>
                  <a:cubicBezTo>
                    <a:pt x="241" y="0"/>
                    <a:pt x="1" y="166"/>
                    <a:pt x="1" y="365"/>
                  </a:cubicBezTo>
                  <a:lnTo>
                    <a:pt x="1" y="3136"/>
                  </a:lnTo>
                  <a:cubicBezTo>
                    <a:pt x="1" y="3335"/>
                    <a:pt x="241" y="3501"/>
                    <a:pt x="532" y="3501"/>
                  </a:cubicBezTo>
                  <a:cubicBezTo>
                    <a:pt x="831" y="3501"/>
                    <a:pt x="1071" y="3335"/>
                    <a:pt x="1071" y="3136"/>
                  </a:cubicBezTo>
                  <a:lnTo>
                    <a:pt x="1071" y="365"/>
                  </a:lnTo>
                  <a:cubicBezTo>
                    <a:pt x="1071" y="166"/>
                    <a:pt x="83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7928851"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7884442" y="513102"/>
              <a:ext cx="28755" cy="94440"/>
            </a:xfrm>
            <a:custGeom>
              <a:rect b="b" l="l" r="r" t="t"/>
              <a:pathLst>
                <a:path extrusionOk="0" h="3502" w="1080">
                  <a:moveTo>
                    <a:pt x="540" y="0"/>
                  </a:moveTo>
                  <a:cubicBezTo>
                    <a:pt x="250" y="0"/>
                    <a:pt x="1" y="166"/>
                    <a:pt x="1" y="365"/>
                  </a:cubicBezTo>
                  <a:lnTo>
                    <a:pt x="1" y="3136"/>
                  </a:lnTo>
                  <a:cubicBezTo>
                    <a:pt x="1" y="3335"/>
                    <a:pt x="250" y="3501"/>
                    <a:pt x="540" y="3501"/>
                  </a:cubicBezTo>
                  <a:cubicBezTo>
                    <a:pt x="839" y="3501"/>
                    <a:pt x="1079" y="3335"/>
                    <a:pt x="1079" y="3136"/>
                  </a:cubicBezTo>
                  <a:lnTo>
                    <a:pt x="1079" y="365"/>
                  </a:lnTo>
                  <a:cubicBezTo>
                    <a:pt x="1079" y="166"/>
                    <a:pt x="83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7840273"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a:off x="7796104"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0" y="3335"/>
                    <a:pt x="1070" y="3136"/>
                  </a:cubicBezTo>
                  <a:lnTo>
                    <a:pt x="1070" y="365"/>
                  </a:lnTo>
                  <a:cubicBezTo>
                    <a:pt x="1070"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a:off x="7751908" y="513102"/>
              <a:ext cx="28542" cy="94440"/>
            </a:xfrm>
            <a:custGeom>
              <a:rect b="b" l="l" r="r" t="t"/>
              <a:pathLst>
                <a:path extrusionOk="0" h="3502" w="1072">
                  <a:moveTo>
                    <a:pt x="532" y="0"/>
                  </a:moveTo>
                  <a:cubicBezTo>
                    <a:pt x="241" y="0"/>
                    <a:pt x="1" y="241"/>
                    <a:pt x="1" y="539"/>
                  </a:cubicBezTo>
                  <a:lnTo>
                    <a:pt x="1" y="2962"/>
                  </a:lnTo>
                  <a:cubicBezTo>
                    <a:pt x="1" y="3261"/>
                    <a:pt x="241" y="3501"/>
                    <a:pt x="532" y="3501"/>
                  </a:cubicBezTo>
                  <a:cubicBezTo>
                    <a:pt x="830" y="3501"/>
                    <a:pt x="1071" y="3261"/>
                    <a:pt x="1071" y="2962"/>
                  </a:cubicBezTo>
                  <a:lnTo>
                    <a:pt x="1071" y="539"/>
                  </a:lnTo>
                  <a:cubicBezTo>
                    <a:pt x="1071" y="241"/>
                    <a:pt x="830"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7676375" y="447303"/>
              <a:ext cx="754393" cy="229359"/>
            </a:xfrm>
            <a:custGeom>
              <a:rect b="b" l="l" r="r" t="t"/>
              <a:pathLst>
                <a:path extrusionOk="0" h="8505" w="28334">
                  <a:moveTo>
                    <a:pt x="26110" y="499"/>
                  </a:moveTo>
                  <a:cubicBezTo>
                    <a:pt x="27064" y="499"/>
                    <a:pt x="27836" y="1270"/>
                    <a:pt x="27844" y="2224"/>
                  </a:cubicBezTo>
                  <a:lnTo>
                    <a:pt x="27844" y="6273"/>
                  </a:lnTo>
                  <a:cubicBezTo>
                    <a:pt x="27836" y="7227"/>
                    <a:pt x="27064" y="8007"/>
                    <a:pt x="26110" y="8007"/>
                  </a:cubicBezTo>
                  <a:lnTo>
                    <a:pt x="2232" y="8007"/>
                  </a:lnTo>
                  <a:cubicBezTo>
                    <a:pt x="1270" y="8007"/>
                    <a:pt x="498" y="7227"/>
                    <a:pt x="498" y="6273"/>
                  </a:cubicBezTo>
                  <a:lnTo>
                    <a:pt x="498" y="2224"/>
                  </a:lnTo>
                  <a:cubicBezTo>
                    <a:pt x="498" y="1270"/>
                    <a:pt x="1270" y="499"/>
                    <a:pt x="2232" y="499"/>
                  </a:cubicBezTo>
                  <a:close/>
                  <a:moveTo>
                    <a:pt x="2232" y="1"/>
                  </a:moveTo>
                  <a:cubicBezTo>
                    <a:pt x="996" y="1"/>
                    <a:pt x="0" y="996"/>
                    <a:pt x="0" y="2233"/>
                  </a:cubicBezTo>
                  <a:lnTo>
                    <a:pt x="0" y="6273"/>
                  </a:lnTo>
                  <a:cubicBezTo>
                    <a:pt x="0" y="7501"/>
                    <a:pt x="996" y="8497"/>
                    <a:pt x="2232" y="8505"/>
                  </a:cubicBezTo>
                  <a:lnTo>
                    <a:pt x="26110" y="8505"/>
                  </a:lnTo>
                  <a:cubicBezTo>
                    <a:pt x="27338" y="8497"/>
                    <a:pt x="28334" y="7501"/>
                    <a:pt x="28334" y="6273"/>
                  </a:cubicBezTo>
                  <a:lnTo>
                    <a:pt x="28334" y="2233"/>
                  </a:lnTo>
                  <a:cubicBezTo>
                    <a:pt x="28334" y="996"/>
                    <a:pt x="27338" y="1"/>
                    <a:pt x="26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28"/>
          <p:cNvSpPr txBox="1"/>
          <p:nvPr>
            <p:ph type="title"/>
          </p:nvPr>
        </p:nvSpPr>
        <p:spPr>
          <a:xfrm>
            <a:off x="713225" y="539500"/>
            <a:ext cx="77175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Why is a good imagination important when writing a science fiction story?</a:t>
            </a:r>
            <a:endParaRPr/>
          </a:p>
        </p:txBody>
      </p:sp>
      <p:grpSp>
        <p:nvGrpSpPr>
          <p:cNvPr id="604" name="Google Shape;604;p28"/>
          <p:cNvGrpSpPr/>
          <p:nvPr/>
        </p:nvGrpSpPr>
        <p:grpSpPr>
          <a:xfrm>
            <a:off x="5693845" y="3265341"/>
            <a:ext cx="976609" cy="1097264"/>
            <a:chOff x="5718625" y="1563900"/>
            <a:chExt cx="815949" cy="914387"/>
          </a:xfrm>
        </p:grpSpPr>
        <p:sp>
          <p:nvSpPr>
            <p:cNvPr id="605" name="Google Shape;605;p28"/>
            <p:cNvSpPr/>
            <p:nvPr/>
          </p:nvSpPr>
          <p:spPr>
            <a:xfrm>
              <a:off x="6126741" y="1563900"/>
              <a:ext cx="371331" cy="859858"/>
            </a:xfrm>
            <a:custGeom>
              <a:rect b="b" l="l" r="r" t="t"/>
              <a:pathLst>
                <a:path extrusionOk="0" h="22502" w="9708">
                  <a:moveTo>
                    <a:pt x="6679" y="1"/>
                  </a:moveTo>
                  <a:lnTo>
                    <a:pt x="0" y="3303"/>
                  </a:lnTo>
                  <a:lnTo>
                    <a:pt x="0" y="22502"/>
                  </a:lnTo>
                  <a:lnTo>
                    <a:pt x="9708" y="18387"/>
                  </a:lnTo>
                  <a:lnTo>
                    <a:pt x="66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5755459" y="1563900"/>
              <a:ext cx="371331" cy="859858"/>
            </a:xfrm>
            <a:custGeom>
              <a:rect b="b" l="l" r="r" t="t"/>
              <a:pathLst>
                <a:path extrusionOk="0" h="22502" w="9708">
                  <a:moveTo>
                    <a:pt x="3029" y="1"/>
                  </a:moveTo>
                  <a:lnTo>
                    <a:pt x="0" y="18387"/>
                  </a:lnTo>
                  <a:lnTo>
                    <a:pt x="9707" y="22502"/>
                  </a:lnTo>
                  <a:lnTo>
                    <a:pt x="9707" y="3303"/>
                  </a:lnTo>
                  <a:lnTo>
                    <a:pt x="302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5915722" y="1704677"/>
              <a:ext cx="153306" cy="223543"/>
            </a:xfrm>
            <a:custGeom>
              <a:rect b="b" l="l" r="r" t="t"/>
              <a:pathLst>
                <a:path extrusionOk="0" h="5850" w="4008">
                  <a:moveTo>
                    <a:pt x="730" y="1"/>
                  </a:moveTo>
                  <a:lnTo>
                    <a:pt x="0" y="4298"/>
                  </a:lnTo>
                  <a:lnTo>
                    <a:pt x="3808" y="5850"/>
                  </a:lnTo>
                  <a:lnTo>
                    <a:pt x="4007" y="1627"/>
                  </a:lnTo>
                  <a:lnTo>
                    <a:pt x="73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6184191" y="1704677"/>
              <a:ext cx="153306" cy="223543"/>
            </a:xfrm>
            <a:custGeom>
              <a:rect b="b" l="l" r="r" t="t"/>
              <a:pathLst>
                <a:path extrusionOk="0" h="5850" w="4008">
                  <a:moveTo>
                    <a:pt x="3277" y="1"/>
                  </a:moveTo>
                  <a:lnTo>
                    <a:pt x="0" y="1627"/>
                  </a:lnTo>
                  <a:lnTo>
                    <a:pt x="199" y="5850"/>
                  </a:lnTo>
                  <a:lnTo>
                    <a:pt x="4008" y="4298"/>
                  </a:lnTo>
                  <a:lnTo>
                    <a:pt x="3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a:off x="5884931" y="1903155"/>
              <a:ext cx="174267" cy="233364"/>
            </a:xfrm>
            <a:custGeom>
              <a:rect b="b" l="l" r="r" t="t"/>
              <a:pathLst>
                <a:path extrusionOk="0" h="6107" w="4556">
                  <a:moveTo>
                    <a:pt x="714" y="1"/>
                  </a:moveTo>
                  <a:lnTo>
                    <a:pt x="0" y="4331"/>
                  </a:lnTo>
                  <a:lnTo>
                    <a:pt x="4315" y="6107"/>
                  </a:lnTo>
                  <a:lnTo>
                    <a:pt x="4555" y="1569"/>
                  </a:lnTo>
                  <a:lnTo>
                    <a:pt x="7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a:off x="6194021" y="1903155"/>
              <a:ext cx="174267" cy="233364"/>
            </a:xfrm>
            <a:custGeom>
              <a:rect b="b" l="l" r="r" t="t"/>
              <a:pathLst>
                <a:path extrusionOk="0" h="6107" w="4556">
                  <a:moveTo>
                    <a:pt x="3842" y="1"/>
                  </a:moveTo>
                  <a:lnTo>
                    <a:pt x="0" y="1569"/>
                  </a:lnTo>
                  <a:lnTo>
                    <a:pt x="241" y="6107"/>
                  </a:lnTo>
                  <a:lnTo>
                    <a:pt x="4555" y="4331"/>
                  </a:lnTo>
                  <a:lnTo>
                    <a:pt x="38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5718625" y="1563900"/>
              <a:ext cx="815949" cy="914387"/>
            </a:xfrm>
            <a:custGeom>
              <a:rect b="b" l="l" r="r" t="t"/>
              <a:pathLst>
                <a:path extrusionOk="0" h="23929" w="21332">
                  <a:moveTo>
                    <a:pt x="3992" y="1"/>
                  </a:moveTo>
                  <a:lnTo>
                    <a:pt x="3037" y="1030"/>
                  </a:lnTo>
                  <a:lnTo>
                    <a:pt x="1" y="19415"/>
                  </a:lnTo>
                  <a:lnTo>
                    <a:pt x="10670" y="23929"/>
                  </a:lnTo>
                  <a:lnTo>
                    <a:pt x="21332" y="19407"/>
                  </a:lnTo>
                  <a:lnTo>
                    <a:pt x="18303" y="1030"/>
                  </a:lnTo>
                  <a:lnTo>
                    <a:pt x="17349" y="1"/>
                  </a:lnTo>
                  <a:lnTo>
                    <a:pt x="20378" y="18387"/>
                  </a:lnTo>
                  <a:lnTo>
                    <a:pt x="10670" y="22502"/>
                  </a:lnTo>
                  <a:lnTo>
                    <a:pt x="963" y="18387"/>
                  </a:lnTo>
                  <a:lnTo>
                    <a:pt x="39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5801778" y="1628518"/>
              <a:ext cx="325010" cy="749615"/>
            </a:xfrm>
            <a:custGeom>
              <a:rect b="b" l="l" r="r" t="t"/>
              <a:pathLst>
                <a:path extrusionOk="0" h="19617" w="8497">
                  <a:moveTo>
                    <a:pt x="2762" y="0"/>
                  </a:moveTo>
                  <a:cubicBezTo>
                    <a:pt x="2738" y="0"/>
                    <a:pt x="2714" y="7"/>
                    <a:pt x="2689" y="19"/>
                  </a:cubicBezTo>
                  <a:cubicBezTo>
                    <a:pt x="2647" y="36"/>
                    <a:pt x="2614" y="77"/>
                    <a:pt x="2606" y="127"/>
                  </a:cubicBezTo>
                  <a:lnTo>
                    <a:pt x="9" y="15916"/>
                  </a:lnTo>
                  <a:cubicBezTo>
                    <a:pt x="1" y="15982"/>
                    <a:pt x="34" y="16057"/>
                    <a:pt x="100" y="16082"/>
                  </a:cubicBezTo>
                  <a:lnTo>
                    <a:pt x="8430" y="19608"/>
                  </a:lnTo>
                  <a:cubicBezTo>
                    <a:pt x="8455" y="19616"/>
                    <a:pt x="8472" y="19616"/>
                    <a:pt x="8488" y="19616"/>
                  </a:cubicBezTo>
                  <a:lnTo>
                    <a:pt x="8488" y="19301"/>
                  </a:lnTo>
                  <a:lnTo>
                    <a:pt x="332" y="15849"/>
                  </a:lnTo>
                  <a:lnTo>
                    <a:pt x="2880" y="384"/>
                  </a:lnTo>
                  <a:lnTo>
                    <a:pt x="8430" y="3122"/>
                  </a:lnTo>
                  <a:cubicBezTo>
                    <a:pt x="8447" y="3130"/>
                    <a:pt x="8472" y="3139"/>
                    <a:pt x="8496" y="3139"/>
                  </a:cubicBezTo>
                  <a:lnTo>
                    <a:pt x="8496" y="2815"/>
                  </a:lnTo>
                  <a:lnTo>
                    <a:pt x="2830" y="19"/>
                  </a:lnTo>
                  <a:cubicBezTo>
                    <a:pt x="2809" y="7"/>
                    <a:pt x="2786" y="0"/>
                    <a:pt x="276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6126741" y="1628518"/>
              <a:ext cx="325010" cy="749615"/>
            </a:xfrm>
            <a:custGeom>
              <a:rect b="b" l="l" r="r" t="t"/>
              <a:pathLst>
                <a:path extrusionOk="0" h="19617" w="8497">
                  <a:moveTo>
                    <a:pt x="5734" y="0"/>
                  </a:moveTo>
                  <a:cubicBezTo>
                    <a:pt x="5711" y="0"/>
                    <a:pt x="5688" y="7"/>
                    <a:pt x="5667" y="19"/>
                  </a:cubicBezTo>
                  <a:lnTo>
                    <a:pt x="0" y="2815"/>
                  </a:lnTo>
                  <a:lnTo>
                    <a:pt x="0" y="3139"/>
                  </a:lnTo>
                  <a:cubicBezTo>
                    <a:pt x="17" y="3139"/>
                    <a:pt x="42" y="3130"/>
                    <a:pt x="67" y="3122"/>
                  </a:cubicBezTo>
                  <a:lnTo>
                    <a:pt x="5609" y="384"/>
                  </a:lnTo>
                  <a:lnTo>
                    <a:pt x="8164" y="15849"/>
                  </a:lnTo>
                  <a:lnTo>
                    <a:pt x="0" y="19301"/>
                  </a:lnTo>
                  <a:lnTo>
                    <a:pt x="0" y="19616"/>
                  </a:lnTo>
                  <a:cubicBezTo>
                    <a:pt x="17" y="19616"/>
                    <a:pt x="42" y="19616"/>
                    <a:pt x="59" y="19608"/>
                  </a:cubicBezTo>
                  <a:lnTo>
                    <a:pt x="8388" y="16082"/>
                  </a:lnTo>
                  <a:cubicBezTo>
                    <a:pt x="8455" y="16048"/>
                    <a:pt x="8496" y="15982"/>
                    <a:pt x="8488" y="15916"/>
                  </a:cubicBezTo>
                  <a:lnTo>
                    <a:pt x="5883" y="127"/>
                  </a:lnTo>
                  <a:cubicBezTo>
                    <a:pt x="5875" y="85"/>
                    <a:pt x="5841" y="44"/>
                    <a:pt x="5800" y="19"/>
                  </a:cubicBezTo>
                  <a:cubicBezTo>
                    <a:pt x="5779" y="7"/>
                    <a:pt x="5756" y="0"/>
                    <a:pt x="5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8"/>
            <p:cNvSpPr/>
            <p:nvPr/>
          </p:nvSpPr>
          <p:spPr>
            <a:xfrm>
              <a:off x="5869364" y="2107022"/>
              <a:ext cx="257422" cy="166492"/>
            </a:xfrm>
            <a:custGeom>
              <a:rect b="b" l="l" r="r" t="t"/>
              <a:pathLst>
                <a:path extrusionOk="0" h="4357" w="6730">
                  <a:moveTo>
                    <a:pt x="250" y="0"/>
                  </a:moveTo>
                  <a:lnTo>
                    <a:pt x="1" y="1519"/>
                  </a:lnTo>
                  <a:lnTo>
                    <a:pt x="6705" y="4356"/>
                  </a:lnTo>
                  <a:lnTo>
                    <a:pt x="6729" y="4348"/>
                  </a:lnTo>
                  <a:lnTo>
                    <a:pt x="6729" y="2738"/>
                  </a:lnTo>
                  <a:lnTo>
                    <a:pt x="2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8"/>
            <p:cNvSpPr/>
            <p:nvPr/>
          </p:nvSpPr>
          <p:spPr>
            <a:xfrm>
              <a:off x="6126741" y="2107022"/>
              <a:ext cx="257078" cy="166148"/>
            </a:xfrm>
            <a:custGeom>
              <a:rect b="b" l="l" r="r" t="t"/>
              <a:pathLst>
                <a:path extrusionOk="0" h="4348" w="6721">
                  <a:moveTo>
                    <a:pt x="6472" y="0"/>
                  </a:moveTo>
                  <a:lnTo>
                    <a:pt x="0" y="2738"/>
                  </a:lnTo>
                  <a:lnTo>
                    <a:pt x="0" y="4348"/>
                  </a:lnTo>
                  <a:lnTo>
                    <a:pt x="6721" y="1502"/>
                  </a:lnTo>
                  <a:lnTo>
                    <a:pt x="64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8"/>
            <p:cNvSpPr/>
            <p:nvPr/>
          </p:nvSpPr>
          <p:spPr>
            <a:xfrm>
              <a:off x="6126741" y="2237940"/>
              <a:ext cx="147607" cy="95493"/>
            </a:xfrm>
            <a:custGeom>
              <a:rect b="b" l="l" r="r" t="t"/>
              <a:pathLst>
                <a:path extrusionOk="0" h="2499" w="3859">
                  <a:moveTo>
                    <a:pt x="3717" y="1"/>
                  </a:moveTo>
                  <a:lnTo>
                    <a:pt x="0" y="1577"/>
                  </a:lnTo>
                  <a:lnTo>
                    <a:pt x="0" y="2498"/>
                  </a:lnTo>
                  <a:lnTo>
                    <a:pt x="3858" y="864"/>
                  </a:lnTo>
                  <a:lnTo>
                    <a:pt x="371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5978871" y="2237940"/>
              <a:ext cx="147913" cy="95493"/>
            </a:xfrm>
            <a:custGeom>
              <a:rect b="b" l="l" r="r" t="t"/>
              <a:pathLst>
                <a:path extrusionOk="0" h="2499" w="3867">
                  <a:moveTo>
                    <a:pt x="141" y="1"/>
                  </a:moveTo>
                  <a:lnTo>
                    <a:pt x="0" y="872"/>
                  </a:lnTo>
                  <a:lnTo>
                    <a:pt x="3850" y="2498"/>
                  </a:lnTo>
                  <a:lnTo>
                    <a:pt x="3866" y="2498"/>
                  </a:lnTo>
                  <a:lnTo>
                    <a:pt x="3866" y="1577"/>
                  </a:lnTo>
                  <a:lnTo>
                    <a:pt x="14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5978871" y="2237940"/>
              <a:ext cx="147913" cy="95493"/>
            </a:xfrm>
            <a:custGeom>
              <a:rect b="b" l="l" r="r" t="t"/>
              <a:pathLst>
                <a:path extrusionOk="0" h="2499" w="3867">
                  <a:moveTo>
                    <a:pt x="141" y="1"/>
                  </a:moveTo>
                  <a:lnTo>
                    <a:pt x="0" y="872"/>
                  </a:lnTo>
                  <a:lnTo>
                    <a:pt x="3850" y="2498"/>
                  </a:lnTo>
                  <a:lnTo>
                    <a:pt x="3866" y="2498"/>
                  </a:lnTo>
                  <a:lnTo>
                    <a:pt x="3866" y="1577"/>
                  </a:lnTo>
                  <a:lnTo>
                    <a:pt x="141" y="1"/>
                  </a:lnTo>
                  <a:close/>
                </a:path>
              </a:pathLst>
            </a:custGeom>
            <a:solidFill>
              <a:srgbClr val="0000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8"/>
          <p:cNvGrpSpPr/>
          <p:nvPr/>
        </p:nvGrpSpPr>
        <p:grpSpPr>
          <a:xfrm>
            <a:off x="2514592" y="3402484"/>
            <a:ext cx="1094517" cy="822979"/>
            <a:chOff x="2349150" y="1635000"/>
            <a:chExt cx="1094517" cy="822979"/>
          </a:xfrm>
        </p:grpSpPr>
        <p:sp>
          <p:nvSpPr>
            <p:cNvPr id="620" name="Google Shape;620;p28"/>
            <p:cNvSpPr/>
            <p:nvPr/>
          </p:nvSpPr>
          <p:spPr>
            <a:xfrm>
              <a:off x="2659996" y="1705874"/>
              <a:ext cx="739398" cy="570667"/>
            </a:xfrm>
            <a:custGeom>
              <a:rect b="b" l="l" r="r" t="t"/>
              <a:pathLst>
                <a:path extrusionOk="0" h="11691" w="14960">
                  <a:moveTo>
                    <a:pt x="14959" y="11691"/>
                  </a:moveTo>
                  <a:lnTo>
                    <a:pt x="14959" y="1"/>
                  </a:lnTo>
                  <a:lnTo>
                    <a:pt x="1834" y="1"/>
                  </a:lnTo>
                  <a:lnTo>
                    <a:pt x="1834" y="1701"/>
                  </a:lnTo>
                  <a:cubicBezTo>
                    <a:pt x="1834" y="1726"/>
                    <a:pt x="1809" y="1751"/>
                    <a:pt x="1784" y="1751"/>
                  </a:cubicBezTo>
                  <a:lnTo>
                    <a:pt x="0" y="1751"/>
                  </a:lnTo>
                  <a:lnTo>
                    <a:pt x="0" y="9857"/>
                  </a:lnTo>
                  <a:lnTo>
                    <a:pt x="3377" y="9857"/>
                  </a:lnTo>
                  <a:cubicBezTo>
                    <a:pt x="3402" y="9857"/>
                    <a:pt x="3419" y="9874"/>
                    <a:pt x="3419" y="9899"/>
                  </a:cubicBezTo>
                  <a:lnTo>
                    <a:pt x="3419" y="1169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2349150" y="1635000"/>
              <a:ext cx="1094517" cy="822979"/>
            </a:xfrm>
            <a:custGeom>
              <a:rect b="b" l="l" r="r" t="t"/>
              <a:pathLst>
                <a:path extrusionOk="0" h="16860" w="22145">
                  <a:moveTo>
                    <a:pt x="22103" y="1453"/>
                  </a:moveTo>
                  <a:cubicBezTo>
                    <a:pt x="22128" y="1453"/>
                    <a:pt x="22145" y="1436"/>
                    <a:pt x="22145" y="1403"/>
                  </a:cubicBezTo>
                  <a:lnTo>
                    <a:pt x="22145" y="681"/>
                  </a:lnTo>
                  <a:cubicBezTo>
                    <a:pt x="22145" y="656"/>
                    <a:pt x="22128" y="631"/>
                    <a:pt x="22103" y="631"/>
                  </a:cubicBezTo>
                  <a:lnTo>
                    <a:pt x="8123" y="631"/>
                  </a:lnTo>
                  <a:lnTo>
                    <a:pt x="8123" y="42"/>
                  </a:lnTo>
                  <a:cubicBezTo>
                    <a:pt x="8123" y="17"/>
                    <a:pt x="8098" y="1"/>
                    <a:pt x="8073" y="1"/>
                  </a:cubicBezTo>
                  <a:lnTo>
                    <a:pt x="1087" y="1"/>
                  </a:lnTo>
                  <a:cubicBezTo>
                    <a:pt x="1062" y="1"/>
                    <a:pt x="1046" y="17"/>
                    <a:pt x="1046" y="42"/>
                  </a:cubicBezTo>
                  <a:lnTo>
                    <a:pt x="1046" y="3153"/>
                  </a:lnTo>
                  <a:cubicBezTo>
                    <a:pt x="1046" y="3178"/>
                    <a:pt x="1062" y="3203"/>
                    <a:pt x="1087" y="3203"/>
                  </a:cubicBezTo>
                  <a:lnTo>
                    <a:pt x="2879" y="3203"/>
                  </a:lnTo>
                  <a:lnTo>
                    <a:pt x="2879" y="9376"/>
                  </a:lnTo>
                  <a:cubicBezTo>
                    <a:pt x="2133" y="9459"/>
                    <a:pt x="1427" y="9749"/>
                    <a:pt x="838" y="10206"/>
                  </a:cubicBezTo>
                  <a:lnTo>
                    <a:pt x="1502" y="11060"/>
                  </a:lnTo>
                  <a:cubicBezTo>
                    <a:pt x="0" y="12238"/>
                    <a:pt x="9" y="14528"/>
                    <a:pt x="1535" y="15690"/>
                  </a:cubicBezTo>
                  <a:cubicBezTo>
                    <a:pt x="3054" y="16860"/>
                    <a:pt x="5261" y="16271"/>
                    <a:pt x="6007" y="14512"/>
                  </a:cubicBezTo>
                  <a:lnTo>
                    <a:pt x="16420" y="14512"/>
                  </a:lnTo>
                  <a:cubicBezTo>
                    <a:pt x="17838" y="14512"/>
                    <a:pt x="21157" y="14512"/>
                    <a:pt x="22136" y="13217"/>
                  </a:cubicBezTo>
                  <a:cubicBezTo>
                    <a:pt x="22145" y="13201"/>
                    <a:pt x="22145" y="13184"/>
                    <a:pt x="22136" y="13168"/>
                  </a:cubicBezTo>
                  <a:cubicBezTo>
                    <a:pt x="22128" y="13151"/>
                    <a:pt x="22111" y="13143"/>
                    <a:pt x="22095" y="13143"/>
                  </a:cubicBezTo>
                  <a:lnTo>
                    <a:pt x="21721" y="13143"/>
                  </a:lnTo>
                  <a:lnTo>
                    <a:pt x="21721" y="1453"/>
                  </a:lnTo>
                  <a:close/>
                  <a:moveTo>
                    <a:pt x="21248" y="13143"/>
                  </a:moveTo>
                  <a:lnTo>
                    <a:pt x="9708" y="13143"/>
                  </a:lnTo>
                  <a:lnTo>
                    <a:pt x="9708" y="11359"/>
                  </a:lnTo>
                  <a:cubicBezTo>
                    <a:pt x="9708" y="11334"/>
                    <a:pt x="9683" y="11309"/>
                    <a:pt x="9658" y="11309"/>
                  </a:cubicBezTo>
                  <a:lnTo>
                    <a:pt x="6289" y="11309"/>
                  </a:lnTo>
                  <a:lnTo>
                    <a:pt x="6289" y="3203"/>
                  </a:lnTo>
                  <a:lnTo>
                    <a:pt x="8073" y="3203"/>
                  </a:lnTo>
                  <a:cubicBezTo>
                    <a:pt x="8098" y="3203"/>
                    <a:pt x="8123" y="3187"/>
                    <a:pt x="8123" y="3153"/>
                  </a:cubicBezTo>
                  <a:lnTo>
                    <a:pt x="8123" y="1453"/>
                  </a:lnTo>
                  <a:lnTo>
                    <a:pt x="21248" y="1453"/>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2709176" y="1859776"/>
              <a:ext cx="381858" cy="277060"/>
            </a:xfrm>
            <a:custGeom>
              <a:rect b="b" l="l" r="r" t="t"/>
              <a:pathLst>
                <a:path extrusionOk="0" h="5676" w="7726">
                  <a:moveTo>
                    <a:pt x="308" y="0"/>
                  </a:moveTo>
                  <a:cubicBezTo>
                    <a:pt x="134" y="0"/>
                    <a:pt x="1" y="141"/>
                    <a:pt x="1" y="316"/>
                  </a:cubicBezTo>
                  <a:lnTo>
                    <a:pt x="1" y="5360"/>
                  </a:lnTo>
                  <a:cubicBezTo>
                    <a:pt x="1" y="5534"/>
                    <a:pt x="134" y="5675"/>
                    <a:pt x="308" y="5675"/>
                  </a:cubicBezTo>
                  <a:lnTo>
                    <a:pt x="7418" y="5675"/>
                  </a:lnTo>
                  <a:cubicBezTo>
                    <a:pt x="7584" y="5675"/>
                    <a:pt x="7725" y="5534"/>
                    <a:pt x="7725" y="5360"/>
                  </a:cubicBezTo>
                  <a:lnTo>
                    <a:pt x="7725" y="316"/>
                  </a:lnTo>
                  <a:cubicBezTo>
                    <a:pt x="7725" y="141"/>
                    <a:pt x="7584" y="0"/>
                    <a:pt x="74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3135680" y="1858946"/>
              <a:ext cx="215740" cy="13423"/>
            </a:xfrm>
            <a:custGeom>
              <a:rect b="b" l="l" r="r" t="t"/>
              <a:pathLst>
                <a:path extrusionOk="0" h="275" w="4365">
                  <a:moveTo>
                    <a:pt x="167" y="1"/>
                  </a:moveTo>
                  <a:cubicBezTo>
                    <a:pt x="1" y="17"/>
                    <a:pt x="1" y="266"/>
                    <a:pt x="167" y="275"/>
                  </a:cubicBezTo>
                  <a:lnTo>
                    <a:pt x="4199" y="275"/>
                  </a:lnTo>
                  <a:cubicBezTo>
                    <a:pt x="4365" y="266"/>
                    <a:pt x="4365" y="17"/>
                    <a:pt x="4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3135680" y="1912004"/>
              <a:ext cx="215740" cy="13423"/>
            </a:xfrm>
            <a:custGeom>
              <a:rect b="b" l="l" r="r" t="t"/>
              <a:pathLst>
                <a:path extrusionOk="0" h="275" w="4365">
                  <a:moveTo>
                    <a:pt x="167" y="1"/>
                  </a:moveTo>
                  <a:cubicBezTo>
                    <a:pt x="1" y="9"/>
                    <a:pt x="1" y="258"/>
                    <a:pt x="167" y="274"/>
                  </a:cubicBezTo>
                  <a:lnTo>
                    <a:pt x="4199" y="274"/>
                  </a:lnTo>
                  <a:cubicBezTo>
                    <a:pt x="4365" y="258"/>
                    <a:pt x="4365" y="9"/>
                    <a:pt x="4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3134890" y="1964671"/>
              <a:ext cx="217371" cy="13423"/>
            </a:xfrm>
            <a:custGeom>
              <a:rect b="b" l="l" r="r" t="t"/>
              <a:pathLst>
                <a:path extrusionOk="0" h="275" w="4398">
                  <a:moveTo>
                    <a:pt x="183" y="0"/>
                  </a:moveTo>
                  <a:cubicBezTo>
                    <a:pt x="0" y="0"/>
                    <a:pt x="0" y="274"/>
                    <a:pt x="183" y="274"/>
                  </a:cubicBezTo>
                  <a:lnTo>
                    <a:pt x="4215" y="274"/>
                  </a:lnTo>
                  <a:cubicBezTo>
                    <a:pt x="4397" y="274"/>
                    <a:pt x="4397" y="0"/>
                    <a:pt x="42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8"/>
            <p:cNvSpPr/>
            <p:nvPr/>
          </p:nvSpPr>
          <p:spPr>
            <a:xfrm>
              <a:off x="3134890" y="2017290"/>
              <a:ext cx="217371" cy="13423"/>
            </a:xfrm>
            <a:custGeom>
              <a:rect b="b" l="l" r="r" t="t"/>
              <a:pathLst>
                <a:path extrusionOk="0" h="275" w="4398">
                  <a:moveTo>
                    <a:pt x="183" y="1"/>
                  </a:moveTo>
                  <a:cubicBezTo>
                    <a:pt x="0" y="1"/>
                    <a:pt x="0" y="275"/>
                    <a:pt x="183" y="275"/>
                  </a:cubicBezTo>
                  <a:lnTo>
                    <a:pt x="4215" y="275"/>
                  </a:lnTo>
                  <a:cubicBezTo>
                    <a:pt x="4397" y="275"/>
                    <a:pt x="4397" y="1"/>
                    <a:pt x="42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8"/>
            <p:cNvSpPr/>
            <p:nvPr/>
          </p:nvSpPr>
          <p:spPr>
            <a:xfrm>
              <a:off x="3135680" y="2069957"/>
              <a:ext cx="215740" cy="13423"/>
            </a:xfrm>
            <a:custGeom>
              <a:rect b="b" l="l" r="r" t="t"/>
              <a:pathLst>
                <a:path extrusionOk="0" h="275" w="4365">
                  <a:moveTo>
                    <a:pt x="167" y="0"/>
                  </a:moveTo>
                  <a:cubicBezTo>
                    <a:pt x="1" y="17"/>
                    <a:pt x="1" y="258"/>
                    <a:pt x="167" y="274"/>
                  </a:cubicBezTo>
                  <a:lnTo>
                    <a:pt x="4199" y="274"/>
                  </a:lnTo>
                  <a:cubicBezTo>
                    <a:pt x="4365" y="258"/>
                    <a:pt x="4365" y="17"/>
                    <a:pt x="41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8"/>
            <p:cNvSpPr/>
            <p:nvPr/>
          </p:nvSpPr>
          <p:spPr>
            <a:xfrm>
              <a:off x="3134890" y="2122576"/>
              <a:ext cx="217371" cy="13423"/>
            </a:xfrm>
            <a:custGeom>
              <a:rect b="b" l="l" r="r" t="t"/>
              <a:pathLst>
                <a:path extrusionOk="0" h="275" w="4398">
                  <a:moveTo>
                    <a:pt x="183" y="1"/>
                  </a:moveTo>
                  <a:cubicBezTo>
                    <a:pt x="0" y="1"/>
                    <a:pt x="0" y="275"/>
                    <a:pt x="183" y="275"/>
                  </a:cubicBezTo>
                  <a:lnTo>
                    <a:pt x="4215" y="275"/>
                  </a:lnTo>
                  <a:cubicBezTo>
                    <a:pt x="4397" y="275"/>
                    <a:pt x="4397" y="1"/>
                    <a:pt x="42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8"/>
            <p:cNvSpPr/>
            <p:nvPr/>
          </p:nvSpPr>
          <p:spPr>
            <a:xfrm>
              <a:off x="2859681" y="2188959"/>
              <a:ext cx="234620" cy="25236"/>
            </a:xfrm>
            <a:custGeom>
              <a:rect b="b" l="l" r="r" t="t"/>
              <a:pathLst>
                <a:path extrusionOk="0" h="517" w="4747">
                  <a:moveTo>
                    <a:pt x="335" y="1"/>
                  </a:moveTo>
                  <a:cubicBezTo>
                    <a:pt x="0" y="1"/>
                    <a:pt x="0" y="517"/>
                    <a:pt x="335" y="517"/>
                  </a:cubicBezTo>
                  <a:cubicBezTo>
                    <a:pt x="342" y="517"/>
                    <a:pt x="350" y="517"/>
                    <a:pt x="358" y="516"/>
                  </a:cubicBezTo>
                  <a:lnTo>
                    <a:pt x="4423" y="516"/>
                  </a:lnTo>
                  <a:cubicBezTo>
                    <a:pt x="4747" y="491"/>
                    <a:pt x="4747" y="18"/>
                    <a:pt x="4423" y="2"/>
                  </a:cubicBezTo>
                  <a:lnTo>
                    <a:pt x="358" y="2"/>
                  </a:lnTo>
                  <a:cubicBezTo>
                    <a:pt x="350" y="1"/>
                    <a:pt x="342" y="1"/>
                    <a:pt x="3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8"/>
            <p:cNvSpPr/>
            <p:nvPr/>
          </p:nvSpPr>
          <p:spPr>
            <a:xfrm>
              <a:off x="2807189" y="1763813"/>
              <a:ext cx="540957" cy="25529"/>
            </a:xfrm>
            <a:custGeom>
              <a:rect b="b" l="l" r="r" t="t"/>
              <a:pathLst>
                <a:path extrusionOk="0" h="523" w="10945">
                  <a:moveTo>
                    <a:pt x="341" y="0"/>
                  </a:moveTo>
                  <a:cubicBezTo>
                    <a:pt x="1" y="0"/>
                    <a:pt x="1" y="523"/>
                    <a:pt x="341" y="523"/>
                  </a:cubicBezTo>
                  <a:lnTo>
                    <a:pt x="10596" y="523"/>
                  </a:lnTo>
                  <a:cubicBezTo>
                    <a:pt x="10944" y="523"/>
                    <a:pt x="10944" y="0"/>
                    <a:pt x="10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8"/>
            <p:cNvSpPr/>
            <p:nvPr/>
          </p:nvSpPr>
          <p:spPr>
            <a:xfrm>
              <a:off x="3135680" y="2177293"/>
              <a:ext cx="57481" cy="48764"/>
            </a:xfrm>
            <a:custGeom>
              <a:rect b="b" l="l" r="r" t="t"/>
              <a:pathLst>
                <a:path extrusionOk="0" h="999" w="1163">
                  <a:moveTo>
                    <a:pt x="664" y="0"/>
                  </a:moveTo>
                  <a:cubicBezTo>
                    <a:pt x="225" y="0"/>
                    <a:pt x="1" y="539"/>
                    <a:pt x="316" y="855"/>
                  </a:cubicBezTo>
                  <a:cubicBezTo>
                    <a:pt x="415" y="954"/>
                    <a:pt x="538" y="998"/>
                    <a:pt x="660" y="998"/>
                  </a:cubicBezTo>
                  <a:cubicBezTo>
                    <a:pt x="915" y="998"/>
                    <a:pt x="1162" y="801"/>
                    <a:pt x="1162" y="498"/>
                  </a:cubicBezTo>
                  <a:cubicBezTo>
                    <a:pt x="1162" y="224"/>
                    <a:pt x="938" y="0"/>
                    <a:pt x="6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8"/>
            <p:cNvSpPr/>
            <p:nvPr/>
          </p:nvSpPr>
          <p:spPr>
            <a:xfrm>
              <a:off x="3210710" y="2177293"/>
              <a:ext cx="57481" cy="48764"/>
            </a:xfrm>
            <a:custGeom>
              <a:rect b="b" l="l" r="r" t="t"/>
              <a:pathLst>
                <a:path extrusionOk="0" h="999" w="1163">
                  <a:moveTo>
                    <a:pt x="665" y="0"/>
                  </a:moveTo>
                  <a:cubicBezTo>
                    <a:pt x="225" y="0"/>
                    <a:pt x="1" y="539"/>
                    <a:pt x="316" y="855"/>
                  </a:cubicBezTo>
                  <a:cubicBezTo>
                    <a:pt x="415" y="954"/>
                    <a:pt x="538" y="998"/>
                    <a:pt x="660" y="998"/>
                  </a:cubicBezTo>
                  <a:cubicBezTo>
                    <a:pt x="915" y="998"/>
                    <a:pt x="1162" y="801"/>
                    <a:pt x="1162" y="498"/>
                  </a:cubicBezTo>
                  <a:cubicBezTo>
                    <a:pt x="1162" y="224"/>
                    <a:pt x="938" y="0"/>
                    <a:pt x="6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8"/>
            <p:cNvSpPr/>
            <p:nvPr/>
          </p:nvSpPr>
          <p:spPr>
            <a:xfrm>
              <a:off x="3285790" y="2177293"/>
              <a:ext cx="57432" cy="48764"/>
            </a:xfrm>
            <a:custGeom>
              <a:rect b="b" l="l" r="r" t="t"/>
              <a:pathLst>
                <a:path extrusionOk="0" h="999" w="1162">
                  <a:moveTo>
                    <a:pt x="664" y="0"/>
                  </a:moveTo>
                  <a:cubicBezTo>
                    <a:pt x="224" y="0"/>
                    <a:pt x="0" y="539"/>
                    <a:pt x="316" y="855"/>
                  </a:cubicBezTo>
                  <a:cubicBezTo>
                    <a:pt x="417" y="954"/>
                    <a:pt x="541" y="998"/>
                    <a:pt x="663" y="998"/>
                  </a:cubicBezTo>
                  <a:cubicBezTo>
                    <a:pt x="918" y="998"/>
                    <a:pt x="1162" y="801"/>
                    <a:pt x="1162" y="498"/>
                  </a:cubicBezTo>
                  <a:cubicBezTo>
                    <a:pt x="1162" y="224"/>
                    <a:pt x="938" y="0"/>
                    <a:pt x="6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8"/>
            <p:cNvSpPr/>
            <p:nvPr/>
          </p:nvSpPr>
          <p:spPr>
            <a:xfrm>
              <a:off x="2379894" y="2189008"/>
              <a:ext cx="232545" cy="196470"/>
            </a:xfrm>
            <a:custGeom>
              <a:rect b="b" l="l" r="r" t="t"/>
              <a:pathLst>
                <a:path extrusionOk="0" h="4025" w="4705">
                  <a:moveTo>
                    <a:pt x="2689" y="1"/>
                  </a:moveTo>
                  <a:cubicBezTo>
                    <a:pt x="897" y="1"/>
                    <a:pt x="1" y="2166"/>
                    <a:pt x="1270" y="3436"/>
                  </a:cubicBezTo>
                  <a:cubicBezTo>
                    <a:pt x="1680" y="3843"/>
                    <a:pt x="2183" y="4025"/>
                    <a:pt x="2676" y="4025"/>
                  </a:cubicBezTo>
                  <a:cubicBezTo>
                    <a:pt x="3712" y="4025"/>
                    <a:pt x="4705" y="3222"/>
                    <a:pt x="4705" y="2008"/>
                  </a:cubicBezTo>
                  <a:cubicBezTo>
                    <a:pt x="4697" y="897"/>
                    <a:pt x="3801" y="1"/>
                    <a:pt x="26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8"/>
            <p:cNvSpPr/>
            <p:nvPr/>
          </p:nvSpPr>
          <p:spPr>
            <a:xfrm>
              <a:off x="2452897" y="2242896"/>
              <a:ext cx="104633" cy="88839"/>
            </a:xfrm>
            <a:custGeom>
              <a:rect b="b" l="l" r="r" t="t"/>
              <a:pathLst>
                <a:path extrusionOk="0" h="1820" w="2117">
                  <a:moveTo>
                    <a:pt x="1212" y="0"/>
                  </a:moveTo>
                  <a:cubicBezTo>
                    <a:pt x="399" y="0"/>
                    <a:pt x="0" y="979"/>
                    <a:pt x="573" y="1552"/>
                  </a:cubicBezTo>
                  <a:cubicBezTo>
                    <a:pt x="755" y="1736"/>
                    <a:pt x="980" y="1819"/>
                    <a:pt x="1202" y="1819"/>
                  </a:cubicBezTo>
                  <a:cubicBezTo>
                    <a:pt x="1667" y="1819"/>
                    <a:pt x="2116" y="1455"/>
                    <a:pt x="2116" y="904"/>
                  </a:cubicBezTo>
                  <a:cubicBezTo>
                    <a:pt x="2116" y="407"/>
                    <a:pt x="1710" y="0"/>
                    <a:pt x="12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8"/>
            <p:cNvSpPr/>
            <p:nvPr/>
          </p:nvSpPr>
          <p:spPr>
            <a:xfrm>
              <a:off x="2811984" y="1995374"/>
              <a:ext cx="174075" cy="9470"/>
            </a:xfrm>
            <a:custGeom>
              <a:rect b="b" l="l" r="r" t="t"/>
              <a:pathLst>
                <a:path extrusionOk="0" h="194" w="3522">
                  <a:moveTo>
                    <a:pt x="122" y="1"/>
                  </a:moveTo>
                  <a:cubicBezTo>
                    <a:pt x="0" y="1"/>
                    <a:pt x="0" y="194"/>
                    <a:pt x="122" y="194"/>
                  </a:cubicBezTo>
                  <a:cubicBezTo>
                    <a:pt x="126" y="194"/>
                    <a:pt x="131" y="193"/>
                    <a:pt x="136" y="193"/>
                  </a:cubicBezTo>
                  <a:lnTo>
                    <a:pt x="3430" y="193"/>
                  </a:lnTo>
                  <a:cubicBezTo>
                    <a:pt x="3480" y="193"/>
                    <a:pt x="3521" y="151"/>
                    <a:pt x="3521" y="93"/>
                  </a:cubicBezTo>
                  <a:cubicBezTo>
                    <a:pt x="3521" y="43"/>
                    <a:pt x="3480" y="2"/>
                    <a:pt x="3430" y="2"/>
                  </a:cubicBezTo>
                  <a:lnTo>
                    <a:pt x="136" y="2"/>
                  </a:lnTo>
                  <a:cubicBezTo>
                    <a:pt x="131" y="1"/>
                    <a:pt x="126" y="1"/>
                    <a:pt x="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8"/>
            <p:cNvSpPr/>
            <p:nvPr/>
          </p:nvSpPr>
          <p:spPr>
            <a:xfrm>
              <a:off x="2810501" y="1976825"/>
              <a:ext cx="177584" cy="9323"/>
            </a:xfrm>
            <a:custGeom>
              <a:rect b="b" l="l" r="r" t="t"/>
              <a:pathLst>
                <a:path extrusionOk="0" h="191" w="3593">
                  <a:moveTo>
                    <a:pt x="133" y="0"/>
                  </a:moveTo>
                  <a:cubicBezTo>
                    <a:pt x="0" y="0"/>
                    <a:pt x="0" y="191"/>
                    <a:pt x="133" y="191"/>
                  </a:cubicBezTo>
                  <a:lnTo>
                    <a:pt x="3502" y="191"/>
                  </a:lnTo>
                  <a:cubicBezTo>
                    <a:pt x="3551" y="191"/>
                    <a:pt x="3593" y="150"/>
                    <a:pt x="3593" y="91"/>
                  </a:cubicBezTo>
                  <a:cubicBezTo>
                    <a:pt x="3593" y="42"/>
                    <a:pt x="3551" y="0"/>
                    <a:pt x="3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8"/>
            <p:cNvSpPr/>
            <p:nvPr/>
          </p:nvSpPr>
          <p:spPr>
            <a:xfrm>
              <a:off x="2814850" y="2014020"/>
              <a:ext cx="168342" cy="9470"/>
            </a:xfrm>
            <a:custGeom>
              <a:rect b="b" l="l" r="r" t="t"/>
              <a:pathLst>
                <a:path extrusionOk="0" h="194" w="3406">
                  <a:moveTo>
                    <a:pt x="122" y="1"/>
                  </a:moveTo>
                  <a:cubicBezTo>
                    <a:pt x="0" y="1"/>
                    <a:pt x="0" y="193"/>
                    <a:pt x="122" y="193"/>
                  </a:cubicBezTo>
                  <a:cubicBezTo>
                    <a:pt x="126" y="193"/>
                    <a:pt x="131" y="193"/>
                    <a:pt x="136" y="192"/>
                  </a:cubicBezTo>
                  <a:lnTo>
                    <a:pt x="3306" y="192"/>
                  </a:lnTo>
                  <a:cubicBezTo>
                    <a:pt x="3364" y="192"/>
                    <a:pt x="3405" y="151"/>
                    <a:pt x="3405" y="101"/>
                  </a:cubicBezTo>
                  <a:cubicBezTo>
                    <a:pt x="3405" y="43"/>
                    <a:pt x="3355" y="1"/>
                    <a:pt x="3306" y="1"/>
                  </a:cubicBezTo>
                  <a:lnTo>
                    <a:pt x="136" y="1"/>
                  </a:lnTo>
                  <a:cubicBezTo>
                    <a:pt x="131" y="1"/>
                    <a:pt x="126" y="1"/>
                    <a:pt x="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8"/>
            <p:cNvSpPr/>
            <p:nvPr/>
          </p:nvSpPr>
          <p:spPr>
            <a:xfrm>
              <a:off x="2840009" y="2107200"/>
              <a:ext cx="121437" cy="9372"/>
            </a:xfrm>
            <a:custGeom>
              <a:rect b="b" l="l" r="r" t="t"/>
              <a:pathLst>
                <a:path extrusionOk="0" h="192" w="2457">
                  <a:moveTo>
                    <a:pt x="100" y="1"/>
                  </a:moveTo>
                  <a:cubicBezTo>
                    <a:pt x="50" y="1"/>
                    <a:pt x="1" y="42"/>
                    <a:pt x="1" y="100"/>
                  </a:cubicBezTo>
                  <a:cubicBezTo>
                    <a:pt x="1" y="150"/>
                    <a:pt x="50" y="192"/>
                    <a:pt x="100" y="192"/>
                  </a:cubicBezTo>
                  <a:lnTo>
                    <a:pt x="2332" y="192"/>
                  </a:lnTo>
                  <a:cubicBezTo>
                    <a:pt x="2456" y="192"/>
                    <a:pt x="2456" y="1"/>
                    <a:pt x="23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8"/>
            <p:cNvSpPr/>
            <p:nvPr/>
          </p:nvSpPr>
          <p:spPr>
            <a:xfrm>
              <a:off x="2811736" y="1939534"/>
              <a:ext cx="176348" cy="9372"/>
            </a:xfrm>
            <a:custGeom>
              <a:rect b="b" l="l" r="r" t="t"/>
              <a:pathLst>
                <a:path extrusionOk="0" h="192" w="3568">
                  <a:moveTo>
                    <a:pt x="133" y="1"/>
                  </a:moveTo>
                  <a:cubicBezTo>
                    <a:pt x="0" y="1"/>
                    <a:pt x="0" y="192"/>
                    <a:pt x="133" y="192"/>
                  </a:cubicBezTo>
                  <a:lnTo>
                    <a:pt x="3443" y="192"/>
                  </a:lnTo>
                  <a:cubicBezTo>
                    <a:pt x="3568" y="192"/>
                    <a:pt x="3568" y="1"/>
                    <a:pt x="34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8"/>
            <p:cNvSpPr/>
            <p:nvPr/>
          </p:nvSpPr>
          <p:spPr>
            <a:xfrm>
              <a:off x="2833039" y="2069957"/>
              <a:ext cx="132508" cy="9372"/>
            </a:xfrm>
            <a:custGeom>
              <a:rect b="b" l="l" r="r" t="t"/>
              <a:pathLst>
                <a:path extrusionOk="0" h="192" w="2681">
                  <a:moveTo>
                    <a:pt x="133" y="0"/>
                  </a:moveTo>
                  <a:cubicBezTo>
                    <a:pt x="1" y="0"/>
                    <a:pt x="1" y="191"/>
                    <a:pt x="133" y="191"/>
                  </a:cubicBezTo>
                  <a:lnTo>
                    <a:pt x="2581" y="191"/>
                  </a:lnTo>
                  <a:cubicBezTo>
                    <a:pt x="2639" y="191"/>
                    <a:pt x="2680" y="150"/>
                    <a:pt x="2680" y="100"/>
                  </a:cubicBezTo>
                  <a:cubicBezTo>
                    <a:pt x="2680" y="42"/>
                    <a:pt x="2631" y="0"/>
                    <a:pt x="25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8"/>
            <p:cNvSpPr/>
            <p:nvPr/>
          </p:nvSpPr>
          <p:spPr>
            <a:xfrm>
              <a:off x="2809364" y="1957740"/>
              <a:ext cx="180352" cy="9811"/>
            </a:xfrm>
            <a:custGeom>
              <a:rect b="b" l="l" r="r" t="t"/>
              <a:pathLst>
                <a:path extrusionOk="0" h="201" w="3649">
                  <a:moveTo>
                    <a:pt x="132" y="1"/>
                  </a:moveTo>
                  <a:cubicBezTo>
                    <a:pt x="1" y="1"/>
                    <a:pt x="1" y="201"/>
                    <a:pt x="132" y="201"/>
                  </a:cubicBezTo>
                  <a:cubicBezTo>
                    <a:pt x="134" y="201"/>
                    <a:pt x="137" y="200"/>
                    <a:pt x="139" y="200"/>
                  </a:cubicBezTo>
                  <a:lnTo>
                    <a:pt x="3533" y="200"/>
                  </a:lnTo>
                  <a:cubicBezTo>
                    <a:pt x="3649" y="184"/>
                    <a:pt x="3649" y="18"/>
                    <a:pt x="3533" y="1"/>
                  </a:cubicBezTo>
                  <a:lnTo>
                    <a:pt x="139" y="1"/>
                  </a:lnTo>
                  <a:cubicBezTo>
                    <a:pt x="137" y="1"/>
                    <a:pt x="134" y="1"/>
                    <a:pt x="1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8"/>
            <p:cNvSpPr/>
            <p:nvPr/>
          </p:nvSpPr>
          <p:spPr>
            <a:xfrm>
              <a:off x="2843963" y="2088554"/>
              <a:ext cx="111355" cy="9421"/>
            </a:xfrm>
            <a:custGeom>
              <a:rect b="b" l="l" r="r" t="t"/>
              <a:pathLst>
                <a:path extrusionOk="0" h="193" w="2253">
                  <a:moveTo>
                    <a:pt x="122" y="0"/>
                  </a:moveTo>
                  <a:cubicBezTo>
                    <a:pt x="0" y="0"/>
                    <a:pt x="0" y="193"/>
                    <a:pt x="122" y="193"/>
                  </a:cubicBezTo>
                  <a:cubicBezTo>
                    <a:pt x="126" y="193"/>
                    <a:pt x="131" y="192"/>
                    <a:pt x="136" y="192"/>
                  </a:cubicBezTo>
                  <a:lnTo>
                    <a:pt x="2136" y="192"/>
                  </a:lnTo>
                  <a:cubicBezTo>
                    <a:pt x="2252" y="175"/>
                    <a:pt x="2252" y="9"/>
                    <a:pt x="2136" y="1"/>
                  </a:cubicBezTo>
                  <a:lnTo>
                    <a:pt x="136" y="1"/>
                  </a:lnTo>
                  <a:cubicBezTo>
                    <a:pt x="131" y="0"/>
                    <a:pt x="126" y="0"/>
                    <a:pt x="1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8"/>
            <p:cNvSpPr/>
            <p:nvPr/>
          </p:nvSpPr>
          <p:spPr>
            <a:xfrm>
              <a:off x="2819941" y="2032714"/>
              <a:ext cx="159149" cy="9323"/>
            </a:xfrm>
            <a:custGeom>
              <a:rect b="b" l="l" r="r" t="t"/>
              <a:pathLst>
                <a:path extrusionOk="0" h="191" w="3220">
                  <a:moveTo>
                    <a:pt x="116" y="0"/>
                  </a:moveTo>
                  <a:cubicBezTo>
                    <a:pt x="0" y="8"/>
                    <a:pt x="0" y="174"/>
                    <a:pt x="116" y="191"/>
                  </a:cubicBezTo>
                  <a:lnTo>
                    <a:pt x="3120" y="191"/>
                  </a:lnTo>
                  <a:cubicBezTo>
                    <a:pt x="3178" y="191"/>
                    <a:pt x="3219" y="149"/>
                    <a:pt x="3219" y="91"/>
                  </a:cubicBezTo>
                  <a:cubicBezTo>
                    <a:pt x="3219" y="42"/>
                    <a:pt x="3178" y="0"/>
                    <a:pt x="31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8"/>
            <p:cNvSpPr/>
            <p:nvPr/>
          </p:nvSpPr>
          <p:spPr>
            <a:xfrm>
              <a:off x="2825675" y="2051311"/>
              <a:ext cx="147682" cy="9372"/>
            </a:xfrm>
            <a:custGeom>
              <a:rect b="b" l="l" r="r" t="t"/>
              <a:pathLst>
                <a:path extrusionOk="0" h="192" w="2988">
                  <a:moveTo>
                    <a:pt x="116" y="1"/>
                  </a:moveTo>
                  <a:cubicBezTo>
                    <a:pt x="0" y="9"/>
                    <a:pt x="0" y="175"/>
                    <a:pt x="116" y="192"/>
                  </a:cubicBezTo>
                  <a:lnTo>
                    <a:pt x="2888" y="192"/>
                  </a:lnTo>
                  <a:cubicBezTo>
                    <a:pt x="2946" y="192"/>
                    <a:pt x="2987" y="150"/>
                    <a:pt x="2987" y="92"/>
                  </a:cubicBezTo>
                  <a:cubicBezTo>
                    <a:pt x="2987" y="42"/>
                    <a:pt x="2946" y="1"/>
                    <a:pt x="28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8"/>
            <p:cNvSpPr/>
            <p:nvPr/>
          </p:nvSpPr>
          <p:spPr>
            <a:xfrm>
              <a:off x="2857259" y="1883645"/>
              <a:ext cx="86444" cy="9811"/>
            </a:xfrm>
            <a:custGeom>
              <a:rect b="b" l="l" r="r" t="t"/>
              <a:pathLst>
                <a:path extrusionOk="0" h="201" w="1749">
                  <a:moveTo>
                    <a:pt x="1618" y="1"/>
                  </a:moveTo>
                  <a:cubicBezTo>
                    <a:pt x="1615" y="1"/>
                    <a:pt x="1612" y="1"/>
                    <a:pt x="1610" y="1"/>
                  </a:cubicBezTo>
                  <a:lnTo>
                    <a:pt x="116" y="1"/>
                  </a:lnTo>
                  <a:cubicBezTo>
                    <a:pt x="0" y="17"/>
                    <a:pt x="0" y="183"/>
                    <a:pt x="116" y="200"/>
                  </a:cubicBezTo>
                  <a:lnTo>
                    <a:pt x="1610" y="200"/>
                  </a:lnTo>
                  <a:cubicBezTo>
                    <a:pt x="1612" y="200"/>
                    <a:pt x="1615" y="200"/>
                    <a:pt x="1618" y="200"/>
                  </a:cubicBezTo>
                  <a:cubicBezTo>
                    <a:pt x="1748" y="200"/>
                    <a:pt x="1748" y="1"/>
                    <a:pt x="16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8"/>
            <p:cNvSpPr/>
            <p:nvPr/>
          </p:nvSpPr>
          <p:spPr>
            <a:xfrm>
              <a:off x="2818014" y="1920497"/>
              <a:ext cx="163794" cy="9421"/>
            </a:xfrm>
            <a:custGeom>
              <a:rect b="b" l="l" r="r" t="t"/>
              <a:pathLst>
                <a:path extrusionOk="0" h="193" w="3314">
                  <a:moveTo>
                    <a:pt x="131" y="1"/>
                  </a:moveTo>
                  <a:cubicBezTo>
                    <a:pt x="3" y="1"/>
                    <a:pt x="0" y="193"/>
                    <a:pt x="124" y="193"/>
                  </a:cubicBezTo>
                  <a:cubicBezTo>
                    <a:pt x="128" y="193"/>
                    <a:pt x="133" y="192"/>
                    <a:pt x="139" y="192"/>
                  </a:cubicBezTo>
                  <a:lnTo>
                    <a:pt x="3175" y="192"/>
                  </a:lnTo>
                  <a:cubicBezTo>
                    <a:pt x="3181" y="192"/>
                    <a:pt x="3186" y="193"/>
                    <a:pt x="3190" y="193"/>
                  </a:cubicBezTo>
                  <a:cubicBezTo>
                    <a:pt x="3314" y="193"/>
                    <a:pt x="3311" y="1"/>
                    <a:pt x="3183" y="1"/>
                  </a:cubicBezTo>
                  <a:cubicBezTo>
                    <a:pt x="3181" y="1"/>
                    <a:pt x="3178" y="1"/>
                    <a:pt x="3175" y="1"/>
                  </a:cubicBezTo>
                  <a:lnTo>
                    <a:pt x="139" y="1"/>
                  </a:lnTo>
                  <a:cubicBezTo>
                    <a:pt x="136" y="1"/>
                    <a:pt x="133" y="1"/>
                    <a:pt x="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8"/>
            <p:cNvSpPr/>
            <p:nvPr/>
          </p:nvSpPr>
          <p:spPr>
            <a:xfrm>
              <a:off x="2831408" y="1902291"/>
              <a:ext cx="137006" cy="9372"/>
            </a:xfrm>
            <a:custGeom>
              <a:rect b="b" l="l" r="r" t="t"/>
              <a:pathLst>
                <a:path extrusionOk="0" h="192" w="2772">
                  <a:moveTo>
                    <a:pt x="2655" y="0"/>
                  </a:moveTo>
                  <a:cubicBezTo>
                    <a:pt x="2652" y="0"/>
                    <a:pt x="2650" y="0"/>
                    <a:pt x="2647" y="1"/>
                  </a:cubicBezTo>
                  <a:lnTo>
                    <a:pt x="133" y="1"/>
                  </a:lnTo>
                  <a:cubicBezTo>
                    <a:pt x="0" y="1"/>
                    <a:pt x="0" y="191"/>
                    <a:pt x="133" y="191"/>
                  </a:cubicBezTo>
                  <a:lnTo>
                    <a:pt x="2647" y="191"/>
                  </a:lnTo>
                  <a:cubicBezTo>
                    <a:pt x="2769" y="191"/>
                    <a:pt x="2771" y="0"/>
                    <a:pt x="26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9"/>
          <p:cNvSpPr txBox="1"/>
          <p:nvPr>
            <p:ph type="title"/>
          </p:nvPr>
        </p:nvSpPr>
        <p:spPr>
          <a:xfrm>
            <a:off x="713225" y="539500"/>
            <a:ext cx="77181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Science fiction writers need to place themselves in one of two locations or </a:t>
            </a:r>
            <a:r>
              <a:rPr lang="en"/>
              <a:t>dimensions</a:t>
            </a:r>
            <a:r>
              <a:rPr lang="en"/>
              <a:t> - the future or </a:t>
            </a:r>
            <a:r>
              <a:rPr lang="en"/>
              <a:t>somewhere</a:t>
            </a:r>
            <a:r>
              <a:rPr lang="en"/>
              <a:t> else in the universe. And these </a:t>
            </a:r>
            <a:r>
              <a:rPr lang="en"/>
              <a:t>dimensions</a:t>
            </a:r>
            <a:r>
              <a:rPr lang="en"/>
              <a:t> have to be imagined.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0"/>
          <p:cNvSpPr txBox="1"/>
          <p:nvPr>
            <p:ph type="title"/>
          </p:nvPr>
        </p:nvSpPr>
        <p:spPr>
          <a:xfrm>
            <a:off x="824325" y="1472675"/>
            <a:ext cx="7717500" cy="24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Think of Five inventions used today that would have been considered science fiction 100 year ago.</a:t>
            </a:r>
            <a:endParaRPr/>
          </a:p>
        </p:txBody>
      </p:sp>
      <p:grpSp>
        <p:nvGrpSpPr>
          <p:cNvPr id="659" name="Google Shape;659;p30"/>
          <p:cNvGrpSpPr/>
          <p:nvPr/>
        </p:nvGrpSpPr>
        <p:grpSpPr>
          <a:xfrm>
            <a:off x="7927848" y="457200"/>
            <a:ext cx="754393" cy="274312"/>
            <a:chOff x="7676375" y="402350"/>
            <a:chExt cx="754393" cy="274312"/>
          </a:xfrm>
        </p:grpSpPr>
        <p:sp>
          <p:nvSpPr>
            <p:cNvPr id="660" name="Google Shape;660;p30"/>
            <p:cNvSpPr/>
            <p:nvPr/>
          </p:nvSpPr>
          <p:spPr>
            <a:xfrm>
              <a:off x="7677706" y="402350"/>
              <a:ext cx="295351" cy="267625"/>
            </a:xfrm>
            <a:custGeom>
              <a:rect b="b" l="l" r="r" t="t"/>
              <a:pathLst>
                <a:path extrusionOk="0" h="9924" w="11093">
                  <a:moveTo>
                    <a:pt x="1726" y="0"/>
                  </a:moveTo>
                  <a:cubicBezTo>
                    <a:pt x="772" y="8"/>
                    <a:pt x="0" y="772"/>
                    <a:pt x="0" y="1726"/>
                  </a:cubicBezTo>
                  <a:lnTo>
                    <a:pt x="0" y="8197"/>
                  </a:lnTo>
                  <a:cubicBezTo>
                    <a:pt x="0" y="9152"/>
                    <a:pt x="772" y="9915"/>
                    <a:pt x="1726" y="9923"/>
                  </a:cubicBezTo>
                  <a:lnTo>
                    <a:pt x="1925" y="9923"/>
                  </a:lnTo>
                  <a:cubicBezTo>
                    <a:pt x="971" y="9915"/>
                    <a:pt x="199" y="9152"/>
                    <a:pt x="199" y="8197"/>
                  </a:cubicBezTo>
                  <a:lnTo>
                    <a:pt x="199" y="3642"/>
                  </a:lnTo>
                  <a:cubicBezTo>
                    <a:pt x="199" y="2688"/>
                    <a:pt x="971" y="1925"/>
                    <a:pt x="1925" y="1917"/>
                  </a:cubicBezTo>
                  <a:lnTo>
                    <a:pt x="11093" y="1917"/>
                  </a:lnTo>
                  <a:lnTo>
                    <a:pt x="11093" y="1726"/>
                  </a:lnTo>
                  <a:cubicBezTo>
                    <a:pt x="11093" y="772"/>
                    <a:pt x="10321" y="8"/>
                    <a:pt x="9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8324698" y="511700"/>
              <a:ext cx="32722" cy="97838"/>
            </a:xfrm>
            <a:custGeom>
              <a:rect b="b" l="l" r="r" t="t"/>
              <a:pathLst>
                <a:path extrusionOk="0" h="3628" w="1229">
                  <a:moveTo>
                    <a:pt x="614" y="127"/>
                  </a:moveTo>
                  <a:cubicBezTo>
                    <a:pt x="872" y="127"/>
                    <a:pt x="1079" y="334"/>
                    <a:pt x="1079" y="591"/>
                  </a:cubicBezTo>
                  <a:lnTo>
                    <a:pt x="1079" y="3014"/>
                  </a:lnTo>
                  <a:cubicBezTo>
                    <a:pt x="1079" y="3321"/>
                    <a:pt x="847" y="3474"/>
                    <a:pt x="614" y="3474"/>
                  </a:cubicBezTo>
                  <a:cubicBezTo>
                    <a:pt x="382" y="3474"/>
                    <a:pt x="150" y="3321"/>
                    <a:pt x="150" y="3014"/>
                  </a:cubicBezTo>
                  <a:lnTo>
                    <a:pt x="150" y="591"/>
                  </a:lnTo>
                  <a:cubicBezTo>
                    <a:pt x="150" y="334"/>
                    <a:pt x="357" y="127"/>
                    <a:pt x="614" y="127"/>
                  </a:cubicBezTo>
                  <a:close/>
                  <a:moveTo>
                    <a:pt x="614" y="0"/>
                  </a:moveTo>
                  <a:cubicBezTo>
                    <a:pt x="316" y="0"/>
                    <a:pt x="17" y="197"/>
                    <a:pt x="0" y="591"/>
                  </a:cubicBezTo>
                  <a:lnTo>
                    <a:pt x="0" y="3014"/>
                  </a:lnTo>
                  <a:cubicBezTo>
                    <a:pt x="0" y="3354"/>
                    <a:pt x="274" y="3628"/>
                    <a:pt x="614" y="3628"/>
                  </a:cubicBezTo>
                  <a:cubicBezTo>
                    <a:pt x="954" y="3628"/>
                    <a:pt x="1220" y="3354"/>
                    <a:pt x="1228" y="3014"/>
                  </a:cubicBezTo>
                  <a:lnTo>
                    <a:pt x="1228" y="591"/>
                  </a:lnTo>
                  <a:cubicBezTo>
                    <a:pt x="1212" y="197"/>
                    <a:pt x="913"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8280502"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8236333" y="511079"/>
              <a:ext cx="32509" cy="98458"/>
            </a:xfrm>
            <a:custGeom>
              <a:rect b="b" l="l" r="r" t="t"/>
              <a:pathLst>
                <a:path extrusionOk="0" h="3651" w="1221">
                  <a:moveTo>
                    <a:pt x="615" y="150"/>
                  </a:moveTo>
                  <a:cubicBezTo>
                    <a:pt x="863" y="150"/>
                    <a:pt x="1071" y="282"/>
                    <a:pt x="1071" y="440"/>
                  </a:cubicBezTo>
                  <a:lnTo>
                    <a:pt x="1071" y="3211"/>
                  </a:lnTo>
                  <a:cubicBezTo>
                    <a:pt x="1071" y="3369"/>
                    <a:pt x="863" y="3502"/>
                    <a:pt x="615" y="3502"/>
                  </a:cubicBezTo>
                  <a:cubicBezTo>
                    <a:pt x="357" y="3502"/>
                    <a:pt x="150" y="3369"/>
                    <a:pt x="150" y="3211"/>
                  </a:cubicBezTo>
                  <a:lnTo>
                    <a:pt x="150" y="440"/>
                  </a:lnTo>
                  <a:cubicBezTo>
                    <a:pt x="150" y="282"/>
                    <a:pt x="357" y="150"/>
                    <a:pt x="615" y="150"/>
                  </a:cubicBezTo>
                  <a:close/>
                  <a:moveTo>
                    <a:pt x="615" y="0"/>
                  </a:moveTo>
                  <a:cubicBezTo>
                    <a:pt x="274" y="0"/>
                    <a:pt x="1" y="200"/>
                    <a:pt x="1" y="440"/>
                  </a:cubicBezTo>
                  <a:lnTo>
                    <a:pt x="1" y="3211"/>
                  </a:lnTo>
                  <a:cubicBezTo>
                    <a:pt x="1" y="3452"/>
                    <a:pt x="274" y="3651"/>
                    <a:pt x="615" y="3651"/>
                  </a:cubicBezTo>
                  <a:cubicBezTo>
                    <a:pt x="946" y="3651"/>
                    <a:pt x="1220" y="3452"/>
                    <a:pt x="1220" y="3211"/>
                  </a:cubicBezTo>
                  <a:lnTo>
                    <a:pt x="1220" y="440"/>
                  </a:lnTo>
                  <a:cubicBezTo>
                    <a:pt x="1220" y="200"/>
                    <a:pt x="946"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8192164" y="511079"/>
              <a:ext cx="32482" cy="98458"/>
            </a:xfrm>
            <a:custGeom>
              <a:rect b="b" l="l" r="r" t="t"/>
              <a:pathLst>
                <a:path extrusionOk="0" h="3651" w="1220">
                  <a:moveTo>
                    <a:pt x="606" y="150"/>
                  </a:moveTo>
                  <a:cubicBezTo>
                    <a:pt x="863" y="150"/>
                    <a:pt x="1071" y="282"/>
                    <a:pt x="1071" y="440"/>
                  </a:cubicBezTo>
                  <a:lnTo>
                    <a:pt x="1071" y="3211"/>
                  </a:lnTo>
                  <a:cubicBezTo>
                    <a:pt x="1071" y="3369"/>
                    <a:pt x="863" y="3502"/>
                    <a:pt x="606" y="3502"/>
                  </a:cubicBezTo>
                  <a:cubicBezTo>
                    <a:pt x="357" y="3502"/>
                    <a:pt x="150" y="3369"/>
                    <a:pt x="150" y="3211"/>
                  </a:cubicBezTo>
                  <a:lnTo>
                    <a:pt x="150" y="440"/>
                  </a:lnTo>
                  <a:cubicBezTo>
                    <a:pt x="150" y="282"/>
                    <a:pt x="357" y="150"/>
                    <a:pt x="606" y="150"/>
                  </a:cubicBezTo>
                  <a:close/>
                  <a:moveTo>
                    <a:pt x="606" y="0"/>
                  </a:moveTo>
                  <a:cubicBezTo>
                    <a:pt x="274" y="0"/>
                    <a:pt x="0" y="200"/>
                    <a:pt x="0" y="440"/>
                  </a:cubicBezTo>
                  <a:lnTo>
                    <a:pt x="0" y="3211"/>
                  </a:lnTo>
                  <a:cubicBezTo>
                    <a:pt x="0" y="3452"/>
                    <a:pt x="274" y="3651"/>
                    <a:pt x="606" y="3651"/>
                  </a:cubicBezTo>
                  <a:cubicBezTo>
                    <a:pt x="946" y="3651"/>
                    <a:pt x="1220" y="3452"/>
                    <a:pt x="1220" y="3211"/>
                  </a:cubicBezTo>
                  <a:lnTo>
                    <a:pt x="1220" y="440"/>
                  </a:lnTo>
                  <a:cubicBezTo>
                    <a:pt x="1220" y="200"/>
                    <a:pt x="946"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8147968" y="511079"/>
              <a:ext cx="32509" cy="98458"/>
            </a:xfrm>
            <a:custGeom>
              <a:rect b="b" l="l" r="r" t="t"/>
              <a:pathLst>
                <a:path extrusionOk="0" h="3651" w="1221">
                  <a:moveTo>
                    <a:pt x="607" y="150"/>
                  </a:moveTo>
                  <a:cubicBezTo>
                    <a:pt x="855" y="150"/>
                    <a:pt x="1071" y="282"/>
                    <a:pt x="1071" y="440"/>
                  </a:cubicBezTo>
                  <a:lnTo>
                    <a:pt x="1071" y="3211"/>
                  </a:lnTo>
                  <a:cubicBezTo>
                    <a:pt x="1071" y="3369"/>
                    <a:pt x="864" y="3502"/>
                    <a:pt x="607" y="3502"/>
                  </a:cubicBezTo>
                  <a:cubicBezTo>
                    <a:pt x="358" y="3502"/>
                    <a:pt x="150" y="3369"/>
                    <a:pt x="150" y="3211"/>
                  </a:cubicBezTo>
                  <a:lnTo>
                    <a:pt x="150" y="440"/>
                  </a:lnTo>
                  <a:cubicBezTo>
                    <a:pt x="150" y="282"/>
                    <a:pt x="358" y="150"/>
                    <a:pt x="607" y="150"/>
                  </a:cubicBezTo>
                  <a:close/>
                  <a:moveTo>
                    <a:pt x="607" y="0"/>
                  </a:moveTo>
                  <a:cubicBezTo>
                    <a:pt x="275" y="0"/>
                    <a:pt x="1" y="200"/>
                    <a:pt x="1" y="440"/>
                  </a:cubicBezTo>
                  <a:lnTo>
                    <a:pt x="1" y="3211"/>
                  </a:lnTo>
                  <a:cubicBezTo>
                    <a:pt x="1" y="3452"/>
                    <a:pt x="275" y="3651"/>
                    <a:pt x="607" y="3651"/>
                  </a:cubicBezTo>
                  <a:cubicBezTo>
                    <a:pt x="947" y="3651"/>
                    <a:pt x="1221" y="3452"/>
                    <a:pt x="1221" y="3211"/>
                  </a:cubicBezTo>
                  <a:lnTo>
                    <a:pt x="1221" y="440"/>
                  </a:lnTo>
                  <a:cubicBezTo>
                    <a:pt x="1221" y="200"/>
                    <a:pt x="947" y="0"/>
                    <a:pt x="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8103585" y="511079"/>
              <a:ext cx="32722" cy="98458"/>
            </a:xfrm>
            <a:custGeom>
              <a:rect b="b" l="l" r="r" t="t"/>
              <a:pathLst>
                <a:path extrusionOk="0" h="3651" w="1229">
                  <a:moveTo>
                    <a:pt x="614" y="150"/>
                  </a:moveTo>
                  <a:cubicBezTo>
                    <a:pt x="863" y="150"/>
                    <a:pt x="1079" y="282"/>
                    <a:pt x="1079" y="440"/>
                  </a:cubicBezTo>
                  <a:lnTo>
                    <a:pt x="1079" y="3211"/>
                  </a:lnTo>
                  <a:cubicBezTo>
                    <a:pt x="1079" y="3369"/>
                    <a:pt x="871" y="3502"/>
                    <a:pt x="614" y="3502"/>
                  </a:cubicBezTo>
                  <a:cubicBezTo>
                    <a:pt x="357" y="3502"/>
                    <a:pt x="150" y="3369"/>
                    <a:pt x="150" y="3211"/>
                  </a:cubicBezTo>
                  <a:lnTo>
                    <a:pt x="150" y="440"/>
                  </a:lnTo>
                  <a:cubicBezTo>
                    <a:pt x="150" y="282"/>
                    <a:pt x="365" y="150"/>
                    <a:pt x="614" y="150"/>
                  </a:cubicBezTo>
                  <a:close/>
                  <a:moveTo>
                    <a:pt x="614" y="0"/>
                  </a:moveTo>
                  <a:cubicBezTo>
                    <a:pt x="274" y="0"/>
                    <a:pt x="0" y="200"/>
                    <a:pt x="0" y="440"/>
                  </a:cubicBezTo>
                  <a:lnTo>
                    <a:pt x="0" y="3211"/>
                  </a:lnTo>
                  <a:cubicBezTo>
                    <a:pt x="0" y="3452"/>
                    <a:pt x="274" y="3651"/>
                    <a:pt x="614" y="3651"/>
                  </a:cubicBezTo>
                  <a:cubicBezTo>
                    <a:pt x="954" y="3651"/>
                    <a:pt x="1228" y="3452"/>
                    <a:pt x="1228" y="3211"/>
                  </a:cubicBezTo>
                  <a:lnTo>
                    <a:pt x="1228" y="440"/>
                  </a:lnTo>
                  <a:cubicBezTo>
                    <a:pt x="1228" y="200"/>
                    <a:pt x="954" y="0"/>
                    <a:pt x="6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8059389" y="511079"/>
              <a:ext cx="32509" cy="98458"/>
            </a:xfrm>
            <a:custGeom>
              <a:rect b="b" l="l" r="r" t="t"/>
              <a:pathLst>
                <a:path extrusionOk="0" h="3651" w="1221">
                  <a:moveTo>
                    <a:pt x="615" y="150"/>
                  </a:moveTo>
                  <a:cubicBezTo>
                    <a:pt x="864" y="150"/>
                    <a:pt x="1071" y="282"/>
                    <a:pt x="1071" y="440"/>
                  </a:cubicBezTo>
                  <a:lnTo>
                    <a:pt x="1071" y="3211"/>
                  </a:lnTo>
                  <a:cubicBezTo>
                    <a:pt x="1071" y="3369"/>
                    <a:pt x="864" y="3502"/>
                    <a:pt x="615" y="3502"/>
                  </a:cubicBezTo>
                  <a:cubicBezTo>
                    <a:pt x="358" y="3502"/>
                    <a:pt x="150" y="3369"/>
                    <a:pt x="150" y="3211"/>
                  </a:cubicBezTo>
                  <a:lnTo>
                    <a:pt x="150" y="440"/>
                  </a:lnTo>
                  <a:cubicBezTo>
                    <a:pt x="150" y="282"/>
                    <a:pt x="366" y="150"/>
                    <a:pt x="615" y="150"/>
                  </a:cubicBezTo>
                  <a:close/>
                  <a:moveTo>
                    <a:pt x="615" y="0"/>
                  </a:moveTo>
                  <a:cubicBezTo>
                    <a:pt x="275" y="0"/>
                    <a:pt x="1" y="200"/>
                    <a:pt x="1" y="440"/>
                  </a:cubicBezTo>
                  <a:lnTo>
                    <a:pt x="1" y="3211"/>
                  </a:lnTo>
                  <a:cubicBezTo>
                    <a:pt x="1" y="3452"/>
                    <a:pt x="275" y="3651"/>
                    <a:pt x="615" y="3651"/>
                  </a:cubicBezTo>
                  <a:cubicBezTo>
                    <a:pt x="947" y="3651"/>
                    <a:pt x="1221" y="3452"/>
                    <a:pt x="1221" y="3211"/>
                  </a:cubicBezTo>
                  <a:lnTo>
                    <a:pt x="1221" y="440"/>
                  </a:lnTo>
                  <a:cubicBezTo>
                    <a:pt x="1221" y="200"/>
                    <a:pt x="947" y="0"/>
                    <a:pt x="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8017217" y="513102"/>
              <a:ext cx="28515" cy="94440"/>
            </a:xfrm>
            <a:custGeom>
              <a:rect b="b" l="l" r="r" t="t"/>
              <a:pathLst>
                <a:path extrusionOk="0" h="3502" w="1071">
                  <a:moveTo>
                    <a:pt x="539" y="0"/>
                  </a:moveTo>
                  <a:cubicBezTo>
                    <a:pt x="241" y="0"/>
                    <a:pt x="0" y="166"/>
                    <a:pt x="0" y="365"/>
                  </a:cubicBezTo>
                  <a:lnTo>
                    <a:pt x="0" y="3136"/>
                  </a:lnTo>
                  <a:cubicBezTo>
                    <a:pt x="0" y="3335"/>
                    <a:pt x="241" y="3501"/>
                    <a:pt x="539" y="3501"/>
                  </a:cubicBezTo>
                  <a:cubicBezTo>
                    <a:pt x="830" y="3501"/>
                    <a:pt x="1070" y="3335"/>
                    <a:pt x="1070" y="3136"/>
                  </a:cubicBezTo>
                  <a:lnTo>
                    <a:pt x="1070" y="365"/>
                  </a:lnTo>
                  <a:cubicBezTo>
                    <a:pt x="1070" y="166"/>
                    <a:pt x="830" y="0"/>
                    <a:pt x="5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7973021" y="513102"/>
              <a:ext cx="28542" cy="94440"/>
            </a:xfrm>
            <a:custGeom>
              <a:rect b="b" l="l" r="r" t="t"/>
              <a:pathLst>
                <a:path extrusionOk="0" h="3502" w="1072">
                  <a:moveTo>
                    <a:pt x="532" y="0"/>
                  </a:moveTo>
                  <a:cubicBezTo>
                    <a:pt x="241" y="0"/>
                    <a:pt x="1" y="166"/>
                    <a:pt x="1" y="365"/>
                  </a:cubicBezTo>
                  <a:lnTo>
                    <a:pt x="1" y="3136"/>
                  </a:lnTo>
                  <a:cubicBezTo>
                    <a:pt x="1" y="3335"/>
                    <a:pt x="241" y="3501"/>
                    <a:pt x="532" y="3501"/>
                  </a:cubicBezTo>
                  <a:cubicBezTo>
                    <a:pt x="831" y="3501"/>
                    <a:pt x="1071" y="3335"/>
                    <a:pt x="1071" y="3136"/>
                  </a:cubicBezTo>
                  <a:lnTo>
                    <a:pt x="1071" y="365"/>
                  </a:lnTo>
                  <a:cubicBezTo>
                    <a:pt x="1071" y="166"/>
                    <a:pt x="83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7928851"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7884442" y="513102"/>
              <a:ext cx="28755" cy="94440"/>
            </a:xfrm>
            <a:custGeom>
              <a:rect b="b" l="l" r="r" t="t"/>
              <a:pathLst>
                <a:path extrusionOk="0" h="3502" w="1080">
                  <a:moveTo>
                    <a:pt x="540" y="0"/>
                  </a:moveTo>
                  <a:cubicBezTo>
                    <a:pt x="250" y="0"/>
                    <a:pt x="1" y="166"/>
                    <a:pt x="1" y="365"/>
                  </a:cubicBezTo>
                  <a:lnTo>
                    <a:pt x="1" y="3136"/>
                  </a:lnTo>
                  <a:cubicBezTo>
                    <a:pt x="1" y="3335"/>
                    <a:pt x="250" y="3501"/>
                    <a:pt x="540" y="3501"/>
                  </a:cubicBezTo>
                  <a:cubicBezTo>
                    <a:pt x="839" y="3501"/>
                    <a:pt x="1079" y="3335"/>
                    <a:pt x="1079" y="3136"/>
                  </a:cubicBezTo>
                  <a:lnTo>
                    <a:pt x="1079" y="365"/>
                  </a:lnTo>
                  <a:cubicBezTo>
                    <a:pt x="1079" y="166"/>
                    <a:pt x="83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7840273"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1" y="3335"/>
                    <a:pt x="1071" y="3136"/>
                  </a:cubicBezTo>
                  <a:lnTo>
                    <a:pt x="1071" y="365"/>
                  </a:lnTo>
                  <a:cubicBezTo>
                    <a:pt x="1071"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7796104" y="513102"/>
              <a:ext cx="28515" cy="94440"/>
            </a:xfrm>
            <a:custGeom>
              <a:rect b="b" l="l" r="r" t="t"/>
              <a:pathLst>
                <a:path extrusionOk="0" h="3502" w="1071">
                  <a:moveTo>
                    <a:pt x="531" y="0"/>
                  </a:moveTo>
                  <a:cubicBezTo>
                    <a:pt x="241" y="0"/>
                    <a:pt x="0" y="166"/>
                    <a:pt x="0" y="365"/>
                  </a:cubicBezTo>
                  <a:lnTo>
                    <a:pt x="0" y="3136"/>
                  </a:lnTo>
                  <a:cubicBezTo>
                    <a:pt x="0" y="3335"/>
                    <a:pt x="241" y="3501"/>
                    <a:pt x="531" y="3501"/>
                  </a:cubicBezTo>
                  <a:cubicBezTo>
                    <a:pt x="830" y="3501"/>
                    <a:pt x="1070" y="3335"/>
                    <a:pt x="1070" y="3136"/>
                  </a:cubicBezTo>
                  <a:lnTo>
                    <a:pt x="1070" y="365"/>
                  </a:lnTo>
                  <a:cubicBezTo>
                    <a:pt x="1070" y="166"/>
                    <a:pt x="830"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7751908" y="513102"/>
              <a:ext cx="28542" cy="94440"/>
            </a:xfrm>
            <a:custGeom>
              <a:rect b="b" l="l" r="r" t="t"/>
              <a:pathLst>
                <a:path extrusionOk="0" h="3502" w="1072">
                  <a:moveTo>
                    <a:pt x="532" y="0"/>
                  </a:moveTo>
                  <a:cubicBezTo>
                    <a:pt x="241" y="0"/>
                    <a:pt x="1" y="241"/>
                    <a:pt x="1" y="539"/>
                  </a:cubicBezTo>
                  <a:lnTo>
                    <a:pt x="1" y="2962"/>
                  </a:lnTo>
                  <a:cubicBezTo>
                    <a:pt x="1" y="3261"/>
                    <a:pt x="241" y="3501"/>
                    <a:pt x="532" y="3501"/>
                  </a:cubicBezTo>
                  <a:cubicBezTo>
                    <a:pt x="830" y="3501"/>
                    <a:pt x="1071" y="3261"/>
                    <a:pt x="1071" y="2962"/>
                  </a:cubicBezTo>
                  <a:lnTo>
                    <a:pt x="1071" y="539"/>
                  </a:lnTo>
                  <a:cubicBezTo>
                    <a:pt x="1071" y="241"/>
                    <a:pt x="830"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7676375" y="447303"/>
              <a:ext cx="754393" cy="229359"/>
            </a:xfrm>
            <a:custGeom>
              <a:rect b="b" l="l" r="r" t="t"/>
              <a:pathLst>
                <a:path extrusionOk="0" h="8505" w="28334">
                  <a:moveTo>
                    <a:pt x="26110" y="499"/>
                  </a:moveTo>
                  <a:cubicBezTo>
                    <a:pt x="27064" y="499"/>
                    <a:pt x="27836" y="1270"/>
                    <a:pt x="27844" y="2224"/>
                  </a:cubicBezTo>
                  <a:lnTo>
                    <a:pt x="27844" y="6273"/>
                  </a:lnTo>
                  <a:cubicBezTo>
                    <a:pt x="27836" y="7227"/>
                    <a:pt x="27064" y="8007"/>
                    <a:pt x="26110" y="8007"/>
                  </a:cubicBezTo>
                  <a:lnTo>
                    <a:pt x="2232" y="8007"/>
                  </a:lnTo>
                  <a:cubicBezTo>
                    <a:pt x="1270" y="8007"/>
                    <a:pt x="498" y="7227"/>
                    <a:pt x="498" y="6273"/>
                  </a:cubicBezTo>
                  <a:lnTo>
                    <a:pt x="498" y="2224"/>
                  </a:lnTo>
                  <a:cubicBezTo>
                    <a:pt x="498" y="1270"/>
                    <a:pt x="1270" y="499"/>
                    <a:pt x="2232" y="499"/>
                  </a:cubicBezTo>
                  <a:close/>
                  <a:moveTo>
                    <a:pt x="2232" y="1"/>
                  </a:moveTo>
                  <a:cubicBezTo>
                    <a:pt x="996" y="1"/>
                    <a:pt x="0" y="996"/>
                    <a:pt x="0" y="2233"/>
                  </a:cubicBezTo>
                  <a:lnTo>
                    <a:pt x="0" y="6273"/>
                  </a:lnTo>
                  <a:cubicBezTo>
                    <a:pt x="0" y="7501"/>
                    <a:pt x="996" y="8497"/>
                    <a:pt x="2232" y="8505"/>
                  </a:cubicBezTo>
                  <a:lnTo>
                    <a:pt x="26110" y="8505"/>
                  </a:lnTo>
                  <a:cubicBezTo>
                    <a:pt x="27338" y="8497"/>
                    <a:pt x="28334" y="7501"/>
                    <a:pt x="28334" y="6273"/>
                  </a:cubicBezTo>
                  <a:lnTo>
                    <a:pt x="28334" y="2233"/>
                  </a:lnTo>
                  <a:cubicBezTo>
                    <a:pt x="28334" y="996"/>
                    <a:pt x="27338" y="1"/>
                    <a:pt x="26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Ultraman Sci-fi Minitheme by Slidesgo">
  <a:themeElements>
    <a:clrScheme name="Simple Light">
      <a:dk1>
        <a:srgbClr val="11DDDB"/>
      </a:dk1>
      <a:lt1>
        <a:srgbClr val="0C56DC"/>
      </a:lt1>
      <a:dk2>
        <a:srgbClr val="0E2488"/>
      </a:dk2>
      <a:lt2>
        <a:srgbClr val="F4B10B"/>
      </a:lt2>
      <a:accent1>
        <a:srgbClr val="BB1111"/>
      </a:accent1>
      <a:accent2>
        <a:srgbClr val="000000"/>
      </a:accent2>
      <a:accent3>
        <a:srgbClr val="7F7F7F"/>
      </a:accent3>
      <a:accent4>
        <a:srgbClr val="B2B2B2"/>
      </a:accent4>
      <a:accent5>
        <a:srgbClr val="E5E5E5"/>
      </a:accent5>
      <a:accent6>
        <a:srgbClr val="FFFFFF"/>
      </a:accent6>
      <a:hlink>
        <a:srgbClr val="11DD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