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حسن الاستماع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 smtClean="0"/>
            <a:t>قول الحق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الكلمة الطيبة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الصبر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احترام</a:t>
          </a:r>
          <a:r>
            <a:rPr lang="ar-JO" baseline="0" dirty="0" smtClean="0"/>
            <a:t> شخصية الآخر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2753008" y="354"/>
          <a:ext cx="1344725" cy="8740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حسن الاستماع</a:t>
          </a:r>
          <a:endParaRPr lang="en-US" sz="1900" kern="1200" dirty="0"/>
        </a:p>
      </dsp:txBody>
      <dsp:txXfrm>
        <a:off x="2795677" y="43023"/>
        <a:ext cx="1259387" cy="788733"/>
      </dsp:txXfrm>
    </dsp:sp>
    <dsp:sp modelId="{1B68905C-065B-4B37-BAAF-2CA26B65D057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426430" y="138628"/>
              </a:moveTo>
              <a:arcTo wR="1744848" hR="1744848" stAng="17579606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4412457" y="1206015"/>
          <a:ext cx="1344725" cy="87407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قول الحق</a:t>
          </a:r>
          <a:endParaRPr lang="en-US" sz="1900" kern="1200" dirty="0"/>
        </a:p>
      </dsp:txBody>
      <dsp:txXfrm>
        <a:off x="4455126" y="1248684"/>
        <a:ext cx="1259387" cy="788733"/>
      </dsp:txXfrm>
    </dsp:sp>
    <dsp:sp modelId="{6381B318-0E37-4717-900E-18C92DFB5E82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487321" y="1653842"/>
              </a:moveTo>
              <a:arcTo wR="1744848" hR="1744848" stAng="21420616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3778604" y="3156814"/>
          <a:ext cx="1344725" cy="87407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الكلمة الطيبة</a:t>
          </a:r>
          <a:endParaRPr lang="en-US" sz="1900" kern="1200" dirty="0"/>
        </a:p>
      </dsp:txBody>
      <dsp:txXfrm>
        <a:off x="3821273" y="3199483"/>
        <a:ext cx="1259387" cy="788733"/>
      </dsp:txXfrm>
    </dsp:sp>
    <dsp:sp modelId="{DA5E9F8C-B7C2-4402-8598-531AD499B283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091159" y="3454983"/>
              </a:moveTo>
              <a:arcTo wR="1744848" hR="1744848" stAng="4713126" swAng="13737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1727412" y="3156814"/>
          <a:ext cx="1344725" cy="87407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الصبر</a:t>
          </a:r>
          <a:endParaRPr lang="en-US" sz="1900" kern="1200" dirty="0"/>
        </a:p>
      </dsp:txBody>
      <dsp:txXfrm>
        <a:off x="1770081" y="3199483"/>
        <a:ext cx="1259387" cy="788733"/>
      </dsp:txXfrm>
    </dsp:sp>
    <dsp:sp modelId="{AB899C29-4C60-44C3-AA71-8D0BDDA2F41B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91336" y="2710144"/>
              </a:moveTo>
              <a:arcTo wR="1744848" hR="1744848" stAng="8784680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1093559" y="1206015"/>
          <a:ext cx="1344725" cy="87407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احترام</a:t>
          </a:r>
          <a:r>
            <a:rPr lang="ar-JO" sz="1900" kern="1200" baseline="0" dirty="0" smtClean="0"/>
            <a:t> شخصية الآخر</a:t>
          </a:r>
          <a:endParaRPr lang="en-US" sz="1900" kern="1200" dirty="0"/>
        </a:p>
      </dsp:txBody>
      <dsp:txXfrm>
        <a:off x="1136228" y="1248684"/>
        <a:ext cx="1259387" cy="788733"/>
      </dsp:txXfrm>
    </dsp:sp>
    <dsp:sp modelId="{17CF6795-AE5E-4B9A-BEA4-487A08AFEF25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04272" y="760349"/>
              </a:moveTo>
              <a:arcTo wR="1744848" hR="1744848" stAng="12860937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الحوار وحسن التحدث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endParaRPr lang="ar-JO" dirty="0" smtClean="0"/>
          </a:p>
          <a:p>
            <a:pPr rtl="1"/>
            <a:r>
              <a:rPr lang="ar-JO" dirty="0" smtClean="0"/>
              <a:t>أولاً</a:t>
            </a:r>
            <a:r>
              <a:rPr lang="ar-JO" dirty="0"/>
              <a:t>: أسباب نشوء الخلاف بين الأفراد</a:t>
            </a:r>
            <a:endParaRPr lang="en-US" dirty="0"/>
          </a:p>
          <a:p>
            <a:pPr rtl="1"/>
            <a:r>
              <a:rPr lang="ar-JO" dirty="0"/>
              <a:t>ثانياً: آداب الحوار</a:t>
            </a:r>
            <a:endParaRPr lang="en-US" dirty="0"/>
          </a:p>
          <a:p>
            <a:pPr rtl="1"/>
            <a:r>
              <a:rPr lang="ar-JO" dirty="0"/>
              <a:t>ثالثاً: فوائد الحوار</a:t>
            </a:r>
            <a:endParaRPr lang="en-US" dirty="0"/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91" y="1628503"/>
            <a:ext cx="2209418" cy="105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</a:t>
            </a:r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الحوار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mtClean="0"/>
              <a:t>من </a:t>
            </a:r>
            <a:r>
              <a:rPr lang="ar-JO" dirty="0" smtClean="0"/>
              <a:t>خلال </a:t>
            </a:r>
            <a:r>
              <a:rPr lang="ar-JO" dirty="0"/>
              <a:t>الحوار يستطيع الفرد </a:t>
            </a:r>
            <a:r>
              <a:rPr lang="ar-JO" dirty="0" smtClean="0"/>
              <a:t>ارسال ما يريده من أفكار للآخرين.</a:t>
            </a:r>
          </a:p>
          <a:p>
            <a:pPr marL="0" indent="0" algn="r" rtl="1">
              <a:buNone/>
            </a:pPr>
            <a:r>
              <a:rPr lang="ar-JO" b="1" dirty="0"/>
              <a:t>الحوار الناجح:</a:t>
            </a:r>
            <a:r>
              <a:rPr lang="ar-JO" dirty="0"/>
              <a:t> هو تبادلُ الرأي بين الأطراف بخصوص موضوعٍ مُعيّنٍ للوصول إلى حلّ مُناسبٍ.</a:t>
            </a:r>
            <a:endParaRPr lang="ar-JO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أسباب </a:t>
            </a:r>
            <a:r>
              <a:rPr lang="ar-JO" b="1" dirty="0">
                <a:solidFill>
                  <a:srgbClr val="FF0000"/>
                </a:solidFill>
              </a:rPr>
              <a:t>حدوث الخلافات بين الأفراد:</a:t>
            </a:r>
            <a:endParaRPr lang="en-US" b="1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أنانية بعض الأشخاص.</a:t>
            </a:r>
            <a:endParaRPr lang="en-US" dirty="0"/>
          </a:p>
          <a:p>
            <a:pPr lvl="0" algn="r" rtl="1"/>
            <a:r>
              <a:rPr lang="ar-JO" dirty="0"/>
              <a:t>عدم الالتزام </a:t>
            </a:r>
            <a:r>
              <a:rPr lang="ar-JO" dirty="0" smtClean="0"/>
              <a:t>بالقوانين والأنظمة </a:t>
            </a:r>
            <a:r>
              <a:rPr lang="ar-JO" dirty="0"/>
              <a:t>والتعليمات.</a:t>
            </a:r>
            <a:endParaRPr lang="en-US" dirty="0"/>
          </a:p>
          <a:p>
            <a:pPr lvl="0" algn="r" rtl="1"/>
            <a:r>
              <a:rPr lang="ar-JO" dirty="0"/>
              <a:t>عدم فهم الآخرين.</a:t>
            </a:r>
            <a:endParaRPr lang="en-US" dirty="0"/>
          </a:p>
          <a:p>
            <a:pPr lvl="0" algn="r" rtl="1"/>
            <a:r>
              <a:rPr lang="ar-JO" dirty="0"/>
              <a:t>الاختلاف في الرأي</a:t>
            </a:r>
            <a:r>
              <a:rPr lang="ar-JO" dirty="0" smtClean="0"/>
              <a:t>.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105989" y="275731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" y="3769009"/>
            <a:ext cx="3178629" cy="17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آداب الحوار 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آداب الحوار :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9286603" y="2470059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393643"/>
            <a:ext cx="1837509" cy="123369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1900977"/>
              </p:ext>
            </p:extLst>
          </p:nvPr>
        </p:nvGraphicFramePr>
        <p:xfrm>
          <a:off x="2032000" y="2264228"/>
          <a:ext cx="6850743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فوائد الحوار</a:t>
            </a:r>
            <a:r>
              <a:rPr lang="ar-JO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b="1" dirty="0">
                <a:solidFill>
                  <a:srgbClr val="FF0000"/>
                </a:solidFill>
              </a:rPr>
              <a:t>فوائد الحوار</a:t>
            </a:r>
            <a:r>
              <a:rPr lang="ar-JO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r" rt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 smtClean="0"/>
              <a:t>اكتساب محبة </a:t>
            </a:r>
            <a:r>
              <a:rPr lang="ar-JO" dirty="0"/>
              <a:t>الآخرين واحترامهم.</a:t>
            </a:r>
            <a:endParaRPr lang="en-US" dirty="0"/>
          </a:p>
          <a:p>
            <a:pPr lvl="0" algn="r" rtl="1"/>
            <a:r>
              <a:rPr lang="ar-JO" dirty="0"/>
              <a:t>الإصلاح بين الناس.</a:t>
            </a:r>
            <a:endParaRPr lang="en-US" dirty="0"/>
          </a:p>
          <a:p>
            <a:pPr lvl="0" algn="r" rtl="1"/>
            <a:r>
              <a:rPr lang="ar-JO" dirty="0"/>
              <a:t>زيادة تماسك المجتمع.</a:t>
            </a: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4585062" y="2343113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5" y="2423076"/>
            <a:ext cx="2902675" cy="1382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3892238"/>
            <a:ext cx="4367348" cy="237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75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الحوار وحسن التحدث </vt:lpstr>
      <vt:lpstr>مفهوم الحوار </vt:lpstr>
      <vt:lpstr>آداب الحوار  </vt:lpstr>
      <vt:lpstr> فوائد الحوار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213</cp:revision>
  <dcterms:created xsi:type="dcterms:W3CDTF">2020-06-28T05:54:10Z</dcterms:created>
  <dcterms:modified xsi:type="dcterms:W3CDTF">2023-05-15T10:03:19Z</dcterms:modified>
</cp:coreProperties>
</file>