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5" r:id="rId1"/>
  </p:sldMasterIdLst>
  <p:sldIdLst>
    <p:sldId id="264" r:id="rId2"/>
    <p:sldId id="258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4" Type="http://schemas.openxmlformats.org/officeDocument/2006/relationships/image" Target="../media/image7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4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29933F-779D-48FE-AC3C-DF0F68A338B6}" type="doc">
      <dgm:prSet loTypeId="urn:microsoft.com/office/officeart/2005/8/layout/lProcess1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616F380-07C0-471C-A38F-D41B1359A94A}">
      <dgm:prSet phldrT="[Text]" custT="1"/>
      <dgm:spPr>
        <a:solidFill>
          <a:srgbClr val="FFC0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ar-JO" sz="3200" b="0" dirty="0" smtClean="0">
              <a:latin typeface="Arial" panose="020B0604020202020204" pitchFamily="34" charset="0"/>
              <a:cs typeface="Arial" panose="020B0604020202020204" pitchFamily="34" charset="0"/>
            </a:rPr>
            <a:t>منح الشباب فرصة أداء الخدمات بأنفسهم </a:t>
          </a:r>
          <a:endParaRPr lang="en-US" sz="32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6A8018-FACE-4228-9C64-B8706BDE6711}" type="parTrans" cxnId="{E1A0FE51-1EEC-4F16-821B-133D10527F91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 sz="3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FEF5FE-9465-4B7D-8566-78CA3BDD7CF8}" type="sibTrans" cxnId="{E1A0FE51-1EEC-4F16-821B-133D10527F91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 sz="3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D03A76-5DC4-4404-9722-92FF96DBF5DE}">
      <dgm:prSet phldrT="[Text]" custT="1"/>
      <dgm:spPr>
        <a:solidFill>
          <a:srgbClr val="92D05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ar-JO" sz="3200" b="0" dirty="0" smtClean="0">
              <a:latin typeface="Arial" panose="020B0604020202020204" pitchFamily="34" charset="0"/>
              <a:cs typeface="Arial" panose="020B0604020202020204" pitchFamily="34" charset="0"/>
            </a:rPr>
            <a:t>الإرتقاء بمستوى المجتمع</a:t>
          </a:r>
          <a:endParaRPr lang="en-US" sz="32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E40485-9D31-47D4-A601-375E49F19499}" type="parTrans" cxnId="{0EFB1E69-5010-498A-8649-DD14A249C6CD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 sz="3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C36ED3-6A0B-49BF-8C4C-D5D476F95DBF}" type="sibTrans" cxnId="{0EFB1E69-5010-498A-8649-DD14A249C6CD}">
      <dgm:prSet/>
      <dgm:spPr>
        <a:ln>
          <a:solidFill>
            <a:srgbClr val="FFFF00"/>
          </a:solidFill>
        </a:ln>
      </dgm:spPr>
      <dgm:t>
        <a:bodyPr/>
        <a:lstStyle/>
        <a:p>
          <a:endParaRPr lang="en-US" sz="3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987E3F-EE01-49A3-92DE-9854DB2E7CBF}">
      <dgm:prSet phldrT="[Text]" custT="1"/>
      <dgm:spPr>
        <a:solidFill>
          <a:schemeClr val="accent2">
            <a:alpha val="90000"/>
          </a:schemeClr>
        </a:solidFill>
        <a:ln>
          <a:solidFill>
            <a:srgbClr val="FFFF00"/>
          </a:solidFill>
        </a:ln>
      </dgm:spPr>
      <dgm:t>
        <a:bodyPr/>
        <a:lstStyle/>
        <a:p>
          <a:r>
            <a:rPr lang="ar-JO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حل الأفراد </a:t>
          </a:r>
          <a:r>
            <a:rPr lang="ar-JO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للمشكلات </a:t>
          </a:r>
          <a:r>
            <a:rPr lang="ar-JO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بمجهودهم الشخصي</a:t>
          </a:r>
          <a:endParaRPr lang="en-US" sz="32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F300F8-E586-4C59-ADA1-C3049EB52C0F}" type="sibTrans" cxnId="{9877CC37-D213-4162-8641-0DD0CD307009}">
      <dgm:prSet/>
      <dgm:spPr/>
      <dgm:t>
        <a:bodyPr/>
        <a:lstStyle/>
        <a:p>
          <a:endParaRPr lang="en-US"/>
        </a:p>
      </dgm:t>
    </dgm:pt>
    <dgm:pt modelId="{AD846DD0-4A07-428C-A204-33B0545B8C96}" type="parTrans" cxnId="{9877CC37-D213-4162-8641-0DD0CD307009}">
      <dgm:prSet/>
      <dgm:spPr/>
      <dgm:t>
        <a:bodyPr/>
        <a:lstStyle/>
        <a:p>
          <a:endParaRPr lang="en-US"/>
        </a:p>
      </dgm:t>
    </dgm:pt>
    <dgm:pt modelId="{FC2736A0-10A9-4DAA-B209-6FEB8A018302}">
      <dgm:prSet phldrT="[Text]" custT="1"/>
      <dgm:spPr>
        <a:solidFill>
          <a:schemeClr val="accent4">
            <a:lumMod val="60000"/>
            <a:lumOff val="40000"/>
            <a:alpha val="90000"/>
          </a:schemeClr>
        </a:solidFill>
        <a:ln>
          <a:solidFill>
            <a:srgbClr val="FFFF00"/>
          </a:solidFill>
        </a:ln>
      </dgm:spPr>
      <dgm:t>
        <a:bodyPr/>
        <a:lstStyle/>
        <a:p>
          <a:r>
            <a:rPr lang="ar-JO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تعبير الفرد </a:t>
          </a:r>
          <a:r>
            <a:rPr lang="ar-JO" sz="32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عن الآراء والأفكار في القضايا العامة</a:t>
          </a:r>
          <a:endParaRPr lang="en-US" sz="32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258262-D0B3-4629-8154-9E6FD8790B0B}" type="sibTrans" cxnId="{9A9621F0-F4A9-4C0B-B0B0-B5EDC68B3D3A}">
      <dgm:prSet/>
      <dgm:spPr/>
      <dgm:t>
        <a:bodyPr/>
        <a:lstStyle/>
        <a:p>
          <a:endParaRPr lang="en-US"/>
        </a:p>
      </dgm:t>
    </dgm:pt>
    <dgm:pt modelId="{929D8FB7-8BCD-4D30-8F9F-9C07F6F075F7}" type="parTrans" cxnId="{9A9621F0-F4A9-4C0B-B0B0-B5EDC68B3D3A}">
      <dgm:prSet/>
      <dgm:spPr/>
      <dgm:t>
        <a:bodyPr/>
        <a:lstStyle/>
        <a:p>
          <a:endParaRPr lang="en-US"/>
        </a:p>
      </dgm:t>
    </dgm:pt>
    <dgm:pt modelId="{41ADB532-8D4F-46B5-818A-0FDB03D29ABC}">
      <dgm:prSet phldrT="[Text]" custT="1"/>
      <dgm:spPr>
        <a:ln>
          <a:solidFill>
            <a:srgbClr val="FFFF00"/>
          </a:solidFill>
        </a:ln>
      </dgm:spPr>
      <dgm:t>
        <a:bodyPr/>
        <a:lstStyle/>
        <a:p>
          <a:r>
            <a:rPr lang="ar-JO" sz="3200" b="0" dirty="0">
              <a:latin typeface="Arial" panose="020B0604020202020204" pitchFamily="34" charset="0"/>
              <a:cs typeface="Arial" panose="020B0604020202020204" pitchFamily="34" charset="0"/>
            </a:rPr>
            <a:t>تحقيق التعاون والمساعدة بين الافراد </a:t>
          </a:r>
          <a:endParaRPr lang="en-US" sz="32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CF396C-490F-45FE-9554-ABB9DC472FA4}" type="sibTrans" cxnId="{C5945A11-4DB3-449A-B0CF-BD5BC9370504}">
      <dgm:prSet/>
      <dgm:spPr/>
      <dgm:t>
        <a:bodyPr/>
        <a:lstStyle/>
        <a:p>
          <a:endParaRPr lang="en-US"/>
        </a:p>
      </dgm:t>
    </dgm:pt>
    <dgm:pt modelId="{BE66EE3A-7EA9-4DDD-8667-D9384B4CA8AE}" type="parTrans" cxnId="{C5945A11-4DB3-449A-B0CF-BD5BC9370504}">
      <dgm:prSet/>
      <dgm:spPr/>
      <dgm:t>
        <a:bodyPr/>
        <a:lstStyle/>
        <a:p>
          <a:endParaRPr lang="en-US"/>
        </a:p>
      </dgm:t>
    </dgm:pt>
    <dgm:pt modelId="{68A68C59-DCFF-4B7D-AA5D-B5FC7F6E88C3}" type="pres">
      <dgm:prSet presAssocID="{0829933F-779D-48FE-AC3C-DF0F68A338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62B2C9-AA73-4B6A-916E-80FF196DCE3E}" type="pres">
      <dgm:prSet presAssocID="{41ADB532-8D4F-46B5-818A-0FDB03D29ABC}" presName="vertFlow" presStyleCnt="0"/>
      <dgm:spPr/>
    </dgm:pt>
    <dgm:pt modelId="{A0732692-DC90-4D8B-A8F3-E14EE5941CD1}" type="pres">
      <dgm:prSet presAssocID="{41ADB532-8D4F-46B5-818A-0FDB03D29ABC}" presName="header" presStyleLbl="node1" presStyleIdx="0" presStyleCnt="2" custLinFactNeighborX="113" custLinFactNeighborY="-9353"/>
      <dgm:spPr/>
      <dgm:t>
        <a:bodyPr/>
        <a:lstStyle/>
        <a:p>
          <a:endParaRPr lang="en-US"/>
        </a:p>
      </dgm:t>
    </dgm:pt>
    <dgm:pt modelId="{023F8DB9-4E79-4433-8D4E-BC3801B9B352}" type="pres">
      <dgm:prSet presAssocID="{B46A8018-FACE-4228-9C64-B8706BDE6711}" presName="parTrans" presStyleLbl="sibTrans2D1" presStyleIdx="0" presStyleCnt="3"/>
      <dgm:spPr/>
      <dgm:t>
        <a:bodyPr/>
        <a:lstStyle/>
        <a:p>
          <a:endParaRPr lang="en-US"/>
        </a:p>
      </dgm:t>
    </dgm:pt>
    <dgm:pt modelId="{2CD2950A-8953-4F75-BBC6-6582BF5E2A8D}" type="pres">
      <dgm:prSet presAssocID="{8616F380-07C0-471C-A38F-D41B1359A94A}" presName="child" presStyleLbl="alignAccFollowNode1" presStyleIdx="0" presStyleCnt="3" custLinFactNeighborX="113" custLinFactNeighborY="-93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97D2BB-2D95-49BF-915D-86F21F7B5B0F}" type="pres">
      <dgm:prSet presAssocID="{E4FEF5FE-9465-4B7D-8566-78CA3BDD7CF8}" presName="sibTrans" presStyleLbl="sibTrans2D1" presStyleIdx="1" presStyleCnt="3"/>
      <dgm:spPr/>
      <dgm:t>
        <a:bodyPr/>
        <a:lstStyle/>
        <a:p>
          <a:endParaRPr lang="en-US"/>
        </a:p>
      </dgm:t>
    </dgm:pt>
    <dgm:pt modelId="{7E9DA38A-EDB5-4E23-8130-1FD4F33B95E1}" type="pres">
      <dgm:prSet presAssocID="{F8987E3F-EE01-49A3-92DE-9854DB2E7CBF}" presName="child" presStyleLbl="alignAccFollowNode1" presStyleIdx="1" presStyleCnt="3" custLinFactNeighborX="44054" custLinFactNeighborY="-467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D6E71-D883-4AEB-91F4-B286B8A6A43F}" type="pres">
      <dgm:prSet presAssocID="{41ADB532-8D4F-46B5-818A-0FDB03D29ABC}" presName="hSp" presStyleCnt="0"/>
      <dgm:spPr/>
    </dgm:pt>
    <dgm:pt modelId="{EBBF6C9C-E81B-4C6C-919F-A2D847A37FC7}" type="pres">
      <dgm:prSet presAssocID="{A1D03A76-5DC4-4404-9722-92FF96DBF5DE}" presName="vertFlow" presStyleCnt="0"/>
      <dgm:spPr/>
    </dgm:pt>
    <dgm:pt modelId="{FAB2E693-C0CA-4E63-AAD0-C8ABF44AA6CA}" type="pres">
      <dgm:prSet presAssocID="{A1D03A76-5DC4-4404-9722-92FF96DBF5DE}" presName="header" presStyleLbl="node1" presStyleIdx="1" presStyleCnt="2"/>
      <dgm:spPr/>
      <dgm:t>
        <a:bodyPr/>
        <a:lstStyle/>
        <a:p>
          <a:endParaRPr lang="en-US"/>
        </a:p>
      </dgm:t>
    </dgm:pt>
    <dgm:pt modelId="{F7DCF0AA-FB66-446D-8009-2F5E04A820A8}" type="pres">
      <dgm:prSet presAssocID="{929D8FB7-8BCD-4D30-8F9F-9C07F6F075F7}" presName="parTrans" presStyleLbl="sibTrans2D1" presStyleIdx="2" presStyleCnt="3"/>
      <dgm:spPr/>
      <dgm:t>
        <a:bodyPr/>
        <a:lstStyle/>
        <a:p>
          <a:endParaRPr lang="en-US"/>
        </a:p>
      </dgm:t>
    </dgm:pt>
    <dgm:pt modelId="{04ECA374-4E1F-4397-8F06-5E7047E1EF2A}" type="pres">
      <dgm:prSet presAssocID="{FC2736A0-10A9-4DAA-B209-6FEB8A018302}" presName="child" presStyleLbl="alignAccFollowNode1" presStyleIdx="2" presStyleCnt="3" custLinFactNeighborX="113" custLinFactNeighborY="-93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A0FE51-1EEC-4F16-821B-133D10527F91}" srcId="{41ADB532-8D4F-46B5-818A-0FDB03D29ABC}" destId="{8616F380-07C0-471C-A38F-D41B1359A94A}" srcOrd="0" destOrd="0" parTransId="{B46A8018-FACE-4228-9C64-B8706BDE6711}" sibTransId="{E4FEF5FE-9465-4B7D-8566-78CA3BDD7CF8}"/>
    <dgm:cxn modelId="{9A1108C4-5657-4428-AAAB-95D943D849E6}" type="presOf" srcId="{FC2736A0-10A9-4DAA-B209-6FEB8A018302}" destId="{04ECA374-4E1F-4397-8F06-5E7047E1EF2A}" srcOrd="0" destOrd="0" presId="urn:microsoft.com/office/officeart/2005/8/layout/lProcess1"/>
    <dgm:cxn modelId="{DA8C2ED6-36AC-4763-BE81-745D2F98F5CB}" type="presOf" srcId="{E4FEF5FE-9465-4B7D-8566-78CA3BDD7CF8}" destId="{2997D2BB-2D95-49BF-915D-86F21F7B5B0F}" srcOrd="0" destOrd="0" presId="urn:microsoft.com/office/officeart/2005/8/layout/lProcess1"/>
    <dgm:cxn modelId="{C5945A11-4DB3-449A-B0CF-BD5BC9370504}" srcId="{0829933F-779D-48FE-AC3C-DF0F68A338B6}" destId="{41ADB532-8D4F-46B5-818A-0FDB03D29ABC}" srcOrd="0" destOrd="0" parTransId="{BE66EE3A-7EA9-4DDD-8667-D9384B4CA8AE}" sibTransId="{21CF396C-490F-45FE-9554-ABB9DC472FA4}"/>
    <dgm:cxn modelId="{9A9621F0-F4A9-4C0B-B0B0-B5EDC68B3D3A}" srcId="{A1D03A76-5DC4-4404-9722-92FF96DBF5DE}" destId="{FC2736A0-10A9-4DAA-B209-6FEB8A018302}" srcOrd="0" destOrd="0" parTransId="{929D8FB7-8BCD-4D30-8F9F-9C07F6F075F7}" sibTransId="{16258262-D0B3-4629-8154-9E6FD8790B0B}"/>
    <dgm:cxn modelId="{84037535-AB38-4E2C-9563-77E27C64AF62}" type="presOf" srcId="{F8987E3F-EE01-49A3-92DE-9854DB2E7CBF}" destId="{7E9DA38A-EDB5-4E23-8130-1FD4F33B95E1}" srcOrd="0" destOrd="0" presId="urn:microsoft.com/office/officeart/2005/8/layout/lProcess1"/>
    <dgm:cxn modelId="{D76DDB99-840C-40CA-8F4B-C3387E8F7E47}" type="presOf" srcId="{B46A8018-FACE-4228-9C64-B8706BDE6711}" destId="{023F8DB9-4E79-4433-8D4E-BC3801B9B352}" srcOrd="0" destOrd="0" presId="urn:microsoft.com/office/officeart/2005/8/layout/lProcess1"/>
    <dgm:cxn modelId="{9877CC37-D213-4162-8641-0DD0CD307009}" srcId="{41ADB532-8D4F-46B5-818A-0FDB03D29ABC}" destId="{F8987E3F-EE01-49A3-92DE-9854DB2E7CBF}" srcOrd="1" destOrd="0" parTransId="{AD846DD0-4A07-428C-A204-33B0545B8C96}" sibTransId="{DEF300F8-E586-4C59-ADA1-C3049EB52C0F}"/>
    <dgm:cxn modelId="{09D42B6E-F0F2-4DA0-AE5A-858DB37F5342}" type="presOf" srcId="{41ADB532-8D4F-46B5-818A-0FDB03D29ABC}" destId="{A0732692-DC90-4D8B-A8F3-E14EE5941CD1}" srcOrd="0" destOrd="0" presId="urn:microsoft.com/office/officeart/2005/8/layout/lProcess1"/>
    <dgm:cxn modelId="{FC465963-9194-4639-8EFA-F6D2FC63A02A}" type="presOf" srcId="{0829933F-779D-48FE-AC3C-DF0F68A338B6}" destId="{68A68C59-DCFF-4B7D-AA5D-B5FC7F6E88C3}" srcOrd="0" destOrd="0" presId="urn:microsoft.com/office/officeart/2005/8/layout/lProcess1"/>
    <dgm:cxn modelId="{0EFB1E69-5010-498A-8649-DD14A249C6CD}" srcId="{0829933F-779D-48FE-AC3C-DF0F68A338B6}" destId="{A1D03A76-5DC4-4404-9722-92FF96DBF5DE}" srcOrd="1" destOrd="0" parTransId="{A3E40485-9D31-47D4-A601-375E49F19499}" sibTransId="{CBC36ED3-6A0B-49BF-8C4C-D5D476F95DBF}"/>
    <dgm:cxn modelId="{FEAA408B-03B3-4A19-83F1-00CEFE03DB3E}" type="presOf" srcId="{A1D03A76-5DC4-4404-9722-92FF96DBF5DE}" destId="{FAB2E693-C0CA-4E63-AAD0-C8ABF44AA6CA}" srcOrd="0" destOrd="0" presId="urn:microsoft.com/office/officeart/2005/8/layout/lProcess1"/>
    <dgm:cxn modelId="{C6E624AA-73ED-448A-BF87-7EFBBD4D4406}" type="presOf" srcId="{929D8FB7-8BCD-4D30-8F9F-9C07F6F075F7}" destId="{F7DCF0AA-FB66-446D-8009-2F5E04A820A8}" srcOrd="0" destOrd="0" presId="urn:microsoft.com/office/officeart/2005/8/layout/lProcess1"/>
    <dgm:cxn modelId="{F32377C0-9F74-4F98-8678-CD87AC634D36}" type="presOf" srcId="{8616F380-07C0-471C-A38F-D41B1359A94A}" destId="{2CD2950A-8953-4F75-BBC6-6582BF5E2A8D}" srcOrd="0" destOrd="0" presId="urn:microsoft.com/office/officeart/2005/8/layout/lProcess1"/>
    <dgm:cxn modelId="{B02F6716-FA27-44FE-96C3-50338253DBEB}" type="presParOf" srcId="{68A68C59-DCFF-4B7D-AA5D-B5FC7F6E88C3}" destId="{B162B2C9-AA73-4B6A-916E-80FF196DCE3E}" srcOrd="0" destOrd="0" presId="urn:microsoft.com/office/officeart/2005/8/layout/lProcess1"/>
    <dgm:cxn modelId="{31BD041A-5D33-47EF-AFEA-86F40F0BBBB9}" type="presParOf" srcId="{B162B2C9-AA73-4B6A-916E-80FF196DCE3E}" destId="{A0732692-DC90-4D8B-A8F3-E14EE5941CD1}" srcOrd="0" destOrd="0" presId="urn:microsoft.com/office/officeart/2005/8/layout/lProcess1"/>
    <dgm:cxn modelId="{B7E50F81-AEDB-41A5-8E2F-093A88325983}" type="presParOf" srcId="{B162B2C9-AA73-4B6A-916E-80FF196DCE3E}" destId="{023F8DB9-4E79-4433-8D4E-BC3801B9B352}" srcOrd="1" destOrd="0" presId="urn:microsoft.com/office/officeart/2005/8/layout/lProcess1"/>
    <dgm:cxn modelId="{7322341B-9CEC-4D38-9C3C-C6579B88EE83}" type="presParOf" srcId="{B162B2C9-AA73-4B6A-916E-80FF196DCE3E}" destId="{2CD2950A-8953-4F75-BBC6-6582BF5E2A8D}" srcOrd="2" destOrd="0" presId="urn:microsoft.com/office/officeart/2005/8/layout/lProcess1"/>
    <dgm:cxn modelId="{3E2BFE64-FB8C-48C6-8EF5-EF77B61AC1CD}" type="presParOf" srcId="{B162B2C9-AA73-4B6A-916E-80FF196DCE3E}" destId="{2997D2BB-2D95-49BF-915D-86F21F7B5B0F}" srcOrd="3" destOrd="0" presId="urn:microsoft.com/office/officeart/2005/8/layout/lProcess1"/>
    <dgm:cxn modelId="{694F89D7-0A13-4BC9-B2D9-4335942F909A}" type="presParOf" srcId="{B162B2C9-AA73-4B6A-916E-80FF196DCE3E}" destId="{7E9DA38A-EDB5-4E23-8130-1FD4F33B95E1}" srcOrd="4" destOrd="0" presId="urn:microsoft.com/office/officeart/2005/8/layout/lProcess1"/>
    <dgm:cxn modelId="{034D7E81-848D-4910-9CDF-673D944DC1CC}" type="presParOf" srcId="{68A68C59-DCFF-4B7D-AA5D-B5FC7F6E88C3}" destId="{274D6E71-D883-4AEB-91F4-B286B8A6A43F}" srcOrd="1" destOrd="0" presId="urn:microsoft.com/office/officeart/2005/8/layout/lProcess1"/>
    <dgm:cxn modelId="{2BF6BF20-E787-4492-B197-382D32C0323F}" type="presParOf" srcId="{68A68C59-DCFF-4B7D-AA5D-B5FC7F6E88C3}" destId="{EBBF6C9C-E81B-4C6C-919F-A2D847A37FC7}" srcOrd="2" destOrd="0" presId="urn:microsoft.com/office/officeart/2005/8/layout/lProcess1"/>
    <dgm:cxn modelId="{D13707C0-E557-4FD7-91D3-37206C0D66FB}" type="presParOf" srcId="{EBBF6C9C-E81B-4C6C-919F-A2D847A37FC7}" destId="{FAB2E693-C0CA-4E63-AAD0-C8ABF44AA6CA}" srcOrd="0" destOrd="0" presId="urn:microsoft.com/office/officeart/2005/8/layout/lProcess1"/>
    <dgm:cxn modelId="{DDF8F00B-CCBB-48AD-B89A-6AF321813458}" type="presParOf" srcId="{EBBF6C9C-E81B-4C6C-919F-A2D847A37FC7}" destId="{F7DCF0AA-FB66-446D-8009-2F5E04A820A8}" srcOrd="1" destOrd="0" presId="urn:microsoft.com/office/officeart/2005/8/layout/lProcess1"/>
    <dgm:cxn modelId="{38B3F69C-B0F0-4E7A-BBD5-C1DBCC38F568}" type="presParOf" srcId="{EBBF6C9C-E81B-4C6C-919F-A2D847A37FC7}" destId="{04ECA374-4E1F-4397-8F06-5E7047E1EF2A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CAB73B-08B2-4E52-89ED-DCED63DA4C72}" type="doc">
      <dgm:prSet loTypeId="urn:microsoft.com/office/officeart/2005/8/layout/hProcess10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470784B-49C2-4C21-926B-F9ED3EDB870B}">
      <dgm:prSet phldrT="[Text]" custT="1"/>
      <dgm:spPr/>
      <dgm:t>
        <a:bodyPr/>
        <a:lstStyle/>
        <a:p>
          <a:pPr algn="r"/>
          <a:r>
            <a:rPr lang="ar-JO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3- مساعدة الفقراء والمحتاجين </a:t>
          </a:r>
          <a:r>
            <a:rPr lang="ar-JO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وله نوعان :</a:t>
          </a:r>
          <a:endParaRPr lang="en-US" sz="24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EC3200-DD70-4F44-9643-90E0045713F1}" type="parTrans" cxnId="{CAFF6DC4-2288-4445-89BE-6ECD58DCEE05}">
      <dgm:prSet/>
      <dgm:spPr/>
      <dgm:t>
        <a:bodyPr/>
        <a:lstStyle/>
        <a:p>
          <a:endParaRPr lang="en-US"/>
        </a:p>
      </dgm:t>
    </dgm:pt>
    <dgm:pt modelId="{09CCBF3C-BCF9-4A99-AEFE-30114AA4505F}" type="sibTrans" cxnId="{CAFF6DC4-2288-4445-89BE-6ECD58DCEE05}">
      <dgm:prSet/>
      <dgm:spPr/>
      <dgm:t>
        <a:bodyPr/>
        <a:lstStyle/>
        <a:p>
          <a:endParaRPr lang="en-US"/>
        </a:p>
      </dgm:t>
    </dgm:pt>
    <dgm:pt modelId="{6802E6E5-AA7B-49D7-B8C7-42D8030DE2C7}">
      <dgm:prSet phldrT="[Text]"/>
      <dgm:spPr/>
      <dgm:t>
        <a:bodyPr/>
        <a:lstStyle/>
        <a:p>
          <a:pPr algn="r"/>
          <a:r>
            <a:rPr lang="ar-JO" sz="2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ماديا :تقديم طعام ,لباس</a:t>
          </a:r>
          <a:endParaRPr lang="en-US" sz="23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FF2445-A714-473B-A33F-176F988DEFD2}" type="parTrans" cxnId="{D94B6E3F-FDDC-4B68-B147-64F8D0B5E06B}">
      <dgm:prSet/>
      <dgm:spPr/>
      <dgm:t>
        <a:bodyPr/>
        <a:lstStyle/>
        <a:p>
          <a:endParaRPr lang="en-US"/>
        </a:p>
      </dgm:t>
    </dgm:pt>
    <dgm:pt modelId="{7AE223ED-ECCF-4900-827E-7F93ED411EC0}" type="sibTrans" cxnId="{D94B6E3F-FDDC-4B68-B147-64F8D0B5E06B}">
      <dgm:prSet/>
      <dgm:spPr/>
      <dgm:t>
        <a:bodyPr/>
        <a:lstStyle/>
        <a:p>
          <a:endParaRPr lang="en-US"/>
        </a:p>
      </dgm:t>
    </dgm:pt>
    <dgm:pt modelId="{9A1DBFC9-B7F2-459B-9232-4B3316976ECA}">
      <dgm:prSet phldrT="[Text]"/>
      <dgm:spPr/>
      <dgm:t>
        <a:bodyPr/>
        <a:lstStyle/>
        <a:p>
          <a:pPr algn="r"/>
          <a:r>
            <a:rPr lang="ar-JO" sz="2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معنويا مساعدتهم وتلبية حاجاتهم</a:t>
          </a:r>
          <a:endParaRPr lang="en-US" sz="23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8BFD07-379D-4C33-AF8E-1F1273437DC7}" type="parTrans" cxnId="{89ED38CE-71C0-44E1-9D9F-62DE7DEFAAC5}">
      <dgm:prSet/>
      <dgm:spPr/>
      <dgm:t>
        <a:bodyPr/>
        <a:lstStyle/>
        <a:p>
          <a:endParaRPr lang="en-US"/>
        </a:p>
      </dgm:t>
    </dgm:pt>
    <dgm:pt modelId="{0F0632BE-7BAF-48C0-B6A0-E77639EB704C}" type="sibTrans" cxnId="{89ED38CE-71C0-44E1-9D9F-62DE7DEFAAC5}">
      <dgm:prSet/>
      <dgm:spPr/>
      <dgm:t>
        <a:bodyPr/>
        <a:lstStyle/>
        <a:p>
          <a:endParaRPr lang="en-US"/>
        </a:p>
      </dgm:t>
    </dgm:pt>
    <dgm:pt modelId="{A8C7AAA5-1F5F-4E03-BA04-5911CFEDDAD3}">
      <dgm:prSet phldrT="[Text]" custT="1"/>
      <dgm:spPr/>
      <dgm:t>
        <a:bodyPr/>
        <a:lstStyle/>
        <a:p>
          <a:pPr algn="r"/>
          <a:r>
            <a:rPr lang="ar-JO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2- مساعدة ذوي الاعاقة على أداء بعض الوظائف والمهام التي لا يمكنهم القيام بها وحدهم.</a:t>
          </a:r>
          <a:endParaRPr lang="en-US" sz="24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230259-CBAB-4B62-AE77-538723B818CD}" type="parTrans" cxnId="{F1BCF983-AF62-43E3-A770-F03C025D73C9}">
      <dgm:prSet/>
      <dgm:spPr/>
      <dgm:t>
        <a:bodyPr/>
        <a:lstStyle/>
        <a:p>
          <a:endParaRPr lang="en-US"/>
        </a:p>
      </dgm:t>
    </dgm:pt>
    <dgm:pt modelId="{96DB3AF9-29FD-4348-9176-5E1BF33EB8F5}" type="sibTrans" cxnId="{F1BCF983-AF62-43E3-A770-F03C025D73C9}">
      <dgm:prSet/>
      <dgm:spPr/>
      <dgm:t>
        <a:bodyPr/>
        <a:lstStyle/>
        <a:p>
          <a:endParaRPr lang="en-US"/>
        </a:p>
      </dgm:t>
    </dgm:pt>
    <dgm:pt modelId="{AC6BC3E7-4DAC-4833-B8E7-E1F04F3621CC}">
      <dgm:prSet phldrT="[Text]" custT="1"/>
      <dgm:spPr>
        <a:solidFill>
          <a:srgbClr val="92D050"/>
        </a:solidFill>
      </dgm:spPr>
      <dgm:t>
        <a:bodyPr/>
        <a:lstStyle/>
        <a:p>
          <a:pPr algn="r" rtl="1"/>
          <a:r>
            <a:rPr lang="ar-JO" sz="2400" b="0" dirty="0" smtClean="0">
              <a:solidFill>
                <a:schemeClr val="tx1"/>
              </a:solidFill>
              <a:latin typeface="Arial" panose="020B0604020202020204" pitchFamily="34" charset="0"/>
              <a:cs typeface="+mj-cs"/>
            </a:rPr>
            <a:t>1- المشاركة </a:t>
          </a:r>
          <a:r>
            <a:rPr lang="ar-JO" sz="2400" b="0" dirty="0">
              <a:solidFill>
                <a:schemeClr val="tx1"/>
              </a:solidFill>
              <a:latin typeface="Arial" panose="020B0604020202020204" pitchFamily="34" charset="0"/>
              <a:cs typeface="+mj-cs"/>
            </a:rPr>
            <a:t>في حملات </a:t>
          </a:r>
          <a:r>
            <a:rPr lang="ar-JO" sz="2400" b="0" dirty="0" smtClean="0">
              <a:solidFill>
                <a:schemeClr val="tx1"/>
              </a:solidFill>
              <a:latin typeface="Arial" panose="020B0604020202020204" pitchFamily="34" charset="0"/>
              <a:cs typeface="+mj-cs"/>
            </a:rPr>
            <a:t>النظافة والصيانة </a:t>
          </a:r>
          <a:r>
            <a:rPr lang="ar-JO" sz="2400" b="0" dirty="0">
              <a:solidFill>
                <a:schemeClr val="tx1"/>
              </a:solidFill>
              <a:latin typeface="Arial" panose="020B0604020202020204" pitchFamily="34" charset="0"/>
              <a:cs typeface="+mj-cs"/>
            </a:rPr>
            <a:t>في الاماكن العامة </a:t>
          </a:r>
          <a:r>
            <a:rPr lang="ar-JO" sz="2400" b="0" dirty="0">
              <a:latin typeface="Arial" panose="020B0604020202020204" pitchFamily="34" charset="0"/>
              <a:cs typeface="+mj-cs"/>
            </a:rPr>
            <a:t>مثل</a:t>
          </a:r>
          <a:endParaRPr lang="en-US" sz="2400" b="0" dirty="0">
            <a:latin typeface="Arial" panose="020B0604020202020204" pitchFamily="34" charset="0"/>
            <a:cs typeface="+mj-cs"/>
          </a:endParaRPr>
        </a:p>
      </dgm:t>
    </dgm:pt>
    <dgm:pt modelId="{CDA19255-5CBA-4E8C-9B56-A8D91CBEEC4C}" type="parTrans" cxnId="{563F134C-921D-41D1-9252-B879DA2A9FD9}">
      <dgm:prSet/>
      <dgm:spPr/>
      <dgm:t>
        <a:bodyPr/>
        <a:lstStyle/>
        <a:p>
          <a:endParaRPr lang="en-US"/>
        </a:p>
      </dgm:t>
    </dgm:pt>
    <dgm:pt modelId="{309C6B34-1ADF-4D89-B892-29F8B6C55D7E}" type="sibTrans" cxnId="{563F134C-921D-41D1-9252-B879DA2A9FD9}">
      <dgm:prSet/>
      <dgm:spPr/>
      <dgm:t>
        <a:bodyPr/>
        <a:lstStyle/>
        <a:p>
          <a:endParaRPr lang="en-US"/>
        </a:p>
      </dgm:t>
    </dgm:pt>
    <dgm:pt modelId="{C7AA2570-9559-4CBA-875B-4ECAB0C6400B}">
      <dgm:prSet phldrT="[Text]" custT="1"/>
      <dgm:spPr>
        <a:solidFill>
          <a:srgbClr val="92D050"/>
        </a:solidFill>
      </dgm:spPr>
      <dgm:t>
        <a:bodyPr/>
        <a:lstStyle/>
        <a:p>
          <a:pPr algn="r" rtl="1"/>
          <a:r>
            <a:rPr lang="ar-JO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حدائق</a:t>
          </a:r>
          <a:endParaRPr lang="en-US" sz="2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7EFFB0-D162-4554-8703-9F8F60F7E64A}" type="parTrans" cxnId="{26C0C2EA-4C7B-4134-B636-E01FF99FFDF7}">
      <dgm:prSet/>
      <dgm:spPr/>
      <dgm:t>
        <a:bodyPr/>
        <a:lstStyle/>
        <a:p>
          <a:endParaRPr lang="en-US"/>
        </a:p>
      </dgm:t>
    </dgm:pt>
    <dgm:pt modelId="{7F25EF47-C68B-4468-9F79-38B559D3B037}" type="sibTrans" cxnId="{26C0C2EA-4C7B-4134-B636-E01FF99FFDF7}">
      <dgm:prSet/>
      <dgm:spPr/>
      <dgm:t>
        <a:bodyPr/>
        <a:lstStyle/>
        <a:p>
          <a:endParaRPr lang="en-US"/>
        </a:p>
      </dgm:t>
    </dgm:pt>
    <dgm:pt modelId="{0AC737BF-545A-4BF1-BEA5-9B9E4D34AE60}">
      <dgm:prSet phldrT="[Text]" custT="1"/>
      <dgm:spPr>
        <a:solidFill>
          <a:srgbClr val="92D050"/>
        </a:solidFill>
      </dgm:spPr>
      <dgm:t>
        <a:bodyPr/>
        <a:lstStyle/>
        <a:p>
          <a:pPr algn="r" rtl="1"/>
          <a:r>
            <a:rPr lang="ar-JO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ملاعب</a:t>
          </a:r>
          <a:endParaRPr lang="en-US" sz="2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7ADC7B-6D11-4B74-908A-9A13CDE6EBE7}" type="parTrans" cxnId="{CD897311-D3C9-453E-9810-D720A6477343}">
      <dgm:prSet/>
      <dgm:spPr/>
      <dgm:t>
        <a:bodyPr/>
        <a:lstStyle/>
        <a:p>
          <a:endParaRPr lang="en-US"/>
        </a:p>
      </dgm:t>
    </dgm:pt>
    <dgm:pt modelId="{07E67528-0D77-4AF7-8B5E-E24EB7914C2D}" type="sibTrans" cxnId="{CD897311-D3C9-453E-9810-D720A6477343}">
      <dgm:prSet/>
      <dgm:spPr/>
      <dgm:t>
        <a:bodyPr/>
        <a:lstStyle/>
        <a:p>
          <a:endParaRPr lang="en-US"/>
        </a:p>
      </dgm:t>
    </dgm:pt>
    <dgm:pt modelId="{23DFBE7E-279D-4BA9-99C2-378D55625768}">
      <dgm:prSet phldrT="[Text]" custT="1"/>
      <dgm:spPr>
        <a:solidFill>
          <a:srgbClr val="92D050"/>
        </a:solidFill>
      </dgm:spPr>
      <dgm:t>
        <a:bodyPr/>
        <a:lstStyle/>
        <a:p>
          <a:pPr algn="r" rtl="1"/>
          <a:r>
            <a:rPr lang="ar-JO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أرصفة المشاة</a:t>
          </a:r>
          <a:endParaRPr lang="en-US" sz="2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2E6966-96CF-4567-9695-DD4C4212C559}" type="parTrans" cxnId="{955A7BAB-8886-446F-B588-CDE6B0321EAB}">
      <dgm:prSet/>
      <dgm:spPr/>
      <dgm:t>
        <a:bodyPr/>
        <a:lstStyle/>
        <a:p>
          <a:endParaRPr lang="en-US"/>
        </a:p>
      </dgm:t>
    </dgm:pt>
    <dgm:pt modelId="{3B01FE7D-B0C8-4557-86E5-42B42B6920D0}" type="sibTrans" cxnId="{955A7BAB-8886-446F-B588-CDE6B0321EAB}">
      <dgm:prSet/>
      <dgm:spPr/>
      <dgm:t>
        <a:bodyPr/>
        <a:lstStyle/>
        <a:p>
          <a:endParaRPr lang="en-US"/>
        </a:p>
      </dgm:t>
    </dgm:pt>
    <dgm:pt modelId="{C9A8BE84-2B09-48AD-8BF0-08533202CAAE}">
      <dgm:prSet phldrT="[Text]" custT="1"/>
      <dgm:spPr>
        <a:solidFill>
          <a:srgbClr val="92D050"/>
        </a:solidFill>
      </dgm:spPr>
      <dgm:t>
        <a:bodyPr/>
        <a:lstStyle/>
        <a:p>
          <a:pPr algn="r" rtl="1"/>
          <a:endParaRPr lang="en-US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E14BCB-662C-452F-9A41-CE4C7702962A}" type="parTrans" cxnId="{2B0AD6CB-5935-42B8-AE05-35A7CC6AC30C}">
      <dgm:prSet/>
      <dgm:spPr/>
      <dgm:t>
        <a:bodyPr/>
        <a:lstStyle/>
        <a:p>
          <a:endParaRPr lang="en-US"/>
        </a:p>
      </dgm:t>
    </dgm:pt>
    <dgm:pt modelId="{FA461687-4B53-4562-B934-BE5B9758D6BE}" type="sibTrans" cxnId="{2B0AD6CB-5935-42B8-AE05-35A7CC6AC30C}">
      <dgm:prSet/>
      <dgm:spPr/>
      <dgm:t>
        <a:bodyPr/>
        <a:lstStyle/>
        <a:p>
          <a:endParaRPr lang="en-US"/>
        </a:p>
      </dgm:t>
    </dgm:pt>
    <dgm:pt modelId="{1D20E20C-C573-498D-936B-CF16B7BBE6EF}">
      <dgm:prSet phldrT="[Text]" custT="1"/>
      <dgm:spPr>
        <a:solidFill>
          <a:srgbClr val="92D050"/>
        </a:solidFill>
      </dgm:spPr>
      <dgm:t>
        <a:bodyPr/>
        <a:lstStyle/>
        <a:p>
          <a:pPr algn="r" rtl="1"/>
          <a:r>
            <a:rPr lang="ar-JO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الغابات</a:t>
          </a:r>
          <a:endParaRPr lang="en-US" sz="2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CFA098-07E9-4039-95D3-B1650383B9EC}" type="parTrans" cxnId="{85C47024-87DE-4810-A8B7-A19E699B9139}">
      <dgm:prSet/>
      <dgm:spPr/>
      <dgm:t>
        <a:bodyPr/>
        <a:lstStyle/>
        <a:p>
          <a:endParaRPr lang="en-US"/>
        </a:p>
      </dgm:t>
    </dgm:pt>
    <dgm:pt modelId="{4B1ED5BD-07BE-4D8E-9BC0-4E68F788381E}" type="sibTrans" cxnId="{85C47024-87DE-4810-A8B7-A19E699B9139}">
      <dgm:prSet/>
      <dgm:spPr/>
      <dgm:t>
        <a:bodyPr/>
        <a:lstStyle/>
        <a:p>
          <a:endParaRPr lang="en-US"/>
        </a:p>
      </dgm:t>
    </dgm:pt>
    <dgm:pt modelId="{E7C7BD41-8288-4641-A292-280F70403A98}">
      <dgm:prSet phldrT="[Text]" custT="1"/>
      <dgm:spPr>
        <a:solidFill>
          <a:srgbClr val="92D050"/>
        </a:solidFill>
      </dgm:spPr>
      <dgm:t>
        <a:bodyPr/>
        <a:lstStyle/>
        <a:p>
          <a:pPr algn="r" rtl="1"/>
          <a:r>
            <a:rPr lang="ar-JO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تنظيم حملات لزراعة الأشجار</a:t>
          </a:r>
          <a:endParaRPr lang="en-US" sz="2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E3C9D4-DA0E-4556-94A5-D6D89DA871EC}" type="parTrans" cxnId="{86495DE2-1400-46C6-A1D6-4C7F3B24BD3A}">
      <dgm:prSet/>
      <dgm:spPr/>
      <dgm:t>
        <a:bodyPr/>
        <a:lstStyle/>
        <a:p>
          <a:endParaRPr lang="en-US"/>
        </a:p>
      </dgm:t>
    </dgm:pt>
    <dgm:pt modelId="{445C1CE9-4A0B-4E1A-ADAB-EED96537AE6E}" type="sibTrans" cxnId="{86495DE2-1400-46C6-A1D6-4C7F3B24BD3A}">
      <dgm:prSet/>
      <dgm:spPr/>
      <dgm:t>
        <a:bodyPr/>
        <a:lstStyle/>
        <a:p>
          <a:endParaRPr lang="en-US"/>
        </a:p>
      </dgm:t>
    </dgm:pt>
    <dgm:pt modelId="{25DFC44A-D19F-4F1F-A4D3-FF68FB543B87}" type="pres">
      <dgm:prSet presAssocID="{20CAB73B-08B2-4E52-89ED-DCED63DA4C7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5631DE-8A34-45DE-927E-2CC4980661ED}" type="pres">
      <dgm:prSet presAssocID="{1470784B-49C2-4C21-926B-F9ED3EDB870B}" presName="composite" presStyleCnt="0"/>
      <dgm:spPr/>
      <dgm:t>
        <a:bodyPr/>
        <a:lstStyle/>
        <a:p>
          <a:endParaRPr lang="en-US"/>
        </a:p>
      </dgm:t>
    </dgm:pt>
    <dgm:pt modelId="{6009E52D-7084-4115-B6FE-732EEF5899A0}" type="pres">
      <dgm:prSet presAssocID="{1470784B-49C2-4C21-926B-F9ED3EDB870B}" presName="imagSh" presStyleLbl="bgImgPlace1" presStyleIdx="0" presStyleCnt="3" custScaleX="144796" custScaleY="77038" custLinFactNeighborX="16491" custLinFactNeighborY="-3320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  <dgm:t>
        <a:bodyPr/>
        <a:lstStyle/>
        <a:p>
          <a:endParaRPr lang="en-US"/>
        </a:p>
      </dgm:t>
    </dgm:pt>
    <dgm:pt modelId="{8276F91A-8CB9-4B14-BF79-38D1AEF1F57F}" type="pres">
      <dgm:prSet presAssocID="{1470784B-49C2-4C21-926B-F9ED3EDB870B}" presName="txNode" presStyleLbl="node1" presStyleIdx="0" presStyleCnt="3" custScaleX="154911" custScaleY="154843" custLinFactNeighborX="-1155" custLinFactNeighborY="409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180E15-8369-482D-80C1-7196BDAD5FC0}" type="pres">
      <dgm:prSet presAssocID="{09CCBF3C-BCF9-4A99-AEFE-30114AA4505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117BA73-4824-4EFD-B6DB-392F0F91D94F}" type="pres">
      <dgm:prSet presAssocID="{09CCBF3C-BCF9-4A99-AEFE-30114AA4505F}" presName="connTx" presStyleLbl="sibTrans2D1" presStyleIdx="0" presStyleCnt="2"/>
      <dgm:spPr/>
      <dgm:t>
        <a:bodyPr/>
        <a:lstStyle/>
        <a:p>
          <a:endParaRPr lang="en-US"/>
        </a:p>
      </dgm:t>
    </dgm:pt>
    <dgm:pt modelId="{078E9503-5339-487C-88C4-A86BE00ED8F8}" type="pres">
      <dgm:prSet presAssocID="{A8C7AAA5-1F5F-4E03-BA04-5911CFEDDAD3}" presName="composite" presStyleCnt="0"/>
      <dgm:spPr/>
      <dgm:t>
        <a:bodyPr/>
        <a:lstStyle/>
        <a:p>
          <a:endParaRPr lang="en-US"/>
        </a:p>
      </dgm:t>
    </dgm:pt>
    <dgm:pt modelId="{58A26CC9-F430-4841-81C3-0249EBA77D02}" type="pres">
      <dgm:prSet presAssocID="{A8C7AAA5-1F5F-4E03-BA04-5911CFEDDAD3}" presName="imagSh" presStyleLbl="bgImgPlace1" presStyleIdx="1" presStyleCnt="3" custScaleX="165036" custLinFactNeighborX="15889" custLinFactNeighborY="-4603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</dgm:spPr>
      <dgm:t>
        <a:bodyPr/>
        <a:lstStyle/>
        <a:p>
          <a:endParaRPr lang="en-US"/>
        </a:p>
      </dgm:t>
    </dgm:pt>
    <dgm:pt modelId="{0E01969F-98DD-421E-AE46-A055CCF7210D}" type="pres">
      <dgm:prSet presAssocID="{A8C7AAA5-1F5F-4E03-BA04-5911CFEDDAD3}" presName="txNode" presStyleLbl="node1" presStyleIdx="1" presStyleCnt="3" custScaleX="181163" custScaleY="148757" custLinFactNeighborX="-390" custLinFactNeighborY="356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C55356-5157-46B3-853D-E5C0942C69C7}" type="pres">
      <dgm:prSet presAssocID="{96DB3AF9-29FD-4348-9176-5E1BF33EB8F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9A9A3AD2-702D-4452-95EB-DF8EADC56824}" type="pres">
      <dgm:prSet presAssocID="{96DB3AF9-29FD-4348-9176-5E1BF33EB8F5}" presName="connTx" presStyleLbl="sibTrans2D1" presStyleIdx="1" presStyleCnt="2"/>
      <dgm:spPr/>
      <dgm:t>
        <a:bodyPr/>
        <a:lstStyle/>
        <a:p>
          <a:endParaRPr lang="en-US"/>
        </a:p>
      </dgm:t>
    </dgm:pt>
    <dgm:pt modelId="{101D18F5-E4CB-4A32-BF4A-A45F5180D1B6}" type="pres">
      <dgm:prSet presAssocID="{AC6BC3E7-4DAC-4833-B8E7-E1F04F3621CC}" presName="composite" presStyleCnt="0"/>
      <dgm:spPr/>
      <dgm:t>
        <a:bodyPr/>
        <a:lstStyle/>
        <a:p>
          <a:endParaRPr lang="en-US"/>
        </a:p>
      </dgm:t>
    </dgm:pt>
    <dgm:pt modelId="{2F548297-BEDD-4C1A-B1AA-4B82227A5E45}" type="pres">
      <dgm:prSet presAssocID="{AC6BC3E7-4DAC-4833-B8E7-E1F04F3621CC}" presName="imagSh" presStyleLbl="bgImgPlace1" presStyleIdx="2" presStyleCnt="3" custScaleX="149444" custLinFactNeighborX="14692" custLinFactNeighborY="-3943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  <dgm:t>
        <a:bodyPr/>
        <a:lstStyle/>
        <a:p>
          <a:endParaRPr lang="en-US"/>
        </a:p>
      </dgm:t>
    </dgm:pt>
    <dgm:pt modelId="{E4F7E734-0E01-415F-A4C5-5099947261B6}" type="pres">
      <dgm:prSet presAssocID="{AC6BC3E7-4DAC-4833-B8E7-E1F04F3621CC}" presName="txNode" presStyleLbl="node1" presStyleIdx="2" presStyleCnt="3" custScaleX="184272" custScaleY="154308" custLinFactNeighborX="1124" custLinFactNeighborY="354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4961CA-88A6-4AE1-9AF2-396F4E7A06FF}" type="presOf" srcId="{C9A8BE84-2B09-48AD-8BF0-08533202CAAE}" destId="{E4F7E734-0E01-415F-A4C5-5099947261B6}" srcOrd="0" destOrd="6" presId="urn:microsoft.com/office/officeart/2005/8/layout/hProcess10"/>
    <dgm:cxn modelId="{A8BAA4C6-D18B-4A1C-B44C-C4016130BD7D}" type="presOf" srcId="{09CCBF3C-BCF9-4A99-AEFE-30114AA4505F}" destId="{C117BA73-4824-4EFD-B6DB-392F0F91D94F}" srcOrd="1" destOrd="0" presId="urn:microsoft.com/office/officeart/2005/8/layout/hProcess10"/>
    <dgm:cxn modelId="{9B70E8E5-4A95-48D7-85C3-ECA806476EA0}" type="presOf" srcId="{96DB3AF9-29FD-4348-9176-5E1BF33EB8F5}" destId="{9A9A3AD2-702D-4452-95EB-DF8EADC56824}" srcOrd="1" destOrd="0" presId="urn:microsoft.com/office/officeart/2005/8/layout/hProcess10"/>
    <dgm:cxn modelId="{F1BCF983-AF62-43E3-A770-F03C025D73C9}" srcId="{20CAB73B-08B2-4E52-89ED-DCED63DA4C72}" destId="{A8C7AAA5-1F5F-4E03-BA04-5911CFEDDAD3}" srcOrd="1" destOrd="0" parTransId="{8E230259-CBAB-4B62-AE77-538723B818CD}" sibTransId="{96DB3AF9-29FD-4348-9176-5E1BF33EB8F5}"/>
    <dgm:cxn modelId="{85C47024-87DE-4810-A8B7-A19E699B9139}" srcId="{AC6BC3E7-4DAC-4833-B8E7-E1F04F3621CC}" destId="{1D20E20C-C573-498D-936B-CF16B7BBE6EF}" srcOrd="3" destOrd="0" parTransId="{56CFA098-07E9-4039-95D3-B1650383B9EC}" sibTransId="{4B1ED5BD-07BE-4D8E-9BC0-4E68F788381E}"/>
    <dgm:cxn modelId="{26C0C2EA-4C7B-4134-B636-E01FF99FFDF7}" srcId="{AC6BC3E7-4DAC-4833-B8E7-E1F04F3621CC}" destId="{C7AA2570-9559-4CBA-875B-4ECAB0C6400B}" srcOrd="0" destOrd="0" parTransId="{6D7EFFB0-D162-4554-8703-9F8F60F7E64A}" sibTransId="{7F25EF47-C68B-4468-9F79-38B559D3B037}"/>
    <dgm:cxn modelId="{8255BA32-96FA-439C-92A1-761039084541}" type="presOf" srcId="{23DFBE7E-279D-4BA9-99C2-378D55625768}" destId="{E4F7E734-0E01-415F-A4C5-5099947261B6}" srcOrd="0" destOrd="3" presId="urn:microsoft.com/office/officeart/2005/8/layout/hProcess10"/>
    <dgm:cxn modelId="{6B6EF187-4AE0-4E5B-942C-5E690CBE23A9}" type="presOf" srcId="{1470784B-49C2-4C21-926B-F9ED3EDB870B}" destId="{8276F91A-8CB9-4B14-BF79-38D1AEF1F57F}" srcOrd="0" destOrd="0" presId="urn:microsoft.com/office/officeart/2005/8/layout/hProcess10"/>
    <dgm:cxn modelId="{F0FAEF24-DBF0-49FF-86BF-9EA0248387A9}" type="presOf" srcId="{20CAB73B-08B2-4E52-89ED-DCED63DA4C72}" destId="{25DFC44A-D19F-4F1F-A4D3-FF68FB543B87}" srcOrd="0" destOrd="0" presId="urn:microsoft.com/office/officeart/2005/8/layout/hProcess10"/>
    <dgm:cxn modelId="{99520338-71AE-48D2-A8BA-0FF330E8E343}" type="presOf" srcId="{C7AA2570-9559-4CBA-875B-4ECAB0C6400B}" destId="{E4F7E734-0E01-415F-A4C5-5099947261B6}" srcOrd="0" destOrd="1" presId="urn:microsoft.com/office/officeart/2005/8/layout/hProcess10"/>
    <dgm:cxn modelId="{5DA74F4E-E61E-4077-9EEA-4558651DF1F4}" type="presOf" srcId="{9A1DBFC9-B7F2-459B-9232-4B3316976ECA}" destId="{8276F91A-8CB9-4B14-BF79-38D1AEF1F57F}" srcOrd="0" destOrd="2" presId="urn:microsoft.com/office/officeart/2005/8/layout/hProcess10"/>
    <dgm:cxn modelId="{CAFF6DC4-2288-4445-89BE-6ECD58DCEE05}" srcId="{20CAB73B-08B2-4E52-89ED-DCED63DA4C72}" destId="{1470784B-49C2-4C21-926B-F9ED3EDB870B}" srcOrd="0" destOrd="0" parTransId="{2FEC3200-DD70-4F44-9643-90E0045713F1}" sibTransId="{09CCBF3C-BCF9-4A99-AEFE-30114AA4505F}"/>
    <dgm:cxn modelId="{CD897311-D3C9-453E-9810-D720A6477343}" srcId="{AC6BC3E7-4DAC-4833-B8E7-E1F04F3621CC}" destId="{0AC737BF-545A-4BF1-BEA5-9B9E4D34AE60}" srcOrd="1" destOrd="0" parTransId="{E67ADC7B-6D11-4B74-908A-9A13CDE6EBE7}" sibTransId="{07E67528-0D77-4AF7-8B5E-E24EB7914C2D}"/>
    <dgm:cxn modelId="{AC39F64F-D0A5-4AE5-B7BE-5A2B9ED7DC50}" type="presOf" srcId="{96DB3AF9-29FD-4348-9176-5E1BF33EB8F5}" destId="{4FC55356-5157-46B3-853D-E5C0942C69C7}" srcOrd="0" destOrd="0" presId="urn:microsoft.com/office/officeart/2005/8/layout/hProcess10"/>
    <dgm:cxn modelId="{2B0AD6CB-5935-42B8-AE05-35A7CC6AC30C}" srcId="{AC6BC3E7-4DAC-4833-B8E7-E1F04F3621CC}" destId="{C9A8BE84-2B09-48AD-8BF0-08533202CAAE}" srcOrd="5" destOrd="0" parTransId="{65E14BCB-662C-452F-9A41-CE4C7702962A}" sibTransId="{FA461687-4B53-4562-B934-BE5B9758D6BE}"/>
    <dgm:cxn modelId="{C5FB1A8A-B642-412B-BFFE-51C14D0A0B9E}" type="presOf" srcId="{6802E6E5-AA7B-49D7-B8C7-42D8030DE2C7}" destId="{8276F91A-8CB9-4B14-BF79-38D1AEF1F57F}" srcOrd="0" destOrd="1" presId="urn:microsoft.com/office/officeart/2005/8/layout/hProcess10"/>
    <dgm:cxn modelId="{B0FA7B53-E594-44A8-AF26-F20A138826A7}" type="presOf" srcId="{E7C7BD41-8288-4641-A292-280F70403A98}" destId="{E4F7E734-0E01-415F-A4C5-5099947261B6}" srcOrd="0" destOrd="5" presId="urn:microsoft.com/office/officeart/2005/8/layout/hProcess10"/>
    <dgm:cxn modelId="{563F134C-921D-41D1-9252-B879DA2A9FD9}" srcId="{20CAB73B-08B2-4E52-89ED-DCED63DA4C72}" destId="{AC6BC3E7-4DAC-4833-B8E7-E1F04F3621CC}" srcOrd="2" destOrd="0" parTransId="{CDA19255-5CBA-4E8C-9B56-A8D91CBEEC4C}" sibTransId="{309C6B34-1ADF-4D89-B892-29F8B6C55D7E}"/>
    <dgm:cxn modelId="{89ED38CE-71C0-44E1-9D9F-62DE7DEFAAC5}" srcId="{1470784B-49C2-4C21-926B-F9ED3EDB870B}" destId="{9A1DBFC9-B7F2-459B-9232-4B3316976ECA}" srcOrd="1" destOrd="0" parTransId="{D08BFD07-379D-4C33-AF8E-1F1273437DC7}" sibTransId="{0F0632BE-7BAF-48C0-B6A0-E77639EB704C}"/>
    <dgm:cxn modelId="{0EF52A99-FAAD-4A2C-BC2F-9A0D00713CEF}" type="presOf" srcId="{09CCBF3C-BCF9-4A99-AEFE-30114AA4505F}" destId="{3E180E15-8369-482D-80C1-7196BDAD5FC0}" srcOrd="0" destOrd="0" presId="urn:microsoft.com/office/officeart/2005/8/layout/hProcess10"/>
    <dgm:cxn modelId="{86495DE2-1400-46C6-A1D6-4C7F3B24BD3A}" srcId="{AC6BC3E7-4DAC-4833-B8E7-E1F04F3621CC}" destId="{E7C7BD41-8288-4641-A292-280F70403A98}" srcOrd="4" destOrd="0" parTransId="{50E3C9D4-DA0E-4556-94A5-D6D89DA871EC}" sibTransId="{445C1CE9-4A0B-4E1A-ADAB-EED96537AE6E}"/>
    <dgm:cxn modelId="{213E6C60-8F6C-4F6B-BAD4-310D7FC869C5}" type="presOf" srcId="{AC6BC3E7-4DAC-4833-B8E7-E1F04F3621CC}" destId="{E4F7E734-0E01-415F-A4C5-5099947261B6}" srcOrd="0" destOrd="0" presId="urn:microsoft.com/office/officeart/2005/8/layout/hProcess10"/>
    <dgm:cxn modelId="{955A7BAB-8886-446F-B588-CDE6B0321EAB}" srcId="{AC6BC3E7-4DAC-4833-B8E7-E1F04F3621CC}" destId="{23DFBE7E-279D-4BA9-99C2-378D55625768}" srcOrd="2" destOrd="0" parTransId="{562E6966-96CF-4567-9695-DD4C4212C559}" sibTransId="{3B01FE7D-B0C8-4557-86E5-42B42B6920D0}"/>
    <dgm:cxn modelId="{D94B6E3F-FDDC-4B68-B147-64F8D0B5E06B}" srcId="{1470784B-49C2-4C21-926B-F9ED3EDB870B}" destId="{6802E6E5-AA7B-49D7-B8C7-42D8030DE2C7}" srcOrd="0" destOrd="0" parTransId="{2FFF2445-A714-473B-A33F-176F988DEFD2}" sibTransId="{7AE223ED-ECCF-4900-827E-7F93ED411EC0}"/>
    <dgm:cxn modelId="{8980DF7D-0EFD-418A-B2D0-ADC7F9D076E9}" type="presOf" srcId="{1D20E20C-C573-498D-936B-CF16B7BBE6EF}" destId="{E4F7E734-0E01-415F-A4C5-5099947261B6}" srcOrd="0" destOrd="4" presId="urn:microsoft.com/office/officeart/2005/8/layout/hProcess10"/>
    <dgm:cxn modelId="{809C2327-A470-489D-8118-073820079A0E}" type="presOf" srcId="{0AC737BF-545A-4BF1-BEA5-9B9E4D34AE60}" destId="{E4F7E734-0E01-415F-A4C5-5099947261B6}" srcOrd="0" destOrd="2" presId="urn:microsoft.com/office/officeart/2005/8/layout/hProcess10"/>
    <dgm:cxn modelId="{6993B409-C825-48EC-AD30-266B53C9808C}" type="presOf" srcId="{A8C7AAA5-1F5F-4E03-BA04-5911CFEDDAD3}" destId="{0E01969F-98DD-421E-AE46-A055CCF7210D}" srcOrd="0" destOrd="0" presId="urn:microsoft.com/office/officeart/2005/8/layout/hProcess10"/>
    <dgm:cxn modelId="{F1F819B6-2376-4CA9-B03F-3BD79C3BEE5E}" type="presParOf" srcId="{25DFC44A-D19F-4F1F-A4D3-FF68FB543B87}" destId="{595631DE-8A34-45DE-927E-2CC4980661ED}" srcOrd="0" destOrd="0" presId="urn:microsoft.com/office/officeart/2005/8/layout/hProcess10"/>
    <dgm:cxn modelId="{FDDEBB77-A80B-41B9-B546-78022533592F}" type="presParOf" srcId="{595631DE-8A34-45DE-927E-2CC4980661ED}" destId="{6009E52D-7084-4115-B6FE-732EEF5899A0}" srcOrd="0" destOrd="0" presId="urn:microsoft.com/office/officeart/2005/8/layout/hProcess10"/>
    <dgm:cxn modelId="{59F5BE19-5CBE-439A-8FC3-4C0C7F7AD976}" type="presParOf" srcId="{595631DE-8A34-45DE-927E-2CC4980661ED}" destId="{8276F91A-8CB9-4B14-BF79-38D1AEF1F57F}" srcOrd="1" destOrd="0" presId="urn:microsoft.com/office/officeart/2005/8/layout/hProcess10"/>
    <dgm:cxn modelId="{BFCA3667-59D9-4E8B-9D5E-CED8E21A987D}" type="presParOf" srcId="{25DFC44A-D19F-4F1F-A4D3-FF68FB543B87}" destId="{3E180E15-8369-482D-80C1-7196BDAD5FC0}" srcOrd="1" destOrd="0" presId="urn:microsoft.com/office/officeart/2005/8/layout/hProcess10"/>
    <dgm:cxn modelId="{11D04E2B-6B6B-4991-82ED-D43FD5534A17}" type="presParOf" srcId="{3E180E15-8369-482D-80C1-7196BDAD5FC0}" destId="{C117BA73-4824-4EFD-B6DB-392F0F91D94F}" srcOrd="0" destOrd="0" presId="urn:microsoft.com/office/officeart/2005/8/layout/hProcess10"/>
    <dgm:cxn modelId="{59A6833E-BB9D-4910-B188-2D9193B77467}" type="presParOf" srcId="{25DFC44A-D19F-4F1F-A4D3-FF68FB543B87}" destId="{078E9503-5339-487C-88C4-A86BE00ED8F8}" srcOrd="2" destOrd="0" presId="urn:microsoft.com/office/officeart/2005/8/layout/hProcess10"/>
    <dgm:cxn modelId="{4D48DCD5-5A6B-4B90-B9B9-DD8395065AD6}" type="presParOf" srcId="{078E9503-5339-487C-88C4-A86BE00ED8F8}" destId="{58A26CC9-F430-4841-81C3-0249EBA77D02}" srcOrd="0" destOrd="0" presId="urn:microsoft.com/office/officeart/2005/8/layout/hProcess10"/>
    <dgm:cxn modelId="{3027980D-4D0B-4380-AAF0-89CD6E0E99D8}" type="presParOf" srcId="{078E9503-5339-487C-88C4-A86BE00ED8F8}" destId="{0E01969F-98DD-421E-AE46-A055CCF7210D}" srcOrd="1" destOrd="0" presId="urn:microsoft.com/office/officeart/2005/8/layout/hProcess10"/>
    <dgm:cxn modelId="{E7CEE1C9-A8F4-407B-9C5E-F22ED0EC828C}" type="presParOf" srcId="{25DFC44A-D19F-4F1F-A4D3-FF68FB543B87}" destId="{4FC55356-5157-46B3-853D-E5C0942C69C7}" srcOrd="3" destOrd="0" presId="urn:microsoft.com/office/officeart/2005/8/layout/hProcess10"/>
    <dgm:cxn modelId="{B1C81A93-C617-48EC-93D6-54468443148E}" type="presParOf" srcId="{4FC55356-5157-46B3-853D-E5C0942C69C7}" destId="{9A9A3AD2-702D-4452-95EB-DF8EADC56824}" srcOrd="0" destOrd="0" presId="urn:microsoft.com/office/officeart/2005/8/layout/hProcess10"/>
    <dgm:cxn modelId="{153CADF6-2373-4359-A65C-F356AB6DD954}" type="presParOf" srcId="{25DFC44A-D19F-4F1F-A4D3-FF68FB543B87}" destId="{101D18F5-E4CB-4A32-BF4A-A45F5180D1B6}" srcOrd="4" destOrd="0" presId="urn:microsoft.com/office/officeart/2005/8/layout/hProcess10"/>
    <dgm:cxn modelId="{FCFCBD77-056D-42D6-BA64-27811D5ADDC0}" type="presParOf" srcId="{101D18F5-E4CB-4A32-BF4A-A45F5180D1B6}" destId="{2F548297-BEDD-4C1A-B1AA-4B82227A5E45}" srcOrd="0" destOrd="0" presId="urn:microsoft.com/office/officeart/2005/8/layout/hProcess10"/>
    <dgm:cxn modelId="{B4EF5449-9469-4218-BB3F-8BA3038C5C8F}" type="presParOf" srcId="{101D18F5-E4CB-4A32-BF4A-A45F5180D1B6}" destId="{E4F7E734-0E01-415F-A4C5-5099947261B6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B669CF-A9F0-41B6-A1D3-80717F905371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43A667-30C7-4DC4-968F-716FF194C4E1}">
      <dgm:prSet phldrT="[Text]" custT="1"/>
      <dgm:spPr/>
      <dgm:t>
        <a:bodyPr/>
        <a:lstStyle/>
        <a:p>
          <a:r>
            <a:rPr lang="ar-JO" sz="2400" b="1" dirty="0">
              <a:latin typeface="Arial" panose="020B0604020202020204" pitchFamily="34" charset="0"/>
              <a:cs typeface="Arial" panose="020B0604020202020204" pitchFamily="34" charset="0"/>
            </a:rPr>
            <a:t>زراعة الاشجار في حديقة المدرسة</a:t>
          </a:r>
          <a:endParaRPr lang="en-US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439F06-7D0C-43F4-8344-B85D28CC88F3}" type="parTrans" cxnId="{ADD36EB5-A5DF-4C1D-85AB-702AC1F4BACC}">
      <dgm:prSet/>
      <dgm:spPr/>
      <dgm:t>
        <a:bodyPr/>
        <a:lstStyle/>
        <a:p>
          <a:endParaRPr lang="en-US"/>
        </a:p>
      </dgm:t>
    </dgm:pt>
    <dgm:pt modelId="{E34E39FE-604D-47E1-B933-006871FDF031}" type="sibTrans" cxnId="{ADD36EB5-A5DF-4C1D-85AB-702AC1F4BACC}">
      <dgm:prSet/>
      <dgm:spPr/>
      <dgm:t>
        <a:bodyPr/>
        <a:lstStyle/>
        <a:p>
          <a:endParaRPr lang="en-US"/>
        </a:p>
      </dgm:t>
    </dgm:pt>
    <dgm:pt modelId="{AA308DE5-425A-4F1B-88C8-0A1DBB0FE3A2}">
      <dgm:prSet phldrT="[Text]" custT="1"/>
      <dgm:spPr/>
      <dgm:t>
        <a:bodyPr/>
        <a:lstStyle/>
        <a:p>
          <a:r>
            <a:rPr lang="ar-JO" sz="2400" b="1" dirty="0">
              <a:latin typeface="Arial" panose="020B0604020202020204" pitchFamily="34" charset="0"/>
              <a:cs typeface="Arial" panose="020B0604020202020204" pitchFamily="34" charset="0"/>
            </a:rPr>
            <a:t>تنظيم فرق مرشدي المرور</a:t>
          </a:r>
          <a:endParaRPr lang="en-US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66C3C3-55F6-4BF5-9939-9E9B9F77A23E}" type="parTrans" cxnId="{9AB2CBA5-A120-45C8-B90B-B567E1A6D033}">
      <dgm:prSet/>
      <dgm:spPr/>
      <dgm:t>
        <a:bodyPr/>
        <a:lstStyle/>
        <a:p>
          <a:endParaRPr lang="en-US"/>
        </a:p>
      </dgm:t>
    </dgm:pt>
    <dgm:pt modelId="{0C64B8C9-8589-41AB-910B-540F0E200857}" type="sibTrans" cxnId="{9AB2CBA5-A120-45C8-B90B-B567E1A6D033}">
      <dgm:prSet/>
      <dgm:spPr/>
      <dgm:t>
        <a:bodyPr/>
        <a:lstStyle/>
        <a:p>
          <a:endParaRPr lang="en-US"/>
        </a:p>
      </dgm:t>
    </dgm:pt>
    <dgm:pt modelId="{74E9F952-DF78-4A06-8DFF-A1D49802A7A4}">
      <dgm:prSet phldrT="[Text]" custT="1"/>
      <dgm:spPr/>
      <dgm:t>
        <a:bodyPr/>
        <a:lstStyle/>
        <a:p>
          <a:r>
            <a:rPr lang="ar-JO" sz="2400" b="1" dirty="0">
              <a:latin typeface="Arial" panose="020B0604020202020204" pitchFamily="34" charset="0"/>
              <a:cs typeface="Arial" panose="020B0604020202020204" pitchFamily="34" charset="0"/>
            </a:rPr>
            <a:t>مساعدة الطلبة الفقراء</a:t>
          </a:r>
          <a:endParaRPr lang="en-US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5FD412-A7A7-4948-A6DB-026768AAAD39}" type="parTrans" cxnId="{68F5AE28-76DA-4512-8F7C-61A1D8B190FA}">
      <dgm:prSet/>
      <dgm:spPr/>
      <dgm:t>
        <a:bodyPr/>
        <a:lstStyle/>
        <a:p>
          <a:endParaRPr lang="en-US"/>
        </a:p>
      </dgm:t>
    </dgm:pt>
    <dgm:pt modelId="{E47EF129-BAC2-46C9-AC49-A7CB4E445017}" type="sibTrans" cxnId="{68F5AE28-76DA-4512-8F7C-61A1D8B190FA}">
      <dgm:prSet/>
      <dgm:spPr/>
      <dgm:t>
        <a:bodyPr/>
        <a:lstStyle/>
        <a:p>
          <a:endParaRPr lang="en-US"/>
        </a:p>
      </dgm:t>
    </dgm:pt>
    <dgm:pt modelId="{0D48CED9-7385-4AA3-A4D5-DB2387CCDA29}">
      <dgm:prSet phldrT="[Text]" custT="1"/>
      <dgm:spPr/>
      <dgm:t>
        <a:bodyPr/>
        <a:lstStyle/>
        <a:p>
          <a:r>
            <a:rPr lang="ar-JO" sz="2400" b="1" dirty="0">
              <a:latin typeface="Arial" panose="020B0604020202020204" pitchFamily="34" charset="0"/>
              <a:cs typeface="Arial" panose="020B0604020202020204" pitchFamily="34" charset="0"/>
            </a:rPr>
            <a:t>صيانة اثاث المدرسة</a:t>
          </a:r>
          <a:endParaRPr lang="en-US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CB8027-A3CE-4E6E-A05A-F8F7FFA0B8B2}" type="parTrans" cxnId="{487B6E52-43EC-47DF-86F3-277110E08817}">
      <dgm:prSet/>
      <dgm:spPr/>
      <dgm:t>
        <a:bodyPr/>
        <a:lstStyle/>
        <a:p>
          <a:endParaRPr lang="en-US"/>
        </a:p>
      </dgm:t>
    </dgm:pt>
    <dgm:pt modelId="{D8BBCAC8-C6D8-45CE-B9C8-FCE9868542D3}" type="sibTrans" cxnId="{487B6E52-43EC-47DF-86F3-277110E08817}">
      <dgm:prSet/>
      <dgm:spPr/>
      <dgm:t>
        <a:bodyPr/>
        <a:lstStyle/>
        <a:p>
          <a:endParaRPr lang="en-US"/>
        </a:p>
      </dgm:t>
    </dgm:pt>
    <dgm:pt modelId="{49DD78E5-2187-40FA-BF13-C09BBEC58D8D}" type="pres">
      <dgm:prSet presAssocID="{99B669CF-A9F0-41B6-A1D3-80717F9053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0A9C39-79D3-4095-88D3-2F58A9FCFAFE}" type="pres">
      <dgm:prSet presAssocID="{3D43A667-30C7-4DC4-968F-716FF194C4E1}" presName="compNode" presStyleCnt="0"/>
      <dgm:spPr/>
    </dgm:pt>
    <dgm:pt modelId="{1707939E-DE48-401B-80F9-A53025B8B64B}" type="pres">
      <dgm:prSet presAssocID="{3D43A667-30C7-4DC4-968F-716FF194C4E1}" presName="pictRect" presStyleLbl="node1" presStyleIdx="0" presStyleCnt="4" custScaleX="12455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A001E658-175B-4FA1-A831-DD45E1E4FA92}" type="pres">
      <dgm:prSet presAssocID="{3D43A667-30C7-4DC4-968F-716FF194C4E1}" presName="textRect" presStyleLbl="revTx" presStyleIdx="0" presStyleCnt="4" custScaleX="1264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C2905F-2918-43F3-AC2F-E164B74B9BCC}" type="pres">
      <dgm:prSet presAssocID="{E34E39FE-604D-47E1-B933-006871FDF03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371E0DC-79DA-40A5-BBE1-40B20BD3CC96}" type="pres">
      <dgm:prSet presAssocID="{AA308DE5-425A-4F1B-88C8-0A1DBB0FE3A2}" presName="compNode" presStyleCnt="0"/>
      <dgm:spPr/>
    </dgm:pt>
    <dgm:pt modelId="{5E1D80C4-4D58-41E0-9CC8-6EA746182245}" type="pres">
      <dgm:prSet presAssocID="{AA308DE5-425A-4F1B-88C8-0A1DBB0FE3A2}" presName="pictRect" presStyleLbl="node1" presStyleIdx="1" presStyleCnt="4" custScaleX="12613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</dgm:spPr>
    </dgm:pt>
    <dgm:pt modelId="{43F24BD2-00B0-48B9-864E-4D73B5AB4CB5}" type="pres">
      <dgm:prSet presAssocID="{AA308DE5-425A-4F1B-88C8-0A1DBB0FE3A2}" presName="textRect" presStyleLbl="revTx" presStyleIdx="1" presStyleCnt="4" custScaleX="129243" custLinFactNeighborY="76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5F174-B50B-4FAD-8B8D-705E1D55DDD4}" type="pres">
      <dgm:prSet presAssocID="{0C64B8C9-8589-41AB-910B-540F0E20085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7A27D571-AF79-40D6-9D50-1139214F4362}" type="pres">
      <dgm:prSet presAssocID="{74E9F952-DF78-4A06-8DFF-A1D49802A7A4}" presName="compNode" presStyleCnt="0"/>
      <dgm:spPr/>
    </dgm:pt>
    <dgm:pt modelId="{A86CF5E3-66DB-403B-A1CF-993664C26036}" type="pres">
      <dgm:prSet presAssocID="{74E9F952-DF78-4A06-8DFF-A1D49802A7A4}" presName="pictRect" presStyleLbl="node1" presStyleIdx="2" presStyleCnt="4" custScaleX="132566" custScaleY="10771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  <dgm:pt modelId="{83290456-48D9-401A-8580-645A80445D38}" type="pres">
      <dgm:prSet presAssocID="{74E9F952-DF78-4A06-8DFF-A1D49802A7A4}" presName="textRect" presStyleLbl="revTx" presStyleIdx="2" presStyleCnt="4" custScaleX="1249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E6C6D7-5E69-4F4B-9D83-4C8D6B899342}" type="pres">
      <dgm:prSet presAssocID="{E47EF129-BAC2-46C9-AC49-A7CB4E44501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A7677DD9-031F-4F1A-9857-E4A414FAFE90}" type="pres">
      <dgm:prSet presAssocID="{0D48CED9-7385-4AA3-A4D5-DB2387CCDA29}" presName="compNode" presStyleCnt="0"/>
      <dgm:spPr/>
    </dgm:pt>
    <dgm:pt modelId="{3AD1A9ED-E919-4465-A3DC-B973D8A883F4}" type="pres">
      <dgm:prSet presAssocID="{0D48CED9-7385-4AA3-A4D5-DB2387CCDA29}" presName="pictRect" presStyleLbl="node1" presStyleIdx="3" presStyleCnt="4" custScaleX="12315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D3EB67EA-50A6-4A32-9CEE-CAAEA02D593F}" type="pres">
      <dgm:prSet presAssocID="{0D48CED9-7385-4AA3-A4D5-DB2387CCDA29}" presName="textRect" presStyleLbl="revTx" presStyleIdx="3" presStyleCnt="4" custScaleX="1308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2C4B3E-F965-4105-8A42-42519A35197F}" type="presOf" srcId="{E47EF129-BAC2-46C9-AC49-A7CB4E445017}" destId="{6CE6C6D7-5E69-4F4B-9D83-4C8D6B899342}" srcOrd="0" destOrd="0" presId="urn:microsoft.com/office/officeart/2005/8/layout/pList1"/>
    <dgm:cxn modelId="{D768E8DF-946C-4075-B254-FA3188E4E7EA}" type="presOf" srcId="{3D43A667-30C7-4DC4-968F-716FF194C4E1}" destId="{A001E658-175B-4FA1-A831-DD45E1E4FA92}" srcOrd="0" destOrd="0" presId="urn:microsoft.com/office/officeart/2005/8/layout/pList1"/>
    <dgm:cxn modelId="{C883B6A1-3AD1-44A4-9C56-C11EDC9E489F}" type="presOf" srcId="{AA308DE5-425A-4F1B-88C8-0A1DBB0FE3A2}" destId="{43F24BD2-00B0-48B9-864E-4D73B5AB4CB5}" srcOrd="0" destOrd="0" presId="urn:microsoft.com/office/officeart/2005/8/layout/pList1"/>
    <dgm:cxn modelId="{68F5AE28-76DA-4512-8F7C-61A1D8B190FA}" srcId="{99B669CF-A9F0-41B6-A1D3-80717F905371}" destId="{74E9F952-DF78-4A06-8DFF-A1D49802A7A4}" srcOrd="2" destOrd="0" parTransId="{9D5FD412-A7A7-4948-A6DB-026768AAAD39}" sibTransId="{E47EF129-BAC2-46C9-AC49-A7CB4E445017}"/>
    <dgm:cxn modelId="{9AB2CBA5-A120-45C8-B90B-B567E1A6D033}" srcId="{99B669CF-A9F0-41B6-A1D3-80717F905371}" destId="{AA308DE5-425A-4F1B-88C8-0A1DBB0FE3A2}" srcOrd="1" destOrd="0" parTransId="{9C66C3C3-55F6-4BF5-9939-9E9B9F77A23E}" sibTransId="{0C64B8C9-8589-41AB-910B-540F0E200857}"/>
    <dgm:cxn modelId="{ADD36EB5-A5DF-4C1D-85AB-702AC1F4BACC}" srcId="{99B669CF-A9F0-41B6-A1D3-80717F905371}" destId="{3D43A667-30C7-4DC4-968F-716FF194C4E1}" srcOrd="0" destOrd="0" parTransId="{50439F06-7D0C-43F4-8344-B85D28CC88F3}" sibTransId="{E34E39FE-604D-47E1-B933-006871FDF031}"/>
    <dgm:cxn modelId="{1E89BD37-FF4E-40BC-A691-FDB6DF51DE9E}" type="presOf" srcId="{0C64B8C9-8589-41AB-910B-540F0E200857}" destId="{3CF5F174-B50B-4FAD-8B8D-705E1D55DDD4}" srcOrd="0" destOrd="0" presId="urn:microsoft.com/office/officeart/2005/8/layout/pList1"/>
    <dgm:cxn modelId="{84509BB3-0C4B-4A8A-806D-88FF8D123893}" type="presOf" srcId="{74E9F952-DF78-4A06-8DFF-A1D49802A7A4}" destId="{83290456-48D9-401A-8580-645A80445D38}" srcOrd="0" destOrd="0" presId="urn:microsoft.com/office/officeart/2005/8/layout/pList1"/>
    <dgm:cxn modelId="{487B6E52-43EC-47DF-86F3-277110E08817}" srcId="{99B669CF-A9F0-41B6-A1D3-80717F905371}" destId="{0D48CED9-7385-4AA3-A4D5-DB2387CCDA29}" srcOrd="3" destOrd="0" parTransId="{96CB8027-A3CE-4E6E-A05A-F8F7FFA0B8B2}" sibTransId="{D8BBCAC8-C6D8-45CE-B9C8-FCE9868542D3}"/>
    <dgm:cxn modelId="{30FEBF02-D9E6-47B4-A570-040F6DC2E516}" type="presOf" srcId="{99B669CF-A9F0-41B6-A1D3-80717F905371}" destId="{49DD78E5-2187-40FA-BF13-C09BBEC58D8D}" srcOrd="0" destOrd="0" presId="urn:microsoft.com/office/officeart/2005/8/layout/pList1"/>
    <dgm:cxn modelId="{1943CBF7-7710-4B78-AE7B-1DD0A73EDD15}" type="presOf" srcId="{0D48CED9-7385-4AA3-A4D5-DB2387CCDA29}" destId="{D3EB67EA-50A6-4A32-9CEE-CAAEA02D593F}" srcOrd="0" destOrd="0" presId="urn:microsoft.com/office/officeart/2005/8/layout/pList1"/>
    <dgm:cxn modelId="{41CC62F0-B1CC-4CE1-A89E-460CBD7BEE20}" type="presOf" srcId="{E34E39FE-604D-47E1-B933-006871FDF031}" destId="{80C2905F-2918-43F3-AC2F-E164B74B9BCC}" srcOrd="0" destOrd="0" presId="urn:microsoft.com/office/officeart/2005/8/layout/pList1"/>
    <dgm:cxn modelId="{A99E17E8-47EB-49AF-807F-969ADB3F2A74}" type="presParOf" srcId="{49DD78E5-2187-40FA-BF13-C09BBEC58D8D}" destId="{770A9C39-79D3-4095-88D3-2F58A9FCFAFE}" srcOrd="0" destOrd="0" presId="urn:microsoft.com/office/officeart/2005/8/layout/pList1"/>
    <dgm:cxn modelId="{2884B319-B678-4B22-8FB7-8D0D25A06790}" type="presParOf" srcId="{770A9C39-79D3-4095-88D3-2F58A9FCFAFE}" destId="{1707939E-DE48-401B-80F9-A53025B8B64B}" srcOrd="0" destOrd="0" presId="urn:microsoft.com/office/officeart/2005/8/layout/pList1"/>
    <dgm:cxn modelId="{EB855BDD-6515-4C9D-8F22-FB6948B8128B}" type="presParOf" srcId="{770A9C39-79D3-4095-88D3-2F58A9FCFAFE}" destId="{A001E658-175B-4FA1-A831-DD45E1E4FA92}" srcOrd="1" destOrd="0" presId="urn:microsoft.com/office/officeart/2005/8/layout/pList1"/>
    <dgm:cxn modelId="{63EFFA6C-45F6-4CAC-8C24-2FBD3FF72651}" type="presParOf" srcId="{49DD78E5-2187-40FA-BF13-C09BBEC58D8D}" destId="{80C2905F-2918-43F3-AC2F-E164B74B9BCC}" srcOrd="1" destOrd="0" presId="urn:microsoft.com/office/officeart/2005/8/layout/pList1"/>
    <dgm:cxn modelId="{017BEC23-1CB5-4E4E-B7D3-1A731EE47808}" type="presParOf" srcId="{49DD78E5-2187-40FA-BF13-C09BBEC58D8D}" destId="{0371E0DC-79DA-40A5-BBE1-40B20BD3CC96}" srcOrd="2" destOrd="0" presId="urn:microsoft.com/office/officeart/2005/8/layout/pList1"/>
    <dgm:cxn modelId="{DEDD3D8B-F687-4208-907F-8E22844172F7}" type="presParOf" srcId="{0371E0DC-79DA-40A5-BBE1-40B20BD3CC96}" destId="{5E1D80C4-4D58-41E0-9CC8-6EA746182245}" srcOrd="0" destOrd="0" presId="urn:microsoft.com/office/officeart/2005/8/layout/pList1"/>
    <dgm:cxn modelId="{04BD81AF-369D-47ED-BB55-3F9387CA6911}" type="presParOf" srcId="{0371E0DC-79DA-40A5-BBE1-40B20BD3CC96}" destId="{43F24BD2-00B0-48B9-864E-4D73B5AB4CB5}" srcOrd="1" destOrd="0" presId="urn:microsoft.com/office/officeart/2005/8/layout/pList1"/>
    <dgm:cxn modelId="{FFCDDA02-E36C-4C7F-B158-2F6A8B1185BE}" type="presParOf" srcId="{49DD78E5-2187-40FA-BF13-C09BBEC58D8D}" destId="{3CF5F174-B50B-4FAD-8B8D-705E1D55DDD4}" srcOrd="3" destOrd="0" presId="urn:microsoft.com/office/officeart/2005/8/layout/pList1"/>
    <dgm:cxn modelId="{C1955621-B829-4E56-8523-74B5300AD4B6}" type="presParOf" srcId="{49DD78E5-2187-40FA-BF13-C09BBEC58D8D}" destId="{7A27D571-AF79-40D6-9D50-1139214F4362}" srcOrd="4" destOrd="0" presId="urn:microsoft.com/office/officeart/2005/8/layout/pList1"/>
    <dgm:cxn modelId="{FAA133F9-48F6-4472-A414-0F155250B6CD}" type="presParOf" srcId="{7A27D571-AF79-40D6-9D50-1139214F4362}" destId="{A86CF5E3-66DB-403B-A1CF-993664C26036}" srcOrd="0" destOrd="0" presId="urn:microsoft.com/office/officeart/2005/8/layout/pList1"/>
    <dgm:cxn modelId="{B6967C2D-3569-4599-B732-89DA913D997F}" type="presParOf" srcId="{7A27D571-AF79-40D6-9D50-1139214F4362}" destId="{83290456-48D9-401A-8580-645A80445D38}" srcOrd="1" destOrd="0" presId="urn:microsoft.com/office/officeart/2005/8/layout/pList1"/>
    <dgm:cxn modelId="{5B85BFF2-55F9-4DB7-A31A-E3FA252BCE3C}" type="presParOf" srcId="{49DD78E5-2187-40FA-BF13-C09BBEC58D8D}" destId="{6CE6C6D7-5E69-4F4B-9D83-4C8D6B899342}" srcOrd="5" destOrd="0" presId="urn:microsoft.com/office/officeart/2005/8/layout/pList1"/>
    <dgm:cxn modelId="{E0700726-C7A9-472D-B828-84ED3B3FEB07}" type="presParOf" srcId="{49DD78E5-2187-40FA-BF13-C09BBEC58D8D}" destId="{A7677DD9-031F-4F1A-9857-E4A414FAFE90}" srcOrd="6" destOrd="0" presId="urn:microsoft.com/office/officeart/2005/8/layout/pList1"/>
    <dgm:cxn modelId="{4594AAED-2863-4904-88B6-F062575BC7C0}" type="presParOf" srcId="{A7677DD9-031F-4F1A-9857-E4A414FAFE90}" destId="{3AD1A9ED-E919-4465-A3DC-B973D8A883F4}" srcOrd="0" destOrd="0" presId="urn:microsoft.com/office/officeart/2005/8/layout/pList1"/>
    <dgm:cxn modelId="{776C035C-9457-4325-AF25-E954B0637F52}" type="presParOf" srcId="{A7677DD9-031F-4F1A-9857-E4A414FAFE90}" destId="{D3EB67EA-50A6-4A32-9CEE-CAAEA02D593F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32692-DC90-4D8B-A8F3-E14EE5941CD1}">
      <dsp:nvSpPr>
        <dsp:cNvPr id="0" name=""/>
        <dsp:cNvSpPr/>
      </dsp:nvSpPr>
      <dsp:spPr>
        <a:xfrm>
          <a:off x="620503" y="0"/>
          <a:ext cx="4261014" cy="1065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FFFF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b="0" kern="1200" dirty="0">
              <a:latin typeface="Arial" panose="020B0604020202020204" pitchFamily="34" charset="0"/>
              <a:cs typeface="Arial" panose="020B0604020202020204" pitchFamily="34" charset="0"/>
            </a:rPr>
            <a:t>تحقيق التعاون والمساعدة بين الافراد </a:t>
          </a:r>
          <a:endParaRPr lang="en-US" sz="32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1703" y="31200"/>
        <a:ext cx="4198614" cy="1002853"/>
      </dsp:txXfrm>
    </dsp:sp>
    <dsp:sp modelId="{023F8DB9-4E79-4433-8D4E-BC3801B9B352}">
      <dsp:nvSpPr>
        <dsp:cNvPr id="0" name=""/>
        <dsp:cNvSpPr/>
      </dsp:nvSpPr>
      <dsp:spPr>
        <a:xfrm rot="5400000">
          <a:off x="2666061" y="1141942"/>
          <a:ext cx="169898" cy="186419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FFFF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CD2950A-8953-4F75-BBC6-6582BF5E2A8D}">
      <dsp:nvSpPr>
        <dsp:cNvPr id="0" name=""/>
        <dsp:cNvSpPr/>
      </dsp:nvSpPr>
      <dsp:spPr>
        <a:xfrm>
          <a:off x="620503" y="1405050"/>
          <a:ext cx="4261014" cy="1065253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rgbClr val="FFFF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منح الشباب فرصة أداء الخدمات بأنفسهم </a:t>
          </a:r>
          <a:endParaRPr lang="en-US" sz="32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1703" y="1436250"/>
        <a:ext cx="4198614" cy="1002853"/>
      </dsp:txXfrm>
    </dsp:sp>
    <dsp:sp modelId="{2997D2BB-2D95-49BF-915D-86F21F7B5B0F}">
      <dsp:nvSpPr>
        <dsp:cNvPr id="0" name=""/>
        <dsp:cNvSpPr/>
      </dsp:nvSpPr>
      <dsp:spPr>
        <a:xfrm rot="2084841">
          <a:off x="3575545" y="2493845"/>
          <a:ext cx="223261" cy="186419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2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FFFF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9DA38A-EDB5-4E23-8130-1FD4F33B95E1}">
      <dsp:nvSpPr>
        <dsp:cNvPr id="0" name=""/>
        <dsp:cNvSpPr/>
      </dsp:nvSpPr>
      <dsp:spPr>
        <a:xfrm>
          <a:off x="2492835" y="2703805"/>
          <a:ext cx="4261014" cy="1065253"/>
        </a:xfrm>
        <a:prstGeom prst="roundRect">
          <a:avLst>
            <a:gd name="adj" fmla="val 10000"/>
          </a:avLst>
        </a:prstGeom>
        <a:solidFill>
          <a:schemeClr val="accent2">
            <a:alpha val="90000"/>
          </a:schemeClr>
        </a:solidFill>
        <a:ln w="9525" cap="flat" cmpd="sng" algn="ctr">
          <a:solidFill>
            <a:srgbClr val="FFFF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حل الأفراد </a:t>
          </a:r>
          <a:r>
            <a:rPr lang="ar-JO" sz="32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للمشكلات </a:t>
          </a:r>
          <a:r>
            <a:rPr lang="ar-JO" sz="32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بمجهودهم الشخصي</a:t>
          </a:r>
          <a:endParaRPr lang="en-US" sz="32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24035" y="2735005"/>
        <a:ext cx="4198614" cy="1002853"/>
      </dsp:txXfrm>
    </dsp:sp>
    <dsp:sp modelId="{FAB2E693-C0CA-4E63-AAD0-C8ABF44AA6CA}">
      <dsp:nvSpPr>
        <dsp:cNvPr id="0" name=""/>
        <dsp:cNvSpPr/>
      </dsp:nvSpPr>
      <dsp:spPr>
        <a:xfrm>
          <a:off x="5473244" y="1830"/>
          <a:ext cx="4261014" cy="1065253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>
          <a:solidFill>
            <a:srgbClr val="FFFF00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الإرتقاء بمستوى المجتمع</a:t>
          </a:r>
          <a:endParaRPr lang="en-US" sz="32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04444" y="33030"/>
        <a:ext cx="4198614" cy="1002853"/>
      </dsp:txXfrm>
    </dsp:sp>
    <dsp:sp modelId="{F7DCF0AA-FB66-446D-8009-2F5E04A820A8}">
      <dsp:nvSpPr>
        <dsp:cNvPr id="0" name=""/>
        <dsp:cNvSpPr/>
      </dsp:nvSpPr>
      <dsp:spPr>
        <a:xfrm rot="5388204">
          <a:off x="7521666" y="1142857"/>
          <a:ext cx="168984" cy="186419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4ECA374-4E1F-4397-8F06-5E7047E1EF2A}">
      <dsp:nvSpPr>
        <dsp:cNvPr id="0" name=""/>
        <dsp:cNvSpPr/>
      </dsp:nvSpPr>
      <dsp:spPr>
        <a:xfrm>
          <a:off x="5478059" y="1405050"/>
          <a:ext cx="4261014" cy="106525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9525" cap="flat" cmpd="sng" algn="ctr">
          <a:solidFill>
            <a:srgbClr val="FFFF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تعبير الفرد </a:t>
          </a:r>
          <a:r>
            <a:rPr lang="ar-JO" sz="32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عن الآراء والأفكار في القضايا العامة</a:t>
          </a:r>
          <a:endParaRPr lang="en-US" sz="32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09259" y="1436250"/>
        <a:ext cx="4198614" cy="10028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09E52D-7084-4115-B6FE-732EEF5899A0}">
      <dsp:nvSpPr>
        <dsp:cNvPr id="0" name=""/>
        <dsp:cNvSpPr/>
      </dsp:nvSpPr>
      <dsp:spPr>
        <a:xfrm>
          <a:off x="317798" y="866628"/>
          <a:ext cx="2753041" cy="146474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6F91A-8CB9-4B14-BF79-38D1AEF1F57F}">
      <dsp:nvSpPr>
        <dsp:cNvPr id="0" name=""/>
        <dsp:cNvSpPr/>
      </dsp:nvSpPr>
      <dsp:spPr>
        <a:xfrm>
          <a:off x="195649" y="2676775"/>
          <a:ext cx="2945360" cy="294406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3- مساعدة الفقراء والمحتاجين </a:t>
          </a:r>
          <a:r>
            <a:rPr lang="ar-JO" sz="24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وله نوعان :</a:t>
          </a:r>
          <a:endParaRPr lang="en-US" sz="24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3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ماديا :تقديم طعام ,لباس</a:t>
          </a:r>
          <a:endParaRPr lang="en-US" sz="23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r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3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معنويا مساعدتهم وتلبية حاجاتهم</a:t>
          </a:r>
          <a:endParaRPr lang="en-US" sz="23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1878" y="2763004"/>
        <a:ext cx="2772902" cy="2771609"/>
      </dsp:txXfrm>
    </dsp:sp>
    <dsp:sp modelId="{3E180E15-8369-482D-80C1-7196BDAD5FC0}">
      <dsp:nvSpPr>
        <dsp:cNvPr id="0" name=""/>
        <dsp:cNvSpPr/>
      </dsp:nvSpPr>
      <dsp:spPr>
        <a:xfrm rot="21510776">
          <a:off x="3466660" y="1319418"/>
          <a:ext cx="396020" cy="456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3466680" y="1412332"/>
        <a:ext cx="277214" cy="274117"/>
      </dsp:txXfrm>
    </dsp:sp>
    <dsp:sp modelId="{58A26CC9-F430-4841-81C3-0249EBA77D02}">
      <dsp:nvSpPr>
        <dsp:cNvPr id="0" name=""/>
        <dsp:cNvSpPr/>
      </dsp:nvSpPr>
      <dsp:spPr>
        <a:xfrm>
          <a:off x="4201945" y="542510"/>
          <a:ext cx="3137869" cy="190132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4000" b="-1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1969F-98DD-421E-AE46-A055CCF7210D}">
      <dsp:nvSpPr>
        <dsp:cNvPr id="0" name=""/>
        <dsp:cNvSpPr/>
      </dsp:nvSpPr>
      <dsp:spPr>
        <a:xfrm>
          <a:off x="4048633" y="2772221"/>
          <a:ext cx="3444496" cy="2828353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2- مساعدة ذوي الاعاقة على أداء بعض الوظائف والمهام التي لا يمكنهم القيام بها وحدهم.</a:t>
          </a:r>
          <a:endParaRPr lang="en-US" sz="24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31473" y="2855061"/>
        <a:ext cx="3278816" cy="2662673"/>
      </dsp:txXfrm>
    </dsp:sp>
    <dsp:sp modelId="{4FC55356-5157-46B3-853D-E5C0942C69C7}">
      <dsp:nvSpPr>
        <dsp:cNvPr id="0" name=""/>
        <dsp:cNvSpPr/>
      </dsp:nvSpPr>
      <dsp:spPr>
        <a:xfrm rot="81330">
          <a:off x="7759240" y="1316755"/>
          <a:ext cx="419601" cy="456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7759258" y="1406638"/>
        <a:ext cx="293721" cy="274117"/>
      </dsp:txXfrm>
    </dsp:sp>
    <dsp:sp modelId="{2F548297-BEDD-4C1A-B1AA-4B82227A5E45}">
      <dsp:nvSpPr>
        <dsp:cNvPr id="0" name=""/>
        <dsp:cNvSpPr/>
      </dsp:nvSpPr>
      <dsp:spPr>
        <a:xfrm>
          <a:off x="8538340" y="641611"/>
          <a:ext cx="2841415" cy="190132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7E734-0E01-415F-A4C5-5099947261B6}">
      <dsp:nvSpPr>
        <dsp:cNvPr id="0" name=""/>
        <dsp:cNvSpPr/>
      </dsp:nvSpPr>
      <dsp:spPr>
        <a:xfrm>
          <a:off x="8241670" y="2690479"/>
          <a:ext cx="3503608" cy="293389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+mj-cs"/>
            </a:rPr>
            <a:t>1- المشاركة </a:t>
          </a:r>
          <a:r>
            <a:rPr lang="ar-JO" sz="2400" b="0" kern="1200" dirty="0">
              <a:solidFill>
                <a:schemeClr val="tx1"/>
              </a:solidFill>
              <a:latin typeface="Arial" panose="020B0604020202020204" pitchFamily="34" charset="0"/>
              <a:cs typeface="+mj-cs"/>
            </a:rPr>
            <a:t>في حملات </a:t>
          </a:r>
          <a:r>
            <a:rPr lang="ar-JO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+mj-cs"/>
            </a:rPr>
            <a:t>النظافة والصيانة </a:t>
          </a:r>
          <a:r>
            <a:rPr lang="ar-JO" sz="2400" b="0" kern="1200" dirty="0">
              <a:solidFill>
                <a:schemeClr val="tx1"/>
              </a:solidFill>
              <a:latin typeface="Arial" panose="020B0604020202020204" pitchFamily="34" charset="0"/>
              <a:cs typeface="+mj-cs"/>
            </a:rPr>
            <a:t>في الاماكن العامة </a:t>
          </a:r>
          <a:r>
            <a:rPr lang="ar-JO" sz="2400" b="0" kern="1200" dirty="0">
              <a:latin typeface="Arial" panose="020B0604020202020204" pitchFamily="34" charset="0"/>
              <a:cs typeface="+mj-cs"/>
            </a:rPr>
            <a:t>مثل</a:t>
          </a:r>
          <a:endParaRPr lang="en-US" sz="2400" b="0" kern="1200" dirty="0">
            <a:latin typeface="Arial" panose="020B0604020202020204" pitchFamily="34" charset="0"/>
            <a:cs typeface="+mj-cs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حدائق</a:t>
          </a:r>
          <a:endParaRPr lang="en-US" sz="2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ملاعب</a:t>
          </a:r>
          <a:endParaRPr lang="en-US" sz="2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أرصفة المشاة</a:t>
          </a:r>
          <a:endParaRPr lang="en-US" sz="2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الغابات</a:t>
          </a:r>
          <a:endParaRPr lang="en-US" sz="2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تنظيم حملات لزراعة الأشجار</a:t>
          </a:r>
          <a:endParaRPr lang="en-US" sz="2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27601" y="2776410"/>
        <a:ext cx="3331746" cy="27620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7939E-DE48-401B-80F9-A53025B8B64B}">
      <dsp:nvSpPr>
        <dsp:cNvPr id="0" name=""/>
        <dsp:cNvSpPr/>
      </dsp:nvSpPr>
      <dsp:spPr>
        <a:xfrm>
          <a:off x="21712" y="885712"/>
          <a:ext cx="2650305" cy="1466126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1E658-175B-4FA1-A831-DD45E1E4FA92}">
      <dsp:nvSpPr>
        <dsp:cNvPr id="0" name=""/>
        <dsp:cNvSpPr/>
      </dsp:nvSpPr>
      <dsp:spPr>
        <a:xfrm>
          <a:off x="1891" y="2351838"/>
          <a:ext cx="2689948" cy="7894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>
              <a:latin typeface="Arial" panose="020B0604020202020204" pitchFamily="34" charset="0"/>
              <a:cs typeface="Arial" panose="020B0604020202020204" pitchFamily="34" charset="0"/>
            </a:rPr>
            <a:t>زراعة الاشجار في حديقة المدرسة</a:t>
          </a:r>
          <a:endParaRPr lang="en-US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91" y="2351838"/>
        <a:ext cx="2689948" cy="789452"/>
      </dsp:txXfrm>
    </dsp:sp>
    <dsp:sp modelId="{5E1D80C4-4D58-41E0-9CC8-6EA746182245}">
      <dsp:nvSpPr>
        <dsp:cNvPr id="0" name=""/>
        <dsp:cNvSpPr/>
      </dsp:nvSpPr>
      <dsp:spPr>
        <a:xfrm>
          <a:off x="2937840" y="885712"/>
          <a:ext cx="2683926" cy="1466126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F24BD2-00B0-48B9-864E-4D73B5AB4CB5}">
      <dsp:nvSpPr>
        <dsp:cNvPr id="0" name=""/>
        <dsp:cNvSpPr/>
      </dsp:nvSpPr>
      <dsp:spPr>
        <a:xfrm>
          <a:off x="2904719" y="2412231"/>
          <a:ext cx="2750167" cy="7894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>
              <a:latin typeface="Arial" panose="020B0604020202020204" pitchFamily="34" charset="0"/>
              <a:cs typeface="Arial" panose="020B0604020202020204" pitchFamily="34" charset="0"/>
            </a:rPr>
            <a:t>تنظيم فرق مرشدي المرور</a:t>
          </a:r>
          <a:endParaRPr lang="en-US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719" y="2412231"/>
        <a:ext cx="2750167" cy="789452"/>
      </dsp:txXfrm>
    </dsp:sp>
    <dsp:sp modelId="{A86CF5E3-66DB-403B-A1CF-993664C26036}">
      <dsp:nvSpPr>
        <dsp:cNvPr id="0" name=""/>
        <dsp:cNvSpPr/>
      </dsp:nvSpPr>
      <dsp:spPr>
        <a:xfrm>
          <a:off x="5867767" y="857434"/>
          <a:ext cx="2820878" cy="1579237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290456-48D9-401A-8580-645A80445D38}">
      <dsp:nvSpPr>
        <dsp:cNvPr id="0" name=""/>
        <dsp:cNvSpPr/>
      </dsp:nvSpPr>
      <dsp:spPr>
        <a:xfrm>
          <a:off x="5948403" y="2380116"/>
          <a:ext cx="2659604" cy="7894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>
              <a:latin typeface="Arial" panose="020B0604020202020204" pitchFamily="34" charset="0"/>
              <a:cs typeface="Arial" panose="020B0604020202020204" pitchFamily="34" charset="0"/>
            </a:rPr>
            <a:t>مساعدة الطلبة الفقراء</a:t>
          </a:r>
          <a:endParaRPr lang="en-US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48403" y="2380116"/>
        <a:ext cx="2659604" cy="789452"/>
      </dsp:txXfrm>
    </dsp:sp>
    <dsp:sp modelId="{3AD1A9ED-E919-4465-A3DC-B973D8A883F4}">
      <dsp:nvSpPr>
        <dsp:cNvPr id="0" name=""/>
        <dsp:cNvSpPr/>
      </dsp:nvSpPr>
      <dsp:spPr>
        <a:xfrm>
          <a:off x="8983736" y="885712"/>
          <a:ext cx="2620578" cy="1466126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B67EA-50A6-4A32-9CEE-CAAEA02D593F}">
      <dsp:nvSpPr>
        <dsp:cNvPr id="0" name=""/>
        <dsp:cNvSpPr/>
      </dsp:nvSpPr>
      <dsp:spPr>
        <a:xfrm>
          <a:off x="8901525" y="2351838"/>
          <a:ext cx="2785001" cy="7894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>
              <a:latin typeface="Arial" panose="020B0604020202020204" pitchFamily="34" charset="0"/>
              <a:cs typeface="Arial" panose="020B0604020202020204" pitchFamily="34" charset="0"/>
            </a:rPr>
            <a:t>صيانة اثاث المدرسة</a:t>
          </a:r>
          <a:endParaRPr lang="en-US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01525" y="2351838"/>
        <a:ext cx="2785001" cy="789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7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05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84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17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6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0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8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17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9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17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69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1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JO" dirty="0" smtClean="0"/>
              <a:t>الصف السادس: التربية الوطنية</a:t>
            </a:r>
            <a:br>
              <a:rPr lang="ar-JO" dirty="0" smtClean="0"/>
            </a:br>
            <a:r>
              <a:rPr lang="ar-JO" dirty="0" smtClean="0"/>
              <a:t>وحدة :المواطنة الفاعلة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JO" dirty="0" smtClean="0">
                <a:solidFill>
                  <a:schemeClr val="tx1"/>
                </a:solidFill>
              </a:rPr>
              <a:t>العمل التطوعي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33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A071F-D688-4712-810E-C7B011B04B5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8643" y="290339"/>
            <a:ext cx="11932466" cy="656766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r"/>
            <a:r>
              <a:rPr lang="ar-J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العمل التطوعي: 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هو الجهد الذي يبذله </a:t>
            </a:r>
            <a:r>
              <a:rPr lang="ar-J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الفرد من أجل مجتمعه وبيئته سواء كان هذا الجهد بدنيا أو بالمال.(دون توقعه لأجر مادي).</a:t>
            </a: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AEF89FB-1837-4589-B02D-13629F69E2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6165116"/>
              </p:ext>
            </p:extLst>
          </p:nvPr>
        </p:nvGraphicFramePr>
        <p:xfrm>
          <a:off x="-178904" y="2760502"/>
          <a:ext cx="10349947" cy="3945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rrow: Left 7">
            <a:extLst>
              <a:ext uri="{FF2B5EF4-FFF2-40B4-BE49-F238E27FC236}">
                <a16:creationId xmlns:a16="http://schemas.microsoft.com/office/drawing/2014/main" id="{C0ABB57E-68DD-44E8-A25D-50A9E0EF0BF2}"/>
              </a:ext>
            </a:extLst>
          </p:cNvPr>
          <p:cNvSpPr/>
          <p:nvPr/>
        </p:nvSpPr>
        <p:spPr>
          <a:xfrm>
            <a:off x="8282609" y="1521426"/>
            <a:ext cx="3485321" cy="1066799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800" b="1" dirty="0">
                <a:latin typeface="Arial" panose="020B0604020202020204" pitchFamily="34" charset="0"/>
                <a:cs typeface="Arial" panose="020B0604020202020204" pitchFamily="34" charset="0"/>
              </a:rPr>
              <a:t>أهمية العمل التطوعي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341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E9677C55-62DA-43E9-A325-222614BC7E50}"/>
              </a:ext>
            </a:extLst>
          </p:cNvPr>
          <p:cNvSpPr/>
          <p:nvPr/>
        </p:nvSpPr>
        <p:spPr>
          <a:xfrm>
            <a:off x="2875722" y="208753"/>
            <a:ext cx="6235148" cy="94418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مجالات العمل التطوعي  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في </a:t>
            </a:r>
            <a:r>
              <a:rPr lang="ar-JO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المجتمع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E47774-62A2-4A17-83BE-D90F7F32C8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5612214"/>
              </p:ext>
            </p:extLst>
          </p:nvPr>
        </p:nvGraphicFramePr>
        <p:xfrm>
          <a:off x="223360" y="1152934"/>
          <a:ext cx="11745279" cy="6341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0909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Snipped 3">
            <a:extLst>
              <a:ext uri="{FF2B5EF4-FFF2-40B4-BE49-F238E27FC236}">
                <a16:creationId xmlns:a16="http://schemas.microsoft.com/office/drawing/2014/main" id="{6CEAC2F0-1DD7-4583-ADD5-2F941076F2C5}"/>
              </a:ext>
            </a:extLst>
          </p:cNvPr>
          <p:cNvSpPr/>
          <p:nvPr/>
        </p:nvSpPr>
        <p:spPr>
          <a:xfrm>
            <a:off x="3743739" y="253449"/>
            <a:ext cx="4492487" cy="1025387"/>
          </a:xfrm>
          <a:prstGeom prst="snip2Same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مجالات العمل التطوعي في المدرسة 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7683BB6-A3AC-4FB3-9282-963818B653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0381002"/>
              </p:ext>
            </p:extLst>
          </p:nvPr>
        </p:nvGraphicFramePr>
        <p:xfrm>
          <a:off x="251791" y="704023"/>
          <a:ext cx="11688418" cy="4027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lowchart: Punched Tape 5">
            <a:extLst>
              <a:ext uri="{FF2B5EF4-FFF2-40B4-BE49-F238E27FC236}">
                <a16:creationId xmlns:a16="http://schemas.microsoft.com/office/drawing/2014/main" id="{3A7C60B9-31E3-4540-BC08-4C04761AD6D1}"/>
              </a:ext>
            </a:extLst>
          </p:cNvPr>
          <p:cNvSpPr/>
          <p:nvPr/>
        </p:nvSpPr>
        <p:spPr>
          <a:xfrm>
            <a:off x="1007166" y="3993873"/>
            <a:ext cx="10747513" cy="2665344"/>
          </a:xfrm>
          <a:prstGeom prst="flowChartPunchedTap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JO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معلومة </a:t>
            </a:r>
            <a:r>
              <a:rPr lang="ar-JO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ar-JO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JO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لماذا </a:t>
            </a:r>
            <a:r>
              <a:rPr lang="ar-JO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يعتبر </a:t>
            </a:r>
            <a:r>
              <a:rPr lang="ar-JO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العمل التطوعي ركيزة أساسية في بناء المجتمع وتماسكه ؟</a:t>
            </a:r>
            <a:endParaRPr lang="ar-JO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J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لان العمل التطوعي ممارسة </a:t>
            </a:r>
            <a:r>
              <a:rPr lang="ar-JO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يقوم بها الانسان من رغبة داخلية مرتبطة بالأعمال الصالحة دون مقابل .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1850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9.2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78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69.2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171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الصف السادس: التربية الوطنية وحدة :المواطنة الفاعلة</vt:lpstr>
      <vt:lpstr> العمل التطوعي: هو الجهد الذي يبذله الفرد من أجل مجتمعه وبيئته سواء كان هذا الجهد بدنيا أو بالمال.(دون توقعه لأجر مادي).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مدارس القيروان النموذجية  الصف :السادس  المادة:وطنية  الوحدة :الخامسة  الدرس :الثالث  العمل التطوعي</dc:title>
  <dc:creator>An'am</dc:creator>
  <cp:lastModifiedBy>s.almanasir</cp:lastModifiedBy>
  <cp:revision>37</cp:revision>
  <dcterms:created xsi:type="dcterms:W3CDTF">2021-01-12T07:53:48Z</dcterms:created>
  <dcterms:modified xsi:type="dcterms:W3CDTF">2023-05-22T19:16:13Z</dcterms:modified>
</cp:coreProperties>
</file>