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64" r:id="rId3"/>
    <p:sldId id="258" r:id="rId4"/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E4CB6-4CCF-4ECB-9A13-EBE78F2E2E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09D68-A968-4374-9FC0-636E4478399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ar-JO" sz="2000" b="1" dirty="0" smtClean="0"/>
            <a:t>الاعتزاز والفخر في الوطن</a:t>
          </a:r>
          <a:endParaRPr lang="en-US" sz="2000" b="1" dirty="0"/>
        </a:p>
      </dgm:t>
    </dgm:pt>
    <dgm:pt modelId="{E5949430-F7B5-40C3-B22B-F5ED64FDC967}" type="parTrans" cxnId="{A9F3D6F6-7EA5-46ED-8025-D955844469CA}">
      <dgm:prSet/>
      <dgm:spPr/>
      <dgm:t>
        <a:bodyPr/>
        <a:lstStyle/>
        <a:p>
          <a:endParaRPr lang="en-US"/>
        </a:p>
      </dgm:t>
    </dgm:pt>
    <dgm:pt modelId="{566F3BE0-17A5-4127-A2C4-2CA965F33A87}" type="sibTrans" cxnId="{A9F3D6F6-7EA5-46ED-8025-D955844469C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ar-JO" sz="2000" b="1" dirty="0" smtClean="0"/>
            <a:t>الولاء للقيادة الهاشمية</a:t>
          </a:r>
          <a:endParaRPr lang="en-US" sz="2000" b="1" dirty="0"/>
        </a:p>
      </dgm:t>
    </dgm:pt>
    <dgm:pt modelId="{C8DF20AC-F122-4033-B4FC-C5EE7B9C79A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ar-JO" sz="2000" b="1" dirty="0" smtClean="0"/>
            <a:t>الالتزام بالقيم والعادات</a:t>
          </a:r>
          <a:endParaRPr lang="en-US" sz="2000" b="1" dirty="0"/>
        </a:p>
      </dgm:t>
    </dgm:pt>
    <dgm:pt modelId="{DF4120CD-67F1-4333-9CDA-B8BE62A1560C}" type="parTrans" cxnId="{E39CF515-57DE-4AFA-A17B-290B1B647ACB}">
      <dgm:prSet/>
      <dgm:spPr/>
      <dgm:t>
        <a:bodyPr/>
        <a:lstStyle/>
        <a:p>
          <a:endParaRPr lang="en-US"/>
        </a:p>
      </dgm:t>
    </dgm:pt>
    <dgm:pt modelId="{3A2035D1-9BDB-416A-B686-D00FBD9422D5}" type="sibTrans" cxnId="{E39CF515-57DE-4AFA-A17B-290B1B647A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ar-JO" sz="2000" b="1" dirty="0" smtClean="0"/>
            <a:t>الالتزام بالقوانين والانظمة</a:t>
          </a:r>
          <a:endParaRPr lang="en-US" sz="2000" b="1" dirty="0"/>
        </a:p>
      </dgm:t>
    </dgm:pt>
    <dgm:pt modelId="{62DFE8C9-0CBF-4C0C-9B22-8519E9435CC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ar-JO" sz="2000" b="1" dirty="0" smtClean="0"/>
            <a:t>الحفاظ على مكتسبات الوطن</a:t>
          </a:r>
          <a:endParaRPr lang="en-US" sz="2000" b="1" dirty="0"/>
        </a:p>
      </dgm:t>
    </dgm:pt>
    <dgm:pt modelId="{9AB870CD-979C-454D-B902-CD2204961C05}" type="parTrans" cxnId="{9ECAF628-6000-415D-A968-B069F5C75B4B}">
      <dgm:prSet/>
      <dgm:spPr/>
      <dgm:t>
        <a:bodyPr/>
        <a:lstStyle/>
        <a:p>
          <a:endParaRPr lang="en-US"/>
        </a:p>
      </dgm:t>
    </dgm:pt>
    <dgm:pt modelId="{E95F843E-BA44-4EB0-8663-C200A92840FC}" type="sibTrans" cxnId="{9ECAF628-6000-415D-A968-B069F5C75B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ar-JO" sz="2000" b="1" dirty="0" smtClean="0"/>
            <a:t>احترام وتقدير الرموز الوطنية مثل الراية والنشيد</a:t>
          </a:r>
          <a:endParaRPr lang="en-US" sz="2000" b="1" dirty="0"/>
        </a:p>
      </dgm:t>
    </dgm:pt>
    <dgm:pt modelId="{03F6FFED-A724-4571-8F0C-995ED12D3611}" type="pres">
      <dgm:prSet presAssocID="{97AE4CB6-4CCF-4ECB-9A13-EBE78F2E2E1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2B7A56-8CD8-4177-B21E-962DF8278832}" type="pres">
      <dgm:prSet presAssocID="{DDF09D68-A968-4374-9FC0-636E4478399D}" presName="composite" presStyleCnt="0"/>
      <dgm:spPr/>
    </dgm:pt>
    <dgm:pt modelId="{EB9D692C-CCE3-4405-88FA-CB8750B925DF}" type="pres">
      <dgm:prSet presAssocID="{DDF09D68-A968-4374-9FC0-636E4478399D}" presName="Parent1" presStyleLbl="node1" presStyleIdx="0" presStyleCnt="6" custScaleX="153283" custLinFactNeighborX="-45455" custLinFactNeighborY="1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8B35B-BA82-4DAB-A63C-15BCE24B8D63}" type="pres">
      <dgm:prSet presAssocID="{DDF09D68-A968-4374-9FC0-636E4478399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85E3E-932B-4A15-A9D6-4135FBF10444}" type="pres">
      <dgm:prSet presAssocID="{DDF09D68-A968-4374-9FC0-636E4478399D}" presName="BalanceSpacing" presStyleCnt="0"/>
      <dgm:spPr/>
    </dgm:pt>
    <dgm:pt modelId="{6DB0E4B5-257A-432B-AC9F-C786BF2752D6}" type="pres">
      <dgm:prSet presAssocID="{DDF09D68-A968-4374-9FC0-636E4478399D}" presName="BalanceSpacing1" presStyleCnt="0"/>
      <dgm:spPr/>
    </dgm:pt>
    <dgm:pt modelId="{A3A21D80-AF16-43AC-BB68-2AD1E2C49995}" type="pres">
      <dgm:prSet presAssocID="{566F3BE0-17A5-4127-A2C4-2CA965F33A87}" presName="Accent1Text" presStyleLbl="node1" presStyleIdx="1" presStyleCnt="6" custScaleX="158952" custLinFactX="-59028" custLinFactNeighborX="-100000" custLinFactNeighborY="-125"/>
      <dgm:spPr/>
      <dgm:t>
        <a:bodyPr/>
        <a:lstStyle/>
        <a:p>
          <a:endParaRPr lang="en-US"/>
        </a:p>
      </dgm:t>
    </dgm:pt>
    <dgm:pt modelId="{5D1EFE5F-60CA-48A6-B8E7-F1D5126E7FB3}" type="pres">
      <dgm:prSet presAssocID="{566F3BE0-17A5-4127-A2C4-2CA965F33A87}" presName="spaceBetweenRectangles" presStyleCnt="0"/>
      <dgm:spPr/>
    </dgm:pt>
    <dgm:pt modelId="{DB73C5F1-A7DD-460C-833F-D48A6A88DF90}" type="pres">
      <dgm:prSet presAssocID="{C8DF20AC-F122-4033-B4FC-C5EE7B9C79A9}" presName="composite" presStyleCnt="0"/>
      <dgm:spPr/>
    </dgm:pt>
    <dgm:pt modelId="{3C30B83D-C12C-4181-9A35-22EC7C6CCD8B}" type="pres">
      <dgm:prSet presAssocID="{C8DF20AC-F122-4033-B4FC-C5EE7B9C79A9}" presName="Parent1" presStyleLbl="node1" presStyleIdx="2" presStyleCnt="6" custScaleX="150325" custLinFactNeighborX="6061" custLinFactNeighborY="39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B668-5994-4FAB-8B8F-87B4D6B4CBAE}" type="pres">
      <dgm:prSet presAssocID="{C8DF20AC-F122-4033-B4FC-C5EE7B9C79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95ED-1653-428A-B901-6533C439E0EA}" type="pres">
      <dgm:prSet presAssocID="{C8DF20AC-F122-4033-B4FC-C5EE7B9C79A9}" presName="BalanceSpacing" presStyleCnt="0"/>
      <dgm:spPr/>
    </dgm:pt>
    <dgm:pt modelId="{82CE450E-4C7D-4B79-BC29-E2D686ECEEFC}" type="pres">
      <dgm:prSet presAssocID="{C8DF20AC-F122-4033-B4FC-C5EE7B9C79A9}" presName="BalanceSpacing1" presStyleCnt="0"/>
      <dgm:spPr/>
    </dgm:pt>
    <dgm:pt modelId="{5809F971-2DB5-480C-AB6A-BB0542FBBB9C}" type="pres">
      <dgm:prSet presAssocID="{3A2035D1-9BDB-416A-B686-D00FBD9422D5}" presName="Accent1Text" presStyleLbl="node1" presStyleIdx="3" presStyleCnt="6" custScaleX="147594" custLinFactX="5472" custLinFactNeighborX="100000" custLinFactNeighborY="-81114"/>
      <dgm:spPr/>
      <dgm:t>
        <a:bodyPr/>
        <a:lstStyle/>
        <a:p>
          <a:endParaRPr lang="en-US"/>
        </a:p>
      </dgm:t>
    </dgm:pt>
    <dgm:pt modelId="{A6DD2FD6-C67A-434F-81E6-DD1231238010}" type="pres">
      <dgm:prSet presAssocID="{3A2035D1-9BDB-416A-B686-D00FBD9422D5}" presName="spaceBetweenRectangles" presStyleCnt="0"/>
      <dgm:spPr/>
    </dgm:pt>
    <dgm:pt modelId="{E543359B-D38E-43E5-8960-3EAD74327A9F}" type="pres">
      <dgm:prSet presAssocID="{62DFE8C9-0CBF-4C0C-9B22-8519E9435CCB}" presName="composite" presStyleCnt="0"/>
      <dgm:spPr/>
    </dgm:pt>
    <dgm:pt modelId="{9B185A93-13DC-42FB-A16C-07A993F6C003}" type="pres">
      <dgm:prSet presAssocID="{62DFE8C9-0CBF-4C0C-9B22-8519E9435CCB}" presName="Parent1" presStyleLbl="node1" presStyleIdx="4" presStyleCnt="6" custScaleX="168075" custScaleY="104177" custLinFactX="47207" custLinFactNeighborX="100000" custLinFactNeighborY="-47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3F286-523D-4DCC-A5F8-6D072C6138FD}" type="pres">
      <dgm:prSet presAssocID="{62DFE8C9-0CBF-4C0C-9B22-8519E9435CC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E7E45-C974-4C66-A272-679306A08B14}" type="pres">
      <dgm:prSet presAssocID="{62DFE8C9-0CBF-4C0C-9B22-8519E9435CCB}" presName="BalanceSpacing" presStyleCnt="0"/>
      <dgm:spPr/>
    </dgm:pt>
    <dgm:pt modelId="{04378F74-6835-46A4-A305-A7D50E3FAE07}" type="pres">
      <dgm:prSet presAssocID="{62DFE8C9-0CBF-4C0C-9B22-8519E9435CCB}" presName="BalanceSpacing1" presStyleCnt="0"/>
      <dgm:spPr/>
    </dgm:pt>
    <dgm:pt modelId="{9530081E-F8A7-4FC8-9A20-693D77A76C62}" type="pres">
      <dgm:prSet presAssocID="{E95F843E-BA44-4EB0-8663-C200A92840FC}" presName="Accent1Text" presStyleLbl="node1" presStyleIdx="5" presStyleCnt="6" custScaleX="163541" custLinFactX="-65058" custLinFactNeighborX="-100000" custLinFactNeighborY="-50031"/>
      <dgm:spPr/>
      <dgm:t>
        <a:bodyPr/>
        <a:lstStyle/>
        <a:p>
          <a:endParaRPr lang="en-US"/>
        </a:p>
      </dgm:t>
    </dgm:pt>
  </dgm:ptLst>
  <dgm:cxnLst>
    <dgm:cxn modelId="{59ECD349-0EE7-4865-8308-AACA51EC2ED3}" type="presOf" srcId="{E95F843E-BA44-4EB0-8663-C200A92840FC}" destId="{9530081E-F8A7-4FC8-9A20-693D77A76C62}" srcOrd="0" destOrd="0" presId="urn:microsoft.com/office/officeart/2008/layout/AlternatingHexagons"/>
    <dgm:cxn modelId="{E86FCEF0-F980-4000-8669-B9E8C76BD9A6}" type="presOf" srcId="{C8DF20AC-F122-4033-B4FC-C5EE7B9C79A9}" destId="{3C30B83D-C12C-4181-9A35-22EC7C6CCD8B}" srcOrd="0" destOrd="0" presId="urn:microsoft.com/office/officeart/2008/layout/AlternatingHexagons"/>
    <dgm:cxn modelId="{A9F3D6F6-7EA5-46ED-8025-D955844469CA}" srcId="{97AE4CB6-4CCF-4ECB-9A13-EBE78F2E2E1F}" destId="{DDF09D68-A968-4374-9FC0-636E4478399D}" srcOrd="0" destOrd="0" parTransId="{E5949430-F7B5-40C3-B22B-F5ED64FDC967}" sibTransId="{566F3BE0-17A5-4127-A2C4-2CA965F33A87}"/>
    <dgm:cxn modelId="{0F1FB2B3-FC0A-4E38-B2C5-1108BE90CBA2}" type="presOf" srcId="{3A2035D1-9BDB-416A-B686-D00FBD9422D5}" destId="{5809F971-2DB5-480C-AB6A-BB0542FBBB9C}" srcOrd="0" destOrd="0" presId="urn:microsoft.com/office/officeart/2008/layout/AlternatingHexagons"/>
    <dgm:cxn modelId="{85EB6206-3CC9-43A8-B2C5-1C5433341A10}" type="presOf" srcId="{62DFE8C9-0CBF-4C0C-9B22-8519E9435CCB}" destId="{9B185A93-13DC-42FB-A16C-07A993F6C003}" srcOrd="0" destOrd="0" presId="urn:microsoft.com/office/officeart/2008/layout/AlternatingHexagons"/>
    <dgm:cxn modelId="{9ECAF628-6000-415D-A968-B069F5C75B4B}" srcId="{97AE4CB6-4CCF-4ECB-9A13-EBE78F2E2E1F}" destId="{62DFE8C9-0CBF-4C0C-9B22-8519E9435CCB}" srcOrd="2" destOrd="0" parTransId="{9AB870CD-979C-454D-B902-CD2204961C05}" sibTransId="{E95F843E-BA44-4EB0-8663-C200A92840FC}"/>
    <dgm:cxn modelId="{CC5888AB-6330-4DA7-B899-DFD7533D38B4}" type="presOf" srcId="{566F3BE0-17A5-4127-A2C4-2CA965F33A87}" destId="{A3A21D80-AF16-43AC-BB68-2AD1E2C49995}" srcOrd="0" destOrd="0" presId="urn:microsoft.com/office/officeart/2008/layout/AlternatingHexagons"/>
    <dgm:cxn modelId="{9D2C6DB6-78BE-4AB2-A69F-F7736C9665A0}" type="presOf" srcId="{97AE4CB6-4CCF-4ECB-9A13-EBE78F2E2E1F}" destId="{03F6FFED-A724-4571-8F0C-995ED12D3611}" srcOrd="0" destOrd="0" presId="urn:microsoft.com/office/officeart/2008/layout/AlternatingHexagons"/>
    <dgm:cxn modelId="{7743CCC8-7EEF-4A26-B4F8-2A513963852F}" type="presOf" srcId="{DDF09D68-A968-4374-9FC0-636E4478399D}" destId="{EB9D692C-CCE3-4405-88FA-CB8750B925DF}" srcOrd="0" destOrd="0" presId="urn:microsoft.com/office/officeart/2008/layout/AlternatingHexagons"/>
    <dgm:cxn modelId="{E39CF515-57DE-4AFA-A17B-290B1B647ACB}" srcId="{97AE4CB6-4CCF-4ECB-9A13-EBE78F2E2E1F}" destId="{C8DF20AC-F122-4033-B4FC-C5EE7B9C79A9}" srcOrd="1" destOrd="0" parTransId="{DF4120CD-67F1-4333-9CDA-B8BE62A1560C}" sibTransId="{3A2035D1-9BDB-416A-B686-D00FBD9422D5}"/>
    <dgm:cxn modelId="{9F8EB19D-D142-4036-A090-4F45156E1BF9}" type="presParOf" srcId="{03F6FFED-A724-4571-8F0C-995ED12D3611}" destId="{0C2B7A56-8CD8-4177-B21E-962DF8278832}" srcOrd="0" destOrd="0" presId="urn:microsoft.com/office/officeart/2008/layout/AlternatingHexagons"/>
    <dgm:cxn modelId="{9AF39259-0415-439A-9E95-EE7C0DE932BE}" type="presParOf" srcId="{0C2B7A56-8CD8-4177-B21E-962DF8278832}" destId="{EB9D692C-CCE3-4405-88FA-CB8750B925DF}" srcOrd="0" destOrd="0" presId="urn:microsoft.com/office/officeart/2008/layout/AlternatingHexagons"/>
    <dgm:cxn modelId="{D7053A04-C3A4-45C5-9928-FB13D1AC3A0B}" type="presParOf" srcId="{0C2B7A56-8CD8-4177-B21E-962DF8278832}" destId="{8608B35B-BA82-4DAB-A63C-15BCE24B8D63}" srcOrd="1" destOrd="0" presId="urn:microsoft.com/office/officeart/2008/layout/AlternatingHexagons"/>
    <dgm:cxn modelId="{1EF94572-DE88-47C3-9A74-2A86D44E4AE3}" type="presParOf" srcId="{0C2B7A56-8CD8-4177-B21E-962DF8278832}" destId="{A6685E3E-932B-4A15-A9D6-4135FBF10444}" srcOrd="2" destOrd="0" presId="urn:microsoft.com/office/officeart/2008/layout/AlternatingHexagons"/>
    <dgm:cxn modelId="{7BBBEA6C-DB79-4B00-9E2B-CE7AD86A9ECC}" type="presParOf" srcId="{0C2B7A56-8CD8-4177-B21E-962DF8278832}" destId="{6DB0E4B5-257A-432B-AC9F-C786BF2752D6}" srcOrd="3" destOrd="0" presId="urn:microsoft.com/office/officeart/2008/layout/AlternatingHexagons"/>
    <dgm:cxn modelId="{2873A583-045E-45A8-8557-313664F0E324}" type="presParOf" srcId="{0C2B7A56-8CD8-4177-B21E-962DF8278832}" destId="{A3A21D80-AF16-43AC-BB68-2AD1E2C49995}" srcOrd="4" destOrd="0" presId="urn:microsoft.com/office/officeart/2008/layout/AlternatingHexagons"/>
    <dgm:cxn modelId="{0CD4F765-B25D-46A8-9470-F539CFBD67C4}" type="presParOf" srcId="{03F6FFED-A724-4571-8F0C-995ED12D3611}" destId="{5D1EFE5F-60CA-48A6-B8E7-F1D5126E7FB3}" srcOrd="1" destOrd="0" presId="urn:microsoft.com/office/officeart/2008/layout/AlternatingHexagons"/>
    <dgm:cxn modelId="{5B8EAFA0-89AC-4B0B-895D-13632231C630}" type="presParOf" srcId="{03F6FFED-A724-4571-8F0C-995ED12D3611}" destId="{DB73C5F1-A7DD-460C-833F-D48A6A88DF90}" srcOrd="2" destOrd="0" presId="urn:microsoft.com/office/officeart/2008/layout/AlternatingHexagons"/>
    <dgm:cxn modelId="{46006582-F203-46CB-8E47-33C97EE32D85}" type="presParOf" srcId="{DB73C5F1-A7DD-460C-833F-D48A6A88DF90}" destId="{3C30B83D-C12C-4181-9A35-22EC7C6CCD8B}" srcOrd="0" destOrd="0" presId="urn:microsoft.com/office/officeart/2008/layout/AlternatingHexagons"/>
    <dgm:cxn modelId="{1754AA11-94E5-401B-9597-F8737F67D9C4}" type="presParOf" srcId="{DB73C5F1-A7DD-460C-833F-D48A6A88DF90}" destId="{2455B668-5994-4FAB-8B8F-87B4D6B4CBAE}" srcOrd="1" destOrd="0" presId="urn:microsoft.com/office/officeart/2008/layout/AlternatingHexagons"/>
    <dgm:cxn modelId="{420E48CE-7F7A-418E-98D1-455E5A85AA95}" type="presParOf" srcId="{DB73C5F1-A7DD-460C-833F-D48A6A88DF90}" destId="{6D8295ED-1653-428A-B901-6533C439E0EA}" srcOrd="2" destOrd="0" presId="urn:microsoft.com/office/officeart/2008/layout/AlternatingHexagons"/>
    <dgm:cxn modelId="{D748C971-FFB3-4141-845C-098875B454DE}" type="presParOf" srcId="{DB73C5F1-A7DD-460C-833F-D48A6A88DF90}" destId="{82CE450E-4C7D-4B79-BC29-E2D686ECEEFC}" srcOrd="3" destOrd="0" presId="urn:microsoft.com/office/officeart/2008/layout/AlternatingHexagons"/>
    <dgm:cxn modelId="{6D155623-6FE6-4E98-B757-EE59B69D9E7F}" type="presParOf" srcId="{DB73C5F1-A7DD-460C-833F-D48A6A88DF90}" destId="{5809F971-2DB5-480C-AB6A-BB0542FBBB9C}" srcOrd="4" destOrd="0" presId="urn:microsoft.com/office/officeart/2008/layout/AlternatingHexagons"/>
    <dgm:cxn modelId="{AA2F51B1-F4F7-4E37-A23A-D664D2EE73D3}" type="presParOf" srcId="{03F6FFED-A724-4571-8F0C-995ED12D3611}" destId="{A6DD2FD6-C67A-434F-81E6-DD1231238010}" srcOrd="3" destOrd="0" presId="urn:microsoft.com/office/officeart/2008/layout/AlternatingHexagons"/>
    <dgm:cxn modelId="{6520A07E-9B40-4233-8891-019252AD4609}" type="presParOf" srcId="{03F6FFED-A724-4571-8F0C-995ED12D3611}" destId="{E543359B-D38E-43E5-8960-3EAD74327A9F}" srcOrd="4" destOrd="0" presId="urn:microsoft.com/office/officeart/2008/layout/AlternatingHexagons"/>
    <dgm:cxn modelId="{30A164AF-5FB2-4A3C-9F36-3A041A9C4431}" type="presParOf" srcId="{E543359B-D38E-43E5-8960-3EAD74327A9F}" destId="{9B185A93-13DC-42FB-A16C-07A993F6C003}" srcOrd="0" destOrd="0" presId="urn:microsoft.com/office/officeart/2008/layout/AlternatingHexagons"/>
    <dgm:cxn modelId="{803D5878-8531-4590-8987-D6603EE686BF}" type="presParOf" srcId="{E543359B-D38E-43E5-8960-3EAD74327A9F}" destId="{D4C3F286-523D-4DCC-A5F8-6D072C6138FD}" srcOrd="1" destOrd="0" presId="urn:microsoft.com/office/officeart/2008/layout/AlternatingHexagons"/>
    <dgm:cxn modelId="{6F8B3605-8609-464F-AA93-4BFA1FAB9D7B}" type="presParOf" srcId="{E543359B-D38E-43E5-8960-3EAD74327A9F}" destId="{2B0E7E45-C974-4C66-A272-679306A08B14}" srcOrd="2" destOrd="0" presId="urn:microsoft.com/office/officeart/2008/layout/AlternatingHexagons"/>
    <dgm:cxn modelId="{C7211DB3-BCD8-49C6-A7A0-FE7B2B2C6793}" type="presParOf" srcId="{E543359B-D38E-43E5-8960-3EAD74327A9F}" destId="{04378F74-6835-46A4-A305-A7D50E3FAE07}" srcOrd="3" destOrd="0" presId="urn:microsoft.com/office/officeart/2008/layout/AlternatingHexagons"/>
    <dgm:cxn modelId="{4DCC3BF7-E977-461B-8651-E3C071B39BD6}" type="presParOf" srcId="{E543359B-D38E-43E5-8960-3EAD74327A9F}" destId="{9530081E-F8A7-4FC8-9A20-693D77A76C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D692C-CCE3-4405-88FA-CB8750B925DF}">
      <dsp:nvSpPr>
        <dsp:cNvPr id="0" name=""/>
        <dsp:cNvSpPr/>
      </dsp:nvSpPr>
      <dsp:spPr>
        <a:xfrm rot="5400000">
          <a:off x="4074768" y="-255962"/>
          <a:ext cx="1651592" cy="2202500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الاعتزاز والفخر في الوطن</a:t>
          </a:r>
          <a:endParaRPr lang="en-US" sz="2000" b="1" kern="1200" dirty="0"/>
        </a:p>
      </dsp:txBody>
      <dsp:txXfrm rot="-5400000">
        <a:off x="4166397" y="294757"/>
        <a:ext cx="1468334" cy="1101062"/>
      </dsp:txXfrm>
    </dsp:sp>
    <dsp:sp modelId="{8608B35B-BA82-4DAB-A63C-15BCE24B8D63}">
      <dsp:nvSpPr>
        <dsp:cNvPr id="0" name=""/>
        <dsp:cNvSpPr/>
      </dsp:nvSpPr>
      <dsp:spPr>
        <a:xfrm>
          <a:off x="6315745" y="332385"/>
          <a:ext cx="1843176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21D80-AF16-43AC-BB68-2AD1E2C49995}">
      <dsp:nvSpPr>
        <dsp:cNvPr id="0" name=""/>
        <dsp:cNvSpPr/>
      </dsp:nvSpPr>
      <dsp:spPr>
        <a:xfrm rot="5400000">
          <a:off x="891018" y="-316179"/>
          <a:ext cx="1651592" cy="2283957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الولاء للقيادة الهاشمية</a:t>
          </a:r>
          <a:endParaRPr lang="en-US" sz="2000" b="1" kern="1200" dirty="0"/>
        </a:p>
      </dsp:txBody>
      <dsp:txXfrm rot="-5400000">
        <a:off x="955495" y="275269"/>
        <a:ext cx="1522638" cy="1101062"/>
      </dsp:txXfrm>
    </dsp:sp>
    <dsp:sp modelId="{3C30B83D-C12C-4181-9A35-22EC7C6CCD8B}">
      <dsp:nvSpPr>
        <dsp:cNvPr id="0" name=""/>
        <dsp:cNvSpPr/>
      </dsp:nvSpPr>
      <dsp:spPr>
        <a:xfrm rot="5400000">
          <a:off x="4036103" y="1802874"/>
          <a:ext cx="1651592" cy="2159997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الالتزام بالقيم والعادات</a:t>
          </a:r>
          <a:endParaRPr lang="en-US" sz="2000" b="1" kern="1200" dirty="0"/>
        </a:p>
      </dsp:txBody>
      <dsp:txXfrm rot="-5400000">
        <a:off x="4141900" y="2332342"/>
        <a:ext cx="1439998" cy="1101062"/>
      </dsp:txXfrm>
    </dsp:sp>
    <dsp:sp modelId="{2455B668-5994-4FAB-8B8F-87B4D6B4CBAE}">
      <dsp:nvSpPr>
        <dsp:cNvPr id="0" name=""/>
        <dsp:cNvSpPr/>
      </dsp:nvSpPr>
      <dsp:spPr>
        <a:xfrm>
          <a:off x="2213189" y="1734257"/>
          <a:ext cx="1783719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9F971-2DB5-480C-AB6A-BB0542FBBB9C}">
      <dsp:nvSpPr>
        <dsp:cNvPr id="0" name=""/>
        <dsp:cNvSpPr/>
      </dsp:nvSpPr>
      <dsp:spPr>
        <a:xfrm rot="5400000">
          <a:off x="7016361" y="-170315"/>
          <a:ext cx="1651592" cy="212075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الالتزام بالقوانين والانظمة</a:t>
          </a:r>
          <a:endParaRPr lang="en-US" sz="2000" b="1" kern="1200" dirty="0"/>
        </a:p>
      </dsp:txBody>
      <dsp:txXfrm rot="-5400000">
        <a:off x="7135238" y="339532"/>
        <a:ext cx="1413838" cy="1101062"/>
      </dsp:txXfrm>
    </dsp:sp>
    <dsp:sp modelId="{9B185A93-13DC-42FB-A16C-07A993F6C003}">
      <dsp:nvSpPr>
        <dsp:cNvPr id="0" name=""/>
        <dsp:cNvSpPr/>
      </dsp:nvSpPr>
      <dsp:spPr>
        <a:xfrm rot="5400000">
          <a:off x="6808606" y="1668059"/>
          <a:ext cx="1720579" cy="2415044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الحفاظ على مكتسبات الوطن</a:t>
          </a:r>
          <a:endParaRPr lang="en-US" sz="2000" b="1" kern="1200" dirty="0"/>
        </a:p>
      </dsp:txBody>
      <dsp:txXfrm rot="-5400000">
        <a:off x="6863881" y="2302054"/>
        <a:ext cx="1610030" cy="1147053"/>
      </dsp:txXfrm>
    </dsp:sp>
    <dsp:sp modelId="{D4C3F286-523D-4DCC-A5F8-6D072C6138FD}">
      <dsp:nvSpPr>
        <dsp:cNvPr id="0" name=""/>
        <dsp:cNvSpPr/>
      </dsp:nvSpPr>
      <dsp:spPr>
        <a:xfrm>
          <a:off x="6315745" y="3170622"/>
          <a:ext cx="1843176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0081E-F8A7-4FC8-9A20-693D77A76C62}">
      <dsp:nvSpPr>
        <dsp:cNvPr id="0" name=""/>
        <dsp:cNvSpPr/>
      </dsp:nvSpPr>
      <dsp:spPr>
        <a:xfrm rot="5400000">
          <a:off x="804374" y="1664843"/>
          <a:ext cx="1651592" cy="234989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احترام وتقدير الرموز الوطنية مثل الراية والنشيد</a:t>
          </a:r>
          <a:endParaRPr lang="en-US" sz="2000" b="1" kern="1200" dirty="0"/>
        </a:p>
      </dsp:txBody>
      <dsp:txXfrm rot="-5400000">
        <a:off x="846871" y="2289260"/>
        <a:ext cx="1566598" cy="110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6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69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ar-JO" dirty="0"/>
              <a:t>       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            وحدة: المواطنة الايجابية     </a:t>
            </a:r>
            <a:r>
              <a:rPr lang="ar-J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500" b="1" dirty="0" smtClean="0">
                <a:solidFill>
                  <a:schemeClr val="tx1"/>
                </a:solidFill>
              </a:rPr>
              <a:t>الانتماء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أهم الأمور التي سنتحدث عنها في درسنا اليوم: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endParaRPr lang="ar-JO" b="1" dirty="0" smtClean="0"/>
          </a:p>
          <a:p>
            <a:pPr algn="ctr" rtl="1"/>
            <a:endParaRPr lang="ar-JO" b="1" dirty="0"/>
          </a:p>
          <a:p>
            <a:pPr algn="ctr" rtl="1"/>
            <a:r>
              <a:rPr lang="ar-JO" b="1" dirty="0" smtClean="0"/>
              <a:t>مفهوم الانتماء والانتماء الوطني</a:t>
            </a:r>
          </a:p>
          <a:p>
            <a:pPr algn="ctr" rtl="1"/>
            <a:r>
              <a:rPr lang="ar-JO" b="1" dirty="0" smtClean="0"/>
              <a:t>مضامين الانتماء الوطني</a:t>
            </a:r>
          </a:p>
          <a:p>
            <a:pPr algn="ctr" rtl="1"/>
            <a:r>
              <a:rPr lang="ar-JO" b="1" dirty="0" smtClean="0"/>
              <a:t>الأ</a:t>
            </a:r>
            <a:r>
              <a:rPr lang="ar-SA" b="1" dirty="0" smtClean="0"/>
              <a:t>سس </a:t>
            </a:r>
            <a:r>
              <a:rPr lang="ar-JO" b="1" dirty="0" smtClean="0"/>
              <a:t> التي تجعل المواطن يشعر بالانتماء</a:t>
            </a:r>
          </a:p>
          <a:p>
            <a:pPr algn="ctr" rtl="1"/>
            <a:r>
              <a:rPr lang="ar-JO" b="1" dirty="0" smtClean="0"/>
              <a:t>مظاهر الانتماء الوطني</a:t>
            </a:r>
          </a:p>
        </p:txBody>
      </p:sp>
    </p:spTree>
    <p:extLst>
      <p:ext uri="{BB962C8B-B14F-4D97-AF65-F5344CB8AC3E}">
        <p14:creationId xmlns:p14="http://schemas.microsoft.com/office/powerpoint/2010/main" val="11328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أولا: ما هو الانتماء؟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648"/>
            <a:ext cx="10515600" cy="49813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ما هو </a:t>
            </a: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الانتماء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</a:p>
          <a:p>
            <a:pPr marL="0" indent="0" algn="r">
              <a:buNone/>
            </a:pPr>
            <a:r>
              <a:rPr lang="ar-J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الانتماء</a:t>
            </a: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شعور داخلي يجعل المواطن يعمل بحماس واخلاص للارتقاء بوطنه </a:t>
            </a:r>
            <a:r>
              <a:rPr lang="ar-JO" b="1" smtClean="0">
                <a:latin typeface="Arial" panose="020B0604020202020204" pitchFamily="34" charset="0"/>
                <a:cs typeface="Arial" panose="020B0604020202020204" pitchFamily="34" charset="0"/>
              </a:rPr>
              <a:t>والدفاع عنه.</a:t>
            </a:r>
            <a:endParaRPr lang="ar-J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5" y="3059975"/>
            <a:ext cx="2614697" cy="130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9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ثانيا: ما هي مضامين الانتماء؟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39636"/>
              </p:ext>
            </p:extLst>
          </p:nvPr>
        </p:nvGraphicFramePr>
        <p:xfrm>
          <a:off x="981688" y="1915886"/>
          <a:ext cx="10372112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5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/>
              <a:t>ما </a:t>
            </a:r>
            <a:r>
              <a:rPr lang="ar-JO" dirty="0"/>
              <a:t>هي الأمور التي يجب توافرها في الوطن لتقوي احساس المواطن بالانتماء </a:t>
            </a:r>
            <a:r>
              <a:rPr lang="ar-JO" dirty="0" smtClean="0"/>
              <a:t>لوطنه</a:t>
            </a:r>
            <a:r>
              <a:rPr lang="ar-JO" dirty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81051"/>
            <a:ext cx="10515600" cy="4295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توفير الأمن والاستقرار والرخاء لأفراد المجتمع.</a:t>
            </a:r>
          </a:p>
          <a:p>
            <a:pPr algn="r" rtl="1"/>
            <a:r>
              <a:rPr lang="ar-JO" dirty="0" smtClean="0"/>
              <a:t>الحفاظ على كرامة المواطن</a:t>
            </a:r>
          </a:p>
          <a:p>
            <a:pPr algn="r" rtl="1"/>
            <a:r>
              <a:rPr lang="ar-JO" dirty="0" smtClean="0"/>
              <a:t>شعور المواطن بالاحترام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3" y="2551611"/>
            <a:ext cx="5268103" cy="3082835"/>
          </a:xfrm>
        </p:spPr>
      </p:pic>
    </p:spTree>
    <p:extLst>
      <p:ext uri="{BB962C8B-B14F-4D97-AF65-F5344CB8AC3E}">
        <p14:creationId xmlns:p14="http://schemas.microsoft.com/office/powerpoint/2010/main" val="37893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رابعا: ما هي مظاهر الانتماء الوطني؟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ان الانتماء لا يتحقق فقط بالشعارات </a:t>
            </a:r>
            <a:r>
              <a:rPr lang="ar-JO" dirty="0" smtClean="0">
                <a:solidFill>
                  <a:srgbClr val="FF0000"/>
                </a:solidFill>
              </a:rPr>
              <a:t>وإنما بالعمل الدؤوب والتضحية من أجل الوطن </a:t>
            </a:r>
            <a:r>
              <a:rPr lang="ar-JO" dirty="0" smtClean="0"/>
              <a:t>واحترام جميع أبناء الوطن والمحافظة على استقرار الدولة وسلامتها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47" y="3326076"/>
            <a:ext cx="4216905" cy="26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/>
              <a:t>خامسا: ما هو دور المدرسة في بناء شخصية الفرد المنتمي لوطنه؟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208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1"/>
            <a:r>
              <a:rPr lang="ar-JO" dirty="0" smtClean="0"/>
              <a:t>تعد رسالة المدرسة رسالة عظيمة للمجتمع لأنها تسهم في تصحيح السلوكات الخاطئة وغرس المعتقدات الصحيحة في نفوس الطلبة وتنشئتهم ليكونوا </a:t>
            </a:r>
            <a:r>
              <a:rPr lang="ar-JO" dirty="0" smtClean="0">
                <a:solidFill>
                  <a:srgbClr val="FF0000"/>
                </a:solidFill>
              </a:rPr>
              <a:t>مواطنين صالحين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53" y="2832409"/>
            <a:ext cx="2202205" cy="2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سادسا: كيف يمكنني أن اعبر عن الانتماء لمدرستي؟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/>
              <a:t>الاهتمام بالدراسة وطلب العلم والمعرفة</a:t>
            </a:r>
          </a:p>
          <a:p>
            <a:pPr algn="r" rtl="1"/>
            <a:r>
              <a:rPr lang="ar-JO" dirty="0" smtClean="0"/>
              <a:t>المحافظة على ممتلكات المدرسة والبيئة المدرسية</a:t>
            </a:r>
          </a:p>
          <a:p>
            <a:pPr algn="r" rtl="1"/>
            <a:r>
              <a:rPr lang="ar-JO" dirty="0" smtClean="0"/>
              <a:t>ممارسة سلوكيات إيجابية مع جميع الأفراد داخل المدرسة</a:t>
            </a:r>
          </a:p>
          <a:p>
            <a:pPr algn="r" rtl="1"/>
            <a:r>
              <a:rPr lang="ar-JO" dirty="0" smtClean="0"/>
              <a:t>المشاركة الفاعلة في الأنشطة المدرسية </a:t>
            </a:r>
            <a:r>
              <a:rPr lang="ar-JO" dirty="0" smtClean="0"/>
              <a:t>التعليمية </a:t>
            </a:r>
            <a:r>
              <a:rPr lang="ar-JO" dirty="0" smtClean="0"/>
              <a:t>والثقافية والرياضية</a:t>
            </a:r>
          </a:p>
          <a:p>
            <a:pPr algn="r" rtl="1"/>
            <a:r>
              <a:rPr lang="ar-JO" dirty="0" smtClean="0"/>
              <a:t>احترام القوانين مثل: الحضور مبكرا، والوقوف احتراما للمعلم، عدم الاعتداء على ممتلكات المدرسة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9" y="1767832"/>
            <a:ext cx="2404423" cy="1706881"/>
          </a:xfrm>
        </p:spPr>
      </p:pic>
    </p:spTree>
    <p:extLst>
      <p:ext uri="{BB962C8B-B14F-4D97-AF65-F5344CB8AC3E}">
        <p14:creationId xmlns:p14="http://schemas.microsoft.com/office/powerpoint/2010/main" val="5264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1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229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              وحدة: المواطنة الايجابية       </vt:lpstr>
      <vt:lpstr>أهم الأمور التي سنتحدث عنها في درسنا اليوم:</vt:lpstr>
      <vt:lpstr>أولا: ما هو الانتماء؟</vt:lpstr>
      <vt:lpstr>ثانيا: ما هي مضامين الانتماء؟</vt:lpstr>
      <vt:lpstr>ما هي الأمور التي يجب توافرها في الوطن لتقوي احساس المواطن بالانتماء لوطنه؟</vt:lpstr>
      <vt:lpstr>رابعا: ما هي مظاهر الانتماء الوطني؟</vt:lpstr>
      <vt:lpstr>خامسا: ما هو دور المدرسة في بناء شخصية الفرد المنتمي لوطنه؟</vt:lpstr>
      <vt:lpstr>سادسا: كيف يمكنني أن اعبر عن الانتماء لمدرستي؟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مدارس القيروان النموذجية</dc:title>
  <dc:creator>user</dc:creator>
  <cp:lastModifiedBy>s.almanasir</cp:lastModifiedBy>
  <cp:revision>52</cp:revision>
  <dcterms:created xsi:type="dcterms:W3CDTF">2020-09-20T16:50:27Z</dcterms:created>
  <dcterms:modified xsi:type="dcterms:W3CDTF">2023-05-08T06:09:58Z</dcterms:modified>
</cp:coreProperties>
</file>