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3" r:id="rId2"/>
    <p:sldId id="264" r:id="rId3"/>
    <p:sldId id="256" r:id="rId4"/>
    <p:sldId id="257" r:id="rId5"/>
    <p:sldId id="258" r:id="rId6"/>
    <p:sldId id="262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6C840AF-C721-450C-A28B-861B2D34A28B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085E7EC-F240-4DB5-B497-FA7EAB0620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73F62-D613-ACD4-99F7-505F7D2F87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18F80-20B3-C6CD-CB26-A39716250C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C29B99-002C-D3D1-41FE-494E482FF6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746" b="3061"/>
          <a:stretch/>
        </p:blipFill>
        <p:spPr>
          <a:xfrm>
            <a:off x="865632" y="506437"/>
            <a:ext cx="10363200" cy="534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147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B15E0-3D9B-6254-2B9D-2AD22AF11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33CB80-7727-53E1-4837-1766EEE15E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703385"/>
            <a:ext cx="10292861" cy="5331655"/>
          </a:xfrm>
        </p:spPr>
      </p:pic>
    </p:spTree>
    <p:extLst>
      <p:ext uri="{BB962C8B-B14F-4D97-AF65-F5344CB8AC3E}">
        <p14:creationId xmlns:p14="http://schemas.microsoft.com/office/powerpoint/2010/main" val="80858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4264546" y="1424066"/>
            <a:ext cx="4624621" cy="1469036"/>
          </a:xfrm>
          <a:prstGeom prst="downArrowCallout">
            <a:avLst>
              <a:gd name="adj1" fmla="val 135887"/>
              <a:gd name="adj2" fmla="val 135887"/>
              <a:gd name="adj3" fmla="val 16667"/>
              <a:gd name="adj4" fmla="val 66667"/>
            </a:avLst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>
            <a:off x="4787484" y="1724935"/>
            <a:ext cx="3771900" cy="553569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 rtl="1"/>
            <a:r>
              <a:rPr lang="ar-JO" sz="3600" kern="10" spc="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ظرفا الزّمان والمكان</a:t>
            </a:r>
            <a:endParaRPr lang="en-US" sz="3600" kern="10" spc="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5315812"/>
          </a:xfrm>
        </p:spPr>
        <p:txBody>
          <a:bodyPr>
            <a:normAutofit fontScale="70000" lnSpcReduction="20000"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en-US" dirty="0"/>
              <a:t> 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ar-EG" sz="3600" b="1" dirty="0">
                <a:latin typeface="Arial" pitchFamily="34" charset="0"/>
                <a:cs typeface="Arial" pitchFamily="34" charset="0"/>
              </a:rPr>
              <a:t>ظرف الز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EG" sz="3600" b="1" dirty="0">
                <a:latin typeface="Arial" pitchFamily="34" charset="0"/>
                <a:cs typeface="Arial" pitchFamily="34" charset="0"/>
              </a:rPr>
              <a:t>مان : </a:t>
            </a:r>
            <a:r>
              <a:rPr lang="ar-EG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اسم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JO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منصوب</a:t>
            </a:r>
            <a:r>
              <a:rPr lang="ar-EG" sz="3600" b="1" dirty="0">
                <a:latin typeface="Arial" pitchFamily="34" charset="0"/>
                <a:cs typeface="Arial" pitchFamily="34" charset="0"/>
              </a:rPr>
              <a:t> يبي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EG" sz="3600" b="1" dirty="0">
                <a:latin typeface="Arial" pitchFamily="34" charset="0"/>
                <a:cs typeface="Arial" pitchFamily="34" charset="0"/>
              </a:rPr>
              <a:t>ن زمان حدوث الفعل 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(</a:t>
            </a:r>
            <a:r>
              <a:rPr lang="ar-JO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ونسأل عنه ب(متى))</a:t>
            </a:r>
            <a:r>
              <a:rPr lang="ar-EG" sz="3600" b="1" dirty="0">
                <a:latin typeface="Arial" pitchFamily="34" charset="0"/>
                <a:cs typeface="Arial" pitchFamily="34" charset="0"/>
              </a:rPr>
              <a:t>، مثل :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ar-EG" sz="3600" b="1" dirty="0">
                <a:latin typeface="Arial" pitchFamily="34" charset="0"/>
                <a:cs typeface="Arial" pitchFamily="34" charset="0"/>
              </a:rPr>
              <a:t>(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صباح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ا – مساء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 – صيف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ا – شتاء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 – عام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ا – شهر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ا – يوم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ا – ساعة 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– الآن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-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عصر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ا – أسبوع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ا – ليل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ا – فجر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ا – نهار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ا – ربيع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ا – غ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دً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ا – مغرب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ا – خريف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ً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ا.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)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ar-EG" sz="3600" b="1" dirty="0">
                <a:latin typeface="Arial" pitchFamily="34" charset="0"/>
                <a:cs typeface="Arial" pitchFamily="34" charset="0"/>
              </a:rPr>
              <a:t>ظرف المكان : </a:t>
            </a:r>
            <a:r>
              <a:rPr lang="ar-EG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اسم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 </a:t>
            </a:r>
            <a:r>
              <a:rPr lang="ar-JO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منصوب</a:t>
            </a:r>
            <a:r>
              <a:rPr lang="ar-EG" sz="3600" b="1" dirty="0">
                <a:latin typeface="Arial" pitchFamily="34" charset="0"/>
                <a:cs typeface="Arial" pitchFamily="34" charset="0"/>
              </a:rPr>
              <a:t> يبي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EG" sz="3600" b="1" dirty="0">
                <a:latin typeface="Arial" pitchFamily="34" charset="0"/>
                <a:cs typeface="Arial" pitchFamily="34" charset="0"/>
              </a:rPr>
              <a:t>ن مكان حدوث الفعل </a:t>
            </a:r>
            <a:r>
              <a:rPr lang="ar-JO" sz="3600" b="1" dirty="0">
                <a:latin typeface="Arial" pitchFamily="34" charset="0"/>
                <a:cs typeface="Arial" pitchFamily="34" charset="0"/>
              </a:rPr>
              <a:t>(</a:t>
            </a:r>
            <a:r>
              <a:rPr lang="ar-JO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ونسأل عنه ب(أين))</a:t>
            </a:r>
            <a:r>
              <a:rPr lang="ar-EG" sz="3600" b="1" dirty="0">
                <a:latin typeface="Arial" pitchFamily="34" charset="0"/>
                <a:cs typeface="Arial" pitchFamily="34" charset="0"/>
              </a:rPr>
              <a:t>، مثل :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ar-EG" sz="3600" b="1" dirty="0">
                <a:latin typeface="Arial" pitchFamily="34" charset="0"/>
                <a:cs typeface="Arial" pitchFamily="34" charset="0"/>
              </a:rPr>
              <a:t>( </a:t>
            </a:r>
            <a:r>
              <a:rPr lang="ar-EG" sz="3600" dirty="0">
                <a:latin typeface="Arial" pitchFamily="34" charset="0"/>
                <a:cs typeface="Arial" pitchFamily="34" charset="0"/>
              </a:rPr>
              <a:t>شمال – جنوب – قبل – بعد – فوق – تحت – أمام – خلف – بين – حول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– يمين – وراء – عند – نحو – غرب –شرق</a:t>
            </a:r>
            <a:r>
              <a:rPr lang="ar-JO" sz="3600" dirty="0">
                <a:latin typeface="Arial" pitchFamily="34" charset="0"/>
                <a:cs typeface="Arial" pitchFamily="34" charset="0"/>
              </a:rPr>
              <a:t>)</a:t>
            </a:r>
            <a:r>
              <a:rPr lang="ar-SA" sz="3600" dirty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None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ar-EG" b="1" dirty="0"/>
              <a:t> 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ar-S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ظرف الز</a:t>
            </a:r>
            <a:r>
              <a:rPr lang="ar-JO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ّ</a:t>
            </a:r>
            <a:r>
              <a:rPr lang="ar-S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مان و ظرف المكان كل</a:t>
            </a:r>
            <a:r>
              <a:rPr lang="ar-JO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ّ</a:t>
            </a:r>
            <a:r>
              <a:rPr lang="ar-S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منهما منصوب وعلامة نصبه الفتحة</a:t>
            </a:r>
            <a:r>
              <a:rPr lang="ar-JO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أو تنوين الفتح.</a:t>
            </a:r>
          </a:p>
          <a:p>
            <a:pPr algn="r" rtl="1">
              <a:lnSpc>
                <a:spcPct val="200000"/>
              </a:lnSpc>
              <a:buNone/>
            </a:pPr>
            <a:r>
              <a:rPr lang="ar-JO" b="1" dirty="0">
                <a:latin typeface="Arial" pitchFamily="34" charset="0"/>
                <a:cs typeface="Arial" pitchFamily="34" charset="0"/>
              </a:rPr>
              <a:t>أ</a:t>
            </a:r>
            <a:r>
              <a:rPr lang="ar-EG" b="1" dirty="0">
                <a:latin typeface="Arial" pitchFamily="34" charset="0"/>
                <a:cs typeface="Arial" pitchFamily="34" charset="0"/>
              </a:rPr>
              <a:t>مثلة   :- </a:t>
            </a:r>
            <a:r>
              <a:rPr lang="ar-SA" dirty="0">
                <a:latin typeface="Arial" pitchFamily="34" charset="0"/>
                <a:cs typeface="Arial" pitchFamily="34" charset="0"/>
              </a:rPr>
              <a:t>- رجعت</a:t>
            </a:r>
            <a:r>
              <a:rPr lang="ar-JO" dirty="0">
                <a:latin typeface="Arial" pitchFamily="34" charset="0"/>
                <a:cs typeface="Arial" pitchFamily="34" charset="0"/>
              </a:rPr>
              <a:t>ُ</a:t>
            </a:r>
            <a:r>
              <a:rPr lang="ar-SA" dirty="0">
                <a:latin typeface="Arial" pitchFamily="34" charset="0"/>
                <a:cs typeface="Arial" pitchFamily="34" charset="0"/>
              </a:rPr>
              <a:t> من المدرسة</a:t>
            </a:r>
            <a:r>
              <a:rPr lang="ar-JO" dirty="0">
                <a:latin typeface="Arial" pitchFamily="34" charset="0"/>
                <a:cs typeface="Arial" pitchFamily="34" charset="0"/>
              </a:rPr>
              <a:t>ِ</a:t>
            </a:r>
            <a:r>
              <a:rPr lang="ar-SA" dirty="0">
                <a:latin typeface="Arial" pitchFamily="34" charset="0"/>
                <a:cs typeface="Arial" pitchFamily="34" charset="0"/>
              </a:rPr>
              <a:t> </a:t>
            </a:r>
            <a:r>
              <a:rPr lang="ar-EG" b="1" dirty="0">
                <a:latin typeface="Arial" pitchFamily="34" charset="0"/>
                <a:cs typeface="Arial" pitchFamily="34" charset="0"/>
              </a:rPr>
              <a:t>ظهر</a:t>
            </a:r>
            <a:r>
              <a:rPr lang="ar-JO" b="1" dirty="0">
                <a:latin typeface="Arial" pitchFamily="34" charset="0"/>
                <a:cs typeface="Arial" pitchFamily="34" charset="0"/>
              </a:rPr>
              <a:t>ً</a:t>
            </a:r>
            <a:r>
              <a:rPr lang="ar-EG" b="1" dirty="0">
                <a:latin typeface="Arial" pitchFamily="34" charset="0"/>
                <a:cs typeface="Arial" pitchFamily="34" charset="0"/>
              </a:rPr>
              <a:t>ا </a:t>
            </a:r>
            <a:r>
              <a:rPr lang="ar-SA" dirty="0">
                <a:latin typeface="Arial" pitchFamily="34" charset="0"/>
                <a:cs typeface="Arial" pitchFamily="34" charset="0"/>
              </a:rPr>
              <a:t> .                 - </a:t>
            </a:r>
            <a:r>
              <a:rPr lang="ar-JO" dirty="0">
                <a:latin typeface="Arial" pitchFamily="34" charset="0"/>
                <a:cs typeface="Arial" pitchFamily="34" charset="0"/>
              </a:rPr>
              <a:t>درستُ</a:t>
            </a:r>
            <a:r>
              <a:rPr lang="ar-SA" dirty="0">
                <a:latin typeface="Arial" pitchFamily="34" charset="0"/>
                <a:cs typeface="Arial" pitchFamily="34" charset="0"/>
              </a:rPr>
              <a:t> دروس</a:t>
            </a:r>
            <a:r>
              <a:rPr lang="ar-JO" dirty="0">
                <a:latin typeface="Arial" pitchFamily="34" charset="0"/>
                <a:cs typeface="Arial" pitchFamily="34" charset="0"/>
              </a:rPr>
              <a:t>ي</a:t>
            </a:r>
            <a:r>
              <a:rPr lang="ar-SA" dirty="0">
                <a:latin typeface="Arial" pitchFamily="34" charset="0"/>
                <a:cs typeface="Arial" pitchFamily="34" charset="0"/>
              </a:rPr>
              <a:t> </a:t>
            </a:r>
            <a:r>
              <a:rPr lang="ar-EG" b="1" dirty="0">
                <a:latin typeface="Arial" pitchFamily="34" charset="0"/>
                <a:cs typeface="Arial" pitchFamily="34" charset="0"/>
              </a:rPr>
              <a:t>مساء</a:t>
            </a:r>
            <a:r>
              <a:rPr lang="ar-JO" b="1" dirty="0">
                <a:latin typeface="Arial" pitchFamily="34" charset="0"/>
                <a:cs typeface="Arial" pitchFamily="34" charset="0"/>
              </a:rPr>
              <a:t>ً</a:t>
            </a:r>
            <a:r>
              <a:rPr lang="ar-EG" b="1" dirty="0">
                <a:latin typeface="Arial" pitchFamily="34" charset="0"/>
                <a:cs typeface="Arial" pitchFamily="34" charset="0"/>
              </a:rPr>
              <a:t> </a:t>
            </a:r>
            <a:r>
              <a:rPr lang="ar-SA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              </a:t>
            </a:r>
            <a:r>
              <a:rPr lang="ar-JO" dirty="0">
                <a:latin typeface="Arial" pitchFamily="34" charset="0"/>
                <a:cs typeface="Arial" pitchFamily="34" charset="0"/>
              </a:rPr>
              <a:t>-</a:t>
            </a:r>
            <a:r>
              <a:rPr lang="ar-SA" dirty="0">
                <a:latin typeface="Arial" pitchFamily="34" charset="0"/>
                <a:cs typeface="Arial" pitchFamily="34" charset="0"/>
              </a:rPr>
              <a:t> انتظرت</a:t>
            </a:r>
            <a:r>
              <a:rPr lang="ar-JO" dirty="0">
                <a:latin typeface="Arial" pitchFamily="34" charset="0"/>
                <a:cs typeface="Arial" pitchFamily="34" charset="0"/>
              </a:rPr>
              <a:t>ُ</a:t>
            </a:r>
            <a:r>
              <a:rPr lang="ar-SA" dirty="0">
                <a:latin typeface="Arial" pitchFamily="34" charset="0"/>
                <a:cs typeface="Arial" pitchFamily="34" charset="0"/>
              </a:rPr>
              <a:t> الس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ي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ارة </a:t>
            </a:r>
            <a:r>
              <a:rPr lang="ar-EG" b="1" dirty="0">
                <a:latin typeface="Arial" pitchFamily="34" charset="0"/>
                <a:cs typeface="Arial" pitchFamily="34" charset="0"/>
              </a:rPr>
              <a:t>ساعة</a:t>
            </a:r>
            <a:r>
              <a:rPr lang="ar-JO" b="1" dirty="0">
                <a:latin typeface="Arial" pitchFamily="34" charset="0"/>
                <a:cs typeface="Arial" pitchFamily="34" charset="0"/>
              </a:rPr>
              <a:t>ً</a:t>
            </a:r>
            <a:r>
              <a:rPr lang="ar-EG" b="1" dirty="0">
                <a:latin typeface="Arial" pitchFamily="34" charset="0"/>
                <a:cs typeface="Arial" pitchFamily="34" charset="0"/>
              </a:rPr>
              <a:t> .</a:t>
            </a:r>
            <a:r>
              <a:rPr lang="ar-SA" dirty="0">
                <a:latin typeface="Arial" pitchFamily="34" charset="0"/>
                <a:cs typeface="Arial" pitchFamily="34" charset="0"/>
              </a:rPr>
              <a:t>              - وقف المعل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م</a:t>
            </a:r>
            <a:r>
              <a:rPr lang="ar-SA" b="1" dirty="0">
                <a:latin typeface="Arial" pitchFamily="34" charset="0"/>
                <a:cs typeface="Arial" pitchFamily="34" charset="0"/>
              </a:rPr>
              <a:t> </a:t>
            </a:r>
            <a:r>
              <a:rPr lang="ar-EG" b="1" dirty="0">
                <a:latin typeface="Arial" pitchFamily="34" charset="0"/>
                <a:cs typeface="Arial" pitchFamily="34" charset="0"/>
              </a:rPr>
              <a:t>أمام</a:t>
            </a:r>
            <a:r>
              <a:rPr lang="ar-JO" b="1" dirty="0">
                <a:latin typeface="Arial" pitchFamily="34" charset="0"/>
                <a:cs typeface="Arial" pitchFamily="34" charset="0"/>
              </a:rPr>
              <a:t>َ</a:t>
            </a:r>
            <a:r>
              <a:rPr lang="ar-EG" dirty="0">
                <a:latin typeface="Arial" pitchFamily="34" charset="0"/>
                <a:cs typeface="Arial" pitchFamily="34" charset="0"/>
              </a:rPr>
              <a:t> </a:t>
            </a:r>
            <a:r>
              <a:rPr lang="ar-SA" dirty="0">
                <a:latin typeface="Arial" pitchFamily="34" charset="0"/>
                <a:cs typeface="Arial" pitchFamily="34" charset="0"/>
              </a:rPr>
              <a:t>الت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لاميذ</a:t>
            </a:r>
            <a:r>
              <a:rPr lang="ar-JO" dirty="0">
                <a:latin typeface="Arial" pitchFamily="34" charset="0"/>
                <a:cs typeface="Arial" pitchFamily="34" charset="0"/>
              </a:rPr>
              <a:t>ِ</a:t>
            </a:r>
            <a:r>
              <a:rPr lang="ar-SA" dirty="0">
                <a:latin typeface="Arial" pitchFamily="34" charset="0"/>
                <a:cs typeface="Arial" pitchFamily="34" charset="0"/>
              </a:rPr>
              <a:t> .                 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lnSpc>
                <a:spcPct val="200000"/>
              </a:lnSpc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              - طارت الفراشة</a:t>
            </a:r>
            <a:r>
              <a:rPr lang="ar-SA" b="1" dirty="0">
                <a:latin typeface="Arial" pitchFamily="34" charset="0"/>
                <a:cs typeface="Arial" pitchFamily="34" charset="0"/>
              </a:rPr>
              <a:t> </a:t>
            </a:r>
            <a:r>
              <a:rPr lang="ar-EG" b="1" dirty="0">
                <a:latin typeface="Arial" pitchFamily="34" charset="0"/>
                <a:cs typeface="Arial" pitchFamily="34" charset="0"/>
              </a:rPr>
              <a:t>بين</a:t>
            </a:r>
            <a:r>
              <a:rPr lang="ar-JO" b="1" dirty="0">
                <a:latin typeface="Arial" pitchFamily="34" charset="0"/>
                <a:cs typeface="Arial" pitchFamily="34" charset="0"/>
              </a:rPr>
              <a:t>َ</a:t>
            </a:r>
            <a:r>
              <a:rPr lang="ar-EG" dirty="0">
                <a:latin typeface="Arial" pitchFamily="34" charset="0"/>
                <a:cs typeface="Arial" pitchFamily="34" charset="0"/>
              </a:rPr>
              <a:t> </a:t>
            </a:r>
            <a:r>
              <a:rPr lang="ar-SA" dirty="0">
                <a:latin typeface="Arial" pitchFamily="34" charset="0"/>
                <a:cs typeface="Arial" pitchFamily="34" charset="0"/>
              </a:rPr>
              <a:t>ال</a:t>
            </a:r>
            <a:r>
              <a:rPr lang="ar-JO" dirty="0">
                <a:latin typeface="Arial" pitchFamily="34" charset="0"/>
                <a:cs typeface="Arial" pitchFamily="34" charset="0"/>
              </a:rPr>
              <a:t>أ</a:t>
            </a:r>
            <a:r>
              <a:rPr lang="ar-SA" dirty="0">
                <a:latin typeface="Arial" pitchFamily="34" charset="0"/>
                <a:cs typeface="Arial" pitchFamily="34" charset="0"/>
              </a:rPr>
              <a:t>زهار</a:t>
            </a:r>
            <a:r>
              <a:rPr lang="ar-JO" dirty="0">
                <a:latin typeface="Arial" pitchFamily="34" charset="0"/>
                <a:cs typeface="Arial" pitchFamily="34" charset="0"/>
              </a:rPr>
              <a:t>ِ</a:t>
            </a:r>
            <a:r>
              <a:rPr lang="ar-SA" dirty="0">
                <a:latin typeface="Arial" pitchFamily="34" charset="0"/>
                <a:cs typeface="Arial" pitchFamily="34" charset="0"/>
              </a:rPr>
              <a:t> .               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JO" dirty="0">
                <a:solidFill>
                  <a:srgbClr val="FF0000"/>
                </a:solidFill>
              </a:rPr>
              <a:t>نموذج في الإعراب</a:t>
            </a:r>
          </a:p>
          <a:p>
            <a:pPr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EG" dirty="0">
                <a:solidFill>
                  <a:srgbClr val="FF0000"/>
                </a:solidFill>
              </a:rPr>
              <a:t>جلستُ </a:t>
            </a:r>
            <a:r>
              <a:rPr lang="ar-EG" u="sng" dirty="0">
                <a:solidFill>
                  <a:srgbClr val="FF0000"/>
                </a:solidFill>
              </a:rPr>
              <a:t>أمامَ المعلّمةِ</a:t>
            </a:r>
            <a:r>
              <a:rPr lang="ar-EG" dirty="0">
                <a:solidFill>
                  <a:srgbClr val="FF0000"/>
                </a:solidFill>
              </a:rPr>
              <a:t>.</a:t>
            </a:r>
            <a:endParaRPr lang="ar-JO" dirty="0">
              <a:solidFill>
                <a:srgbClr val="FF0000"/>
              </a:solidFill>
            </a:endParaRPr>
          </a:p>
          <a:p>
            <a:pPr algn="r" rtl="1">
              <a:buNone/>
            </a:pPr>
            <a:endParaRPr lang="en-US" dirty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EG" dirty="0"/>
              <a:t>أمامَ:ظرف مكان منصوب وعلامة نصبه الفتحة، وهو مضاف.</a:t>
            </a:r>
            <a:endParaRPr lang="en-US" dirty="0"/>
          </a:p>
          <a:p>
            <a:pPr algn="r" rtl="1">
              <a:buNone/>
            </a:pPr>
            <a:r>
              <a:rPr lang="ar-EG" dirty="0"/>
              <a:t>المعلّمةِ: مضاف إليه مجرور وعلامة جرّه الكسرة.</a:t>
            </a:r>
            <a:endParaRPr lang="en-US" dirty="0"/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b="1" dirty="0">
                <a:latin typeface="Arial" pitchFamily="34" charset="0"/>
                <a:cs typeface="Arial" pitchFamily="34" charset="0"/>
              </a:rPr>
              <a:t>اختر ظرف مكان ، وضعه في المكان الخالي 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تحت – أمام – غرب – جوار – فوق – جنوب</a:t>
            </a:r>
            <a:r>
              <a:rPr lang="ar-JO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ً</a:t>
            </a:r>
            <a:r>
              <a:rPr lang="ar-SA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 – بين</a:t>
            </a:r>
            <a:endParaRPr lang="en-US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1-    ات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جه المسافرون </a:t>
            </a:r>
            <a:r>
              <a:rPr lang="ar-SA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جنوب</a:t>
            </a:r>
            <a:r>
              <a:rPr lang="ar-JO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ً</a:t>
            </a:r>
            <a:r>
              <a:rPr lang="ar-SA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</a:t>
            </a:r>
            <a:endParaRPr lang="en-US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2-    تقف الط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يور </a:t>
            </a:r>
            <a:r>
              <a:rPr lang="ar-SA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فوق</a:t>
            </a:r>
            <a:r>
              <a:rPr lang="ar-JO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َ</a:t>
            </a:r>
            <a:r>
              <a:rPr lang="ar-SA" dirty="0">
                <a:latin typeface="Arial" pitchFamily="34" charset="0"/>
                <a:cs typeface="Arial" pitchFamily="34" charset="0"/>
              </a:rPr>
              <a:t>  الغصن</a:t>
            </a:r>
            <a:r>
              <a:rPr lang="ar-JO" dirty="0">
                <a:latin typeface="Arial" pitchFamily="34" charset="0"/>
                <a:cs typeface="Arial" pitchFamily="34" charset="0"/>
              </a:rPr>
              <a:t>ِ</a:t>
            </a:r>
            <a:r>
              <a:rPr lang="ar-SA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JO" dirty="0">
                <a:latin typeface="Arial" pitchFamily="34" charset="0"/>
                <a:cs typeface="Arial" pitchFamily="34" charset="0"/>
              </a:rPr>
              <a:t>3-</a:t>
            </a:r>
            <a:r>
              <a:rPr lang="ar-SA" dirty="0">
                <a:latin typeface="Arial" pitchFamily="34" charset="0"/>
                <a:cs typeface="Arial" pitchFamily="34" charset="0"/>
              </a:rPr>
              <a:t>    ج</a:t>
            </a:r>
            <a:r>
              <a:rPr lang="ar-JO" dirty="0">
                <a:latin typeface="Arial" pitchFamily="34" charset="0"/>
                <a:cs typeface="Arial" pitchFamily="34" charset="0"/>
              </a:rPr>
              <a:t>ل</a:t>
            </a:r>
            <a:r>
              <a:rPr lang="ar-SA" dirty="0">
                <a:latin typeface="Arial" pitchFamily="34" charset="0"/>
                <a:cs typeface="Arial" pitchFamily="34" charset="0"/>
              </a:rPr>
              <a:t>س الر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اعي </a:t>
            </a:r>
            <a:r>
              <a:rPr lang="ar-SA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تحت</a:t>
            </a:r>
            <a:r>
              <a:rPr lang="ar-JO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َ</a:t>
            </a:r>
            <a:r>
              <a:rPr lang="ar-SA" dirty="0">
                <a:latin typeface="Arial" pitchFamily="34" charset="0"/>
                <a:cs typeface="Arial" pitchFamily="34" charset="0"/>
              </a:rPr>
              <a:t>  الش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جرة</a:t>
            </a:r>
            <a:r>
              <a:rPr lang="ar-JO" dirty="0">
                <a:latin typeface="Arial" pitchFamily="34" charset="0"/>
                <a:cs typeface="Arial" pitchFamily="34" charset="0"/>
              </a:rPr>
              <a:t>ِ</a:t>
            </a:r>
            <a:r>
              <a:rPr lang="ar-SA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JO" dirty="0">
                <a:latin typeface="Arial" pitchFamily="34" charset="0"/>
                <a:cs typeface="Arial" pitchFamily="34" charset="0"/>
              </a:rPr>
              <a:t>4-</a:t>
            </a:r>
            <a:r>
              <a:rPr lang="ar-SA" dirty="0">
                <a:latin typeface="Arial" pitchFamily="34" charset="0"/>
                <a:cs typeface="Arial" pitchFamily="34" charset="0"/>
              </a:rPr>
              <a:t>    جلس علي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 </a:t>
            </a:r>
            <a:r>
              <a:rPr lang="ar-SA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بين</a:t>
            </a:r>
            <a:r>
              <a:rPr lang="ar-JO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َ</a:t>
            </a:r>
            <a:r>
              <a:rPr lang="ar-SA" dirty="0">
                <a:latin typeface="Arial" pitchFamily="34" charset="0"/>
                <a:cs typeface="Arial" pitchFamily="34" charset="0"/>
              </a:rPr>
              <a:t>  أصدقائ</a:t>
            </a:r>
            <a:r>
              <a:rPr lang="ar-JO" dirty="0">
                <a:latin typeface="Arial" pitchFamily="34" charset="0"/>
                <a:cs typeface="Arial" pitchFamily="34" charset="0"/>
              </a:rPr>
              <a:t>ِ</a:t>
            </a:r>
            <a:r>
              <a:rPr lang="ar-SA" dirty="0">
                <a:latin typeface="Arial" pitchFamily="34" charset="0"/>
                <a:cs typeface="Arial" pitchFamily="34" charset="0"/>
              </a:rPr>
              <a:t>ه فرح</a:t>
            </a:r>
            <a:r>
              <a:rPr lang="ar-JO" dirty="0">
                <a:latin typeface="Arial" pitchFamily="34" charset="0"/>
                <a:cs typeface="Arial" pitchFamily="34" charset="0"/>
              </a:rPr>
              <a:t>ً</a:t>
            </a:r>
            <a:r>
              <a:rPr lang="ar-SA" dirty="0">
                <a:latin typeface="Arial" pitchFamily="34" charset="0"/>
                <a:cs typeface="Arial" pitchFamily="34" charset="0"/>
              </a:rPr>
              <a:t>ا.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SA" b="1" dirty="0">
                <a:latin typeface="Arial" pitchFamily="34" charset="0"/>
                <a:cs typeface="Arial" pitchFamily="34" charset="0"/>
              </a:rPr>
              <a:t>أجب عن كل</a:t>
            </a:r>
            <a:r>
              <a:rPr lang="ar-JO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b="1" dirty="0">
                <a:latin typeface="Arial" pitchFamily="34" charset="0"/>
                <a:cs typeface="Arial" pitchFamily="34" charset="0"/>
              </a:rPr>
              <a:t> سؤال بجملة تشتمل على ظرف مكان.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 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1-    أين اختفت الط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ائرة ؟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2-    أين تسير الس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فن ؟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3-    أين شاهدت العلم ؟</a:t>
            </a:r>
            <a:endParaRPr lang="ar-JO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    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 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b="1" u="sng" dirty="0">
                <a:latin typeface="Arial" pitchFamily="34" charset="0"/>
                <a:cs typeface="Arial" pitchFamily="34" charset="0"/>
              </a:rPr>
              <a:t>خامسا</a:t>
            </a:r>
            <a:r>
              <a:rPr lang="ar-SA" b="1" dirty="0">
                <a:latin typeface="Arial" pitchFamily="34" charset="0"/>
                <a:cs typeface="Arial" pitchFamily="34" charset="0"/>
              </a:rPr>
              <a:t> : أجب عن كل</a:t>
            </a:r>
            <a:r>
              <a:rPr lang="ar-JO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b="1" dirty="0">
                <a:latin typeface="Arial" pitchFamily="34" charset="0"/>
                <a:cs typeface="Arial" pitchFamily="34" charset="0"/>
              </a:rPr>
              <a:t> سؤال بجملة تشتمل على ظرف زمان.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1-              متى تستيقظ من الن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وم ؟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2-              متى تشتد</a:t>
            </a:r>
            <a:r>
              <a:rPr lang="ar-JO">
                <a:latin typeface="Arial" pitchFamily="34" charset="0"/>
                <a:cs typeface="Arial" pitchFamily="34" charset="0"/>
              </a:rPr>
              <a:t>ّ</a:t>
            </a:r>
            <a:r>
              <a:rPr lang="ar-SA">
                <a:latin typeface="Arial" pitchFamily="34" charset="0"/>
                <a:cs typeface="Arial" pitchFamily="34" charset="0"/>
              </a:rPr>
              <a:t> </a:t>
            </a:r>
            <a:r>
              <a:rPr lang="ar-SA" dirty="0">
                <a:latin typeface="Arial" pitchFamily="34" charset="0"/>
                <a:cs typeface="Arial" pitchFamily="34" charset="0"/>
              </a:rPr>
              <a:t>الحرارة ؟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3-              متى تعود إلى الد</a:t>
            </a:r>
            <a:r>
              <a:rPr lang="ar-JO" dirty="0">
                <a:latin typeface="Arial" pitchFamily="34" charset="0"/>
                <a:cs typeface="Arial" pitchFamily="34" charset="0"/>
              </a:rPr>
              <a:t>ّ</a:t>
            </a:r>
            <a:r>
              <a:rPr lang="ar-SA" dirty="0">
                <a:latin typeface="Arial" pitchFamily="34" charset="0"/>
                <a:cs typeface="Arial" pitchFamily="34" charset="0"/>
              </a:rPr>
              <a:t>راسة ؟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ar-SA" dirty="0">
                <a:latin typeface="Arial" pitchFamily="34" charset="0"/>
                <a:cs typeface="Arial" pitchFamily="34" charset="0"/>
              </a:rPr>
              <a:t>4-              متى تكثر الأمطار ؟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307</TotalTime>
  <Words>397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Impact</vt:lpstr>
      <vt:lpstr>Verdana</vt:lpstr>
      <vt:lpstr>Wingdings 2</vt:lpstr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basema</dc:creator>
  <cp:lastModifiedBy>لانا حجازين</cp:lastModifiedBy>
  <cp:revision>25</cp:revision>
  <dcterms:created xsi:type="dcterms:W3CDTF">2016-10-23T18:02:24Z</dcterms:created>
  <dcterms:modified xsi:type="dcterms:W3CDTF">2022-05-16T18:58:59Z</dcterms:modified>
</cp:coreProperties>
</file>