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B5780-D4F5-4930-BE9E-6C1B1B6B30E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E020D0-442A-43ED-9BF1-5978F34DD39C}">
      <dgm:prSet phldrT="[Text]"/>
      <dgm:spPr/>
      <dgm:t>
        <a:bodyPr/>
        <a:lstStyle/>
        <a:p>
          <a:r>
            <a:rPr lang="ar-JO" dirty="0"/>
            <a:t>الفعلُ</a:t>
          </a:r>
          <a:endParaRPr lang="en-US" dirty="0"/>
        </a:p>
      </dgm:t>
    </dgm:pt>
    <dgm:pt modelId="{8B4CE056-DCD9-4743-B361-867483BCB7C6}" type="parTrans" cxnId="{9C44F646-C675-4CD2-818D-433927F15C2D}">
      <dgm:prSet/>
      <dgm:spPr/>
      <dgm:t>
        <a:bodyPr/>
        <a:lstStyle/>
        <a:p>
          <a:endParaRPr lang="en-US"/>
        </a:p>
      </dgm:t>
    </dgm:pt>
    <dgm:pt modelId="{42D9E845-0916-4B50-AB08-274E7FAA4C65}" type="sibTrans" cxnId="{9C44F646-C675-4CD2-818D-433927F15C2D}">
      <dgm:prSet/>
      <dgm:spPr/>
      <dgm:t>
        <a:bodyPr/>
        <a:lstStyle/>
        <a:p>
          <a:endParaRPr lang="en-US"/>
        </a:p>
      </dgm:t>
    </dgm:pt>
    <dgm:pt modelId="{1411B0FB-F96D-43DB-AF11-19D22553A6C8}">
      <dgm:prSet phldrT="[Text]"/>
      <dgm:spPr/>
      <dgm:t>
        <a:bodyPr/>
        <a:lstStyle/>
        <a:p>
          <a:r>
            <a:rPr lang="ar-JO" dirty="0"/>
            <a:t>معتلٌّ</a:t>
          </a:r>
          <a:endParaRPr lang="en-US" dirty="0"/>
        </a:p>
      </dgm:t>
    </dgm:pt>
    <dgm:pt modelId="{C05C64A8-6161-4215-A63B-672ECB0593D8}" type="parTrans" cxnId="{6666070F-95A9-46CE-8699-9221FA672051}">
      <dgm:prSet/>
      <dgm:spPr/>
      <dgm:t>
        <a:bodyPr/>
        <a:lstStyle/>
        <a:p>
          <a:endParaRPr lang="en-US"/>
        </a:p>
      </dgm:t>
    </dgm:pt>
    <dgm:pt modelId="{7A62FB24-7A78-408F-B865-E53E67872ACF}" type="sibTrans" cxnId="{6666070F-95A9-46CE-8699-9221FA672051}">
      <dgm:prSet/>
      <dgm:spPr/>
      <dgm:t>
        <a:bodyPr/>
        <a:lstStyle/>
        <a:p>
          <a:endParaRPr lang="en-US"/>
        </a:p>
      </dgm:t>
    </dgm:pt>
    <dgm:pt modelId="{8F7106D1-6F4A-417C-84DD-E3329BDFFC08}">
      <dgm:prSet phldrT="[Text]"/>
      <dgm:spPr/>
      <dgm:t>
        <a:bodyPr/>
        <a:lstStyle/>
        <a:p>
          <a:r>
            <a:rPr lang="ar-JO" dirty="0"/>
            <a:t>صحيحٌ</a:t>
          </a:r>
          <a:endParaRPr lang="en-US" dirty="0"/>
        </a:p>
      </dgm:t>
    </dgm:pt>
    <dgm:pt modelId="{72EA3334-518B-4280-936E-E2A95CA3F50C}" type="parTrans" cxnId="{7211BE92-FE63-45F4-BD01-AE3587E883FC}">
      <dgm:prSet/>
      <dgm:spPr/>
      <dgm:t>
        <a:bodyPr/>
        <a:lstStyle/>
        <a:p>
          <a:endParaRPr lang="en-US"/>
        </a:p>
      </dgm:t>
    </dgm:pt>
    <dgm:pt modelId="{262CFC6D-2BC1-4E4E-802B-C470C7560185}" type="sibTrans" cxnId="{7211BE92-FE63-45F4-BD01-AE3587E883FC}">
      <dgm:prSet/>
      <dgm:spPr/>
      <dgm:t>
        <a:bodyPr/>
        <a:lstStyle/>
        <a:p>
          <a:endParaRPr lang="en-US"/>
        </a:p>
      </dgm:t>
    </dgm:pt>
    <dgm:pt modelId="{4B14F7C0-E8E6-4211-8D06-06E330D113BA}" type="pres">
      <dgm:prSet presAssocID="{761B5780-D4F5-4930-BE9E-6C1B1B6B30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3E6346-ECFB-4144-A2B7-88236515275C}" type="pres">
      <dgm:prSet presAssocID="{A1E020D0-442A-43ED-9BF1-5978F34DD39C}" presName="hierRoot1" presStyleCnt="0">
        <dgm:presLayoutVars>
          <dgm:hierBranch val="init"/>
        </dgm:presLayoutVars>
      </dgm:prSet>
      <dgm:spPr/>
    </dgm:pt>
    <dgm:pt modelId="{75C6CBC0-8E72-4D9D-A0B3-CFAD7085B0F9}" type="pres">
      <dgm:prSet presAssocID="{A1E020D0-442A-43ED-9BF1-5978F34DD39C}" presName="rootComposite1" presStyleCnt="0"/>
      <dgm:spPr/>
    </dgm:pt>
    <dgm:pt modelId="{29C0FBCA-73A2-4C4E-ACF9-BA9E74F9A286}" type="pres">
      <dgm:prSet presAssocID="{A1E020D0-442A-43ED-9BF1-5978F34DD39C}" presName="rootText1" presStyleLbl="node0" presStyleIdx="0" presStyleCnt="1">
        <dgm:presLayoutVars>
          <dgm:chPref val="3"/>
        </dgm:presLayoutVars>
      </dgm:prSet>
      <dgm:spPr/>
    </dgm:pt>
    <dgm:pt modelId="{04878D49-3669-49BB-8B8A-5EDCD21EED5A}" type="pres">
      <dgm:prSet presAssocID="{A1E020D0-442A-43ED-9BF1-5978F34DD39C}" presName="rootConnector1" presStyleLbl="node1" presStyleIdx="0" presStyleCnt="0"/>
      <dgm:spPr/>
    </dgm:pt>
    <dgm:pt modelId="{672BB40D-873A-4610-B626-03D92E76FCFF}" type="pres">
      <dgm:prSet presAssocID="{A1E020D0-442A-43ED-9BF1-5978F34DD39C}" presName="hierChild2" presStyleCnt="0"/>
      <dgm:spPr/>
    </dgm:pt>
    <dgm:pt modelId="{F7131001-CB90-48AF-8818-6FACE221B122}" type="pres">
      <dgm:prSet presAssocID="{C05C64A8-6161-4215-A63B-672ECB0593D8}" presName="Name37" presStyleLbl="parChTrans1D2" presStyleIdx="0" presStyleCnt="2"/>
      <dgm:spPr/>
    </dgm:pt>
    <dgm:pt modelId="{8936DFF4-33DE-43F8-9A05-D2951D7F07D3}" type="pres">
      <dgm:prSet presAssocID="{1411B0FB-F96D-43DB-AF11-19D22553A6C8}" presName="hierRoot2" presStyleCnt="0">
        <dgm:presLayoutVars>
          <dgm:hierBranch val="init"/>
        </dgm:presLayoutVars>
      </dgm:prSet>
      <dgm:spPr/>
    </dgm:pt>
    <dgm:pt modelId="{9ACF7782-225E-4D72-96E7-086A0B14B2B9}" type="pres">
      <dgm:prSet presAssocID="{1411B0FB-F96D-43DB-AF11-19D22553A6C8}" presName="rootComposite" presStyleCnt="0"/>
      <dgm:spPr/>
    </dgm:pt>
    <dgm:pt modelId="{19EE0023-6BF8-443A-93CA-18EB77EA703B}" type="pres">
      <dgm:prSet presAssocID="{1411B0FB-F96D-43DB-AF11-19D22553A6C8}" presName="rootText" presStyleLbl="node2" presStyleIdx="0" presStyleCnt="2">
        <dgm:presLayoutVars>
          <dgm:chPref val="3"/>
        </dgm:presLayoutVars>
      </dgm:prSet>
      <dgm:spPr/>
    </dgm:pt>
    <dgm:pt modelId="{1A3B0B10-DF7E-4D92-8730-42F0CFF177B2}" type="pres">
      <dgm:prSet presAssocID="{1411B0FB-F96D-43DB-AF11-19D22553A6C8}" presName="rootConnector" presStyleLbl="node2" presStyleIdx="0" presStyleCnt="2"/>
      <dgm:spPr/>
    </dgm:pt>
    <dgm:pt modelId="{5DDEBFF2-210E-4865-BCAB-F7A9381E5B7A}" type="pres">
      <dgm:prSet presAssocID="{1411B0FB-F96D-43DB-AF11-19D22553A6C8}" presName="hierChild4" presStyleCnt="0"/>
      <dgm:spPr/>
    </dgm:pt>
    <dgm:pt modelId="{B6107A2B-3006-453D-ADEE-8D2EC767637B}" type="pres">
      <dgm:prSet presAssocID="{1411B0FB-F96D-43DB-AF11-19D22553A6C8}" presName="hierChild5" presStyleCnt="0"/>
      <dgm:spPr/>
    </dgm:pt>
    <dgm:pt modelId="{B829CE54-EA8A-4C49-AEDD-08F9C009EF8C}" type="pres">
      <dgm:prSet presAssocID="{72EA3334-518B-4280-936E-E2A95CA3F50C}" presName="Name37" presStyleLbl="parChTrans1D2" presStyleIdx="1" presStyleCnt="2"/>
      <dgm:spPr/>
    </dgm:pt>
    <dgm:pt modelId="{93400847-D777-434B-B609-A88500528D66}" type="pres">
      <dgm:prSet presAssocID="{8F7106D1-6F4A-417C-84DD-E3329BDFFC08}" presName="hierRoot2" presStyleCnt="0">
        <dgm:presLayoutVars>
          <dgm:hierBranch val="init"/>
        </dgm:presLayoutVars>
      </dgm:prSet>
      <dgm:spPr/>
    </dgm:pt>
    <dgm:pt modelId="{DFBE540D-BC2A-4320-9107-144D25A0479B}" type="pres">
      <dgm:prSet presAssocID="{8F7106D1-6F4A-417C-84DD-E3329BDFFC08}" presName="rootComposite" presStyleCnt="0"/>
      <dgm:spPr/>
    </dgm:pt>
    <dgm:pt modelId="{DF88DA15-D16B-4EED-8BB9-365F020C5061}" type="pres">
      <dgm:prSet presAssocID="{8F7106D1-6F4A-417C-84DD-E3329BDFFC08}" presName="rootText" presStyleLbl="node2" presStyleIdx="1" presStyleCnt="2">
        <dgm:presLayoutVars>
          <dgm:chPref val="3"/>
        </dgm:presLayoutVars>
      </dgm:prSet>
      <dgm:spPr/>
    </dgm:pt>
    <dgm:pt modelId="{68F8EC15-6120-428A-80D4-44C0C18CEB25}" type="pres">
      <dgm:prSet presAssocID="{8F7106D1-6F4A-417C-84DD-E3329BDFFC08}" presName="rootConnector" presStyleLbl="node2" presStyleIdx="1" presStyleCnt="2"/>
      <dgm:spPr/>
    </dgm:pt>
    <dgm:pt modelId="{729052F1-9D03-4104-BCD2-AED96FA19310}" type="pres">
      <dgm:prSet presAssocID="{8F7106D1-6F4A-417C-84DD-E3329BDFFC08}" presName="hierChild4" presStyleCnt="0"/>
      <dgm:spPr/>
    </dgm:pt>
    <dgm:pt modelId="{1533724E-CAF5-4C01-B9FD-90A193C1D95B}" type="pres">
      <dgm:prSet presAssocID="{8F7106D1-6F4A-417C-84DD-E3329BDFFC08}" presName="hierChild5" presStyleCnt="0"/>
      <dgm:spPr/>
    </dgm:pt>
    <dgm:pt modelId="{278C746F-E343-4539-BEB7-85FBCAAFED32}" type="pres">
      <dgm:prSet presAssocID="{A1E020D0-442A-43ED-9BF1-5978F34DD39C}" presName="hierChild3" presStyleCnt="0"/>
      <dgm:spPr/>
    </dgm:pt>
  </dgm:ptLst>
  <dgm:cxnLst>
    <dgm:cxn modelId="{C777020B-8AA8-4539-8DA9-27B907B17CD9}" type="presOf" srcId="{8F7106D1-6F4A-417C-84DD-E3329BDFFC08}" destId="{DF88DA15-D16B-4EED-8BB9-365F020C5061}" srcOrd="0" destOrd="0" presId="urn:microsoft.com/office/officeart/2005/8/layout/orgChart1"/>
    <dgm:cxn modelId="{6666070F-95A9-46CE-8699-9221FA672051}" srcId="{A1E020D0-442A-43ED-9BF1-5978F34DD39C}" destId="{1411B0FB-F96D-43DB-AF11-19D22553A6C8}" srcOrd="0" destOrd="0" parTransId="{C05C64A8-6161-4215-A63B-672ECB0593D8}" sibTransId="{7A62FB24-7A78-408F-B865-E53E67872ACF}"/>
    <dgm:cxn modelId="{2EC7E436-82BB-4459-9940-34E753F2FAF8}" type="presOf" srcId="{A1E020D0-442A-43ED-9BF1-5978F34DD39C}" destId="{04878D49-3669-49BB-8B8A-5EDCD21EED5A}" srcOrd="1" destOrd="0" presId="urn:microsoft.com/office/officeart/2005/8/layout/orgChart1"/>
    <dgm:cxn modelId="{9C44F646-C675-4CD2-818D-433927F15C2D}" srcId="{761B5780-D4F5-4930-BE9E-6C1B1B6B30E9}" destId="{A1E020D0-442A-43ED-9BF1-5978F34DD39C}" srcOrd="0" destOrd="0" parTransId="{8B4CE056-DCD9-4743-B361-867483BCB7C6}" sibTransId="{42D9E845-0916-4B50-AB08-274E7FAA4C65}"/>
    <dgm:cxn modelId="{DAAD1D73-5C31-48DB-A6D6-BDD21B69A2D7}" type="presOf" srcId="{761B5780-D4F5-4930-BE9E-6C1B1B6B30E9}" destId="{4B14F7C0-E8E6-4211-8D06-06E330D113BA}" srcOrd="0" destOrd="0" presId="urn:microsoft.com/office/officeart/2005/8/layout/orgChart1"/>
    <dgm:cxn modelId="{F178B579-DDE1-4960-92BE-867FD7EDFDE0}" type="presOf" srcId="{8F7106D1-6F4A-417C-84DD-E3329BDFFC08}" destId="{68F8EC15-6120-428A-80D4-44C0C18CEB25}" srcOrd="1" destOrd="0" presId="urn:microsoft.com/office/officeart/2005/8/layout/orgChart1"/>
    <dgm:cxn modelId="{1594D479-3168-4DA4-9F05-83E831406305}" type="presOf" srcId="{1411B0FB-F96D-43DB-AF11-19D22553A6C8}" destId="{1A3B0B10-DF7E-4D92-8730-42F0CFF177B2}" srcOrd="1" destOrd="0" presId="urn:microsoft.com/office/officeart/2005/8/layout/orgChart1"/>
    <dgm:cxn modelId="{ABF2AC88-6FB9-4E6F-9678-386EA0E4A539}" type="presOf" srcId="{A1E020D0-442A-43ED-9BF1-5978F34DD39C}" destId="{29C0FBCA-73A2-4C4E-ACF9-BA9E74F9A286}" srcOrd="0" destOrd="0" presId="urn:microsoft.com/office/officeart/2005/8/layout/orgChart1"/>
    <dgm:cxn modelId="{73BBF08A-B98A-44A6-B7D7-233AF5307AC8}" type="presOf" srcId="{72EA3334-518B-4280-936E-E2A95CA3F50C}" destId="{B829CE54-EA8A-4C49-AEDD-08F9C009EF8C}" srcOrd="0" destOrd="0" presId="urn:microsoft.com/office/officeart/2005/8/layout/orgChart1"/>
    <dgm:cxn modelId="{9649CC8B-7A35-4F61-8F2E-98EDF619ACE3}" type="presOf" srcId="{C05C64A8-6161-4215-A63B-672ECB0593D8}" destId="{F7131001-CB90-48AF-8818-6FACE221B122}" srcOrd="0" destOrd="0" presId="urn:microsoft.com/office/officeart/2005/8/layout/orgChart1"/>
    <dgm:cxn modelId="{7211BE92-FE63-45F4-BD01-AE3587E883FC}" srcId="{A1E020D0-442A-43ED-9BF1-5978F34DD39C}" destId="{8F7106D1-6F4A-417C-84DD-E3329BDFFC08}" srcOrd="1" destOrd="0" parTransId="{72EA3334-518B-4280-936E-E2A95CA3F50C}" sibTransId="{262CFC6D-2BC1-4E4E-802B-C470C7560185}"/>
    <dgm:cxn modelId="{F39AA1C4-75A2-4AD7-884B-570647BC2239}" type="presOf" srcId="{1411B0FB-F96D-43DB-AF11-19D22553A6C8}" destId="{19EE0023-6BF8-443A-93CA-18EB77EA703B}" srcOrd="0" destOrd="0" presId="urn:microsoft.com/office/officeart/2005/8/layout/orgChart1"/>
    <dgm:cxn modelId="{04F6FE2C-4E4C-4A20-8E27-CA27384279AA}" type="presParOf" srcId="{4B14F7C0-E8E6-4211-8D06-06E330D113BA}" destId="{6D3E6346-ECFB-4144-A2B7-88236515275C}" srcOrd="0" destOrd="0" presId="urn:microsoft.com/office/officeart/2005/8/layout/orgChart1"/>
    <dgm:cxn modelId="{B8C7893C-D68F-47E2-97FD-4EC795E15C15}" type="presParOf" srcId="{6D3E6346-ECFB-4144-A2B7-88236515275C}" destId="{75C6CBC0-8E72-4D9D-A0B3-CFAD7085B0F9}" srcOrd="0" destOrd="0" presId="urn:microsoft.com/office/officeart/2005/8/layout/orgChart1"/>
    <dgm:cxn modelId="{8A9C2642-3E3F-4383-AC83-655CB73A0CA4}" type="presParOf" srcId="{75C6CBC0-8E72-4D9D-A0B3-CFAD7085B0F9}" destId="{29C0FBCA-73A2-4C4E-ACF9-BA9E74F9A286}" srcOrd="0" destOrd="0" presId="urn:microsoft.com/office/officeart/2005/8/layout/orgChart1"/>
    <dgm:cxn modelId="{42B5701E-2923-42F6-A464-C8CBA24F8A82}" type="presParOf" srcId="{75C6CBC0-8E72-4D9D-A0B3-CFAD7085B0F9}" destId="{04878D49-3669-49BB-8B8A-5EDCD21EED5A}" srcOrd="1" destOrd="0" presId="urn:microsoft.com/office/officeart/2005/8/layout/orgChart1"/>
    <dgm:cxn modelId="{8BFA1A89-1B75-42DB-ABA8-E02D2F8B1018}" type="presParOf" srcId="{6D3E6346-ECFB-4144-A2B7-88236515275C}" destId="{672BB40D-873A-4610-B626-03D92E76FCFF}" srcOrd="1" destOrd="0" presId="urn:microsoft.com/office/officeart/2005/8/layout/orgChart1"/>
    <dgm:cxn modelId="{DF11EC0F-E9F4-41F0-9649-1FA7E292B6D3}" type="presParOf" srcId="{672BB40D-873A-4610-B626-03D92E76FCFF}" destId="{F7131001-CB90-48AF-8818-6FACE221B122}" srcOrd="0" destOrd="0" presId="urn:microsoft.com/office/officeart/2005/8/layout/orgChart1"/>
    <dgm:cxn modelId="{AF1F6ED9-FEC3-4DE0-88B3-F3D3B099F00E}" type="presParOf" srcId="{672BB40D-873A-4610-B626-03D92E76FCFF}" destId="{8936DFF4-33DE-43F8-9A05-D2951D7F07D3}" srcOrd="1" destOrd="0" presId="urn:microsoft.com/office/officeart/2005/8/layout/orgChart1"/>
    <dgm:cxn modelId="{055E338D-8DF5-45CC-AA29-62628B6B60D1}" type="presParOf" srcId="{8936DFF4-33DE-43F8-9A05-D2951D7F07D3}" destId="{9ACF7782-225E-4D72-96E7-086A0B14B2B9}" srcOrd="0" destOrd="0" presId="urn:microsoft.com/office/officeart/2005/8/layout/orgChart1"/>
    <dgm:cxn modelId="{C7F38013-BF57-469D-A944-7143ECFCF766}" type="presParOf" srcId="{9ACF7782-225E-4D72-96E7-086A0B14B2B9}" destId="{19EE0023-6BF8-443A-93CA-18EB77EA703B}" srcOrd="0" destOrd="0" presId="urn:microsoft.com/office/officeart/2005/8/layout/orgChart1"/>
    <dgm:cxn modelId="{ED4AB2B3-B284-4923-952C-5E10B9A02567}" type="presParOf" srcId="{9ACF7782-225E-4D72-96E7-086A0B14B2B9}" destId="{1A3B0B10-DF7E-4D92-8730-42F0CFF177B2}" srcOrd="1" destOrd="0" presId="urn:microsoft.com/office/officeart/2005/8/layout/orgChart1"/>
    <dgm:cxn modelId="{8B093A47-7B6D-48A8-A053-05771CDA29E5}" type="presParOf" srcId="{8936DFF4-33DE-43F8-9A05-D2951D7F07D3}" destId="{5DDEBFF2-210E-4865-BCAB-F7A9381E5B7A}" srcOrd="1" destOrd="0" presId="urn:microsoft.com/office/officeart/2005/8/layout/orgChart1"/>
    <dgm:cxn modelId="{8A3B635D-C637-404D-B52A-5631145DA3D8}" type="presParOf" srcId="{8936DFF4-33DE-43F8-9A05-D2951D7F07D3}" destId="{B6107A2B-3006-453D-ADEE-8D2EC767637B}" srcOrd="2" destOrd="0" presId="urn:microsoft.com/office/officeart/2005/8/layout/orgChart1"/>
    <dgm:cxn modelId="{614C6EBD-1796-4B9A-A2EE-0215BE0E320A}" type="presParOf" srcId="{672BB40D-873A-4610-B626-03D92E76FCFF}" destId="{B829CE54-EA8A-4C49-AEDD-08F9C009EF8C}" srcOrd="2" destOrd="0" presId="urn:microsoft.com/office/officeart/2005/8/layout/orgChart1"/>
    <dgm:cxn modelId="{37A43D97-F376-4D7F-8F07-2F172315F0BB}" type="presParOf" srcId="{672BB40D-873A-4610-B626-03D92E76FCFF}" destId="{93400847-D777-434B-B609-A88500528D66}" srcOrd="3" destOrd="0" presId="urn:microsoft.com/office/officeart/2005/8/layout/orgChart1"/>
    <dgm:cxn modelId="{D8E48C41-4897-4908-91C2-FB2E7A456A29}" type="presParOf" srcId="{93400847-D777-434B-B609-A88500528D66}" destId="{DFBE540D-BC2A-4320-9107-144D25A0479B}" srcOrd="0" destOrd="0" presId="urn:microsoft.com/office/officeart/2005/8/layout/orgChart1"/>
    <dgm:cxn modelId="{6277F498-68B0-4139-9FB0-DE6CAB7E8C4A}" type="presParOf" srcId="{DFBE540D-BC2A-4320-9107-144D25A0479B}" destId="{DF88DA15-D16B-4EED-8BB9-365F020C5061}" srcOrd="0" destOrd="0" presId="urn:microsoft.com/office/officeart/2005/8/layout/orgChart1"/>
    <dgm:cxn modelId="{A009F346-1531-407D-A860-81DE1B5A5615}" type="presParOf" srcId="{DFBE540D-BC2A-4320-9107-144D25A0479B}" destId="{68F8EC15-6120-428A-80D4-44C0C18CEB25}" srcOrd="1" destOrd="0" presId="urn:microsoft.com/office/officeart/2005/8/layout/orgChart1"/>
    <dgm:cxn modelId="{3F3AA2AB-408D-4FC3-ABB5-B451975AEEF3}" type="presParOf" srcId="{93400847-D777-434B-B609-A88500528D66}" destId="{729052F1-9D03-4104-BCD2-AED96FA19310}" srcOrd="1" destOrd="0" presId="urn:microsoft.com/office/officeart/2005/8/layout/orgChart1"/>
    <dgm:cxn modelId="{67459903-9336-47CF-B058-36271442AE83}" type="presParOf" srcId="{93400847-D777-434B-B609-A88500528D66}" destId="{1533724E-CAF5-4C01-B9FD-90A193C1D95B}" srcOrd="2" destOrd="0" presId="urn:microsoft.com/office/officeart/2005/8/layout/orgChart1"/>
    <dgm:cxn modelId="{14B351D2-3BD7-4C82-AE9F-ACB65DC8C88F}" type="presParOf" srcId="{6D3E6346-ECFB-4144-A2B7-88236515275C}" destId="{278C746F-E343-4539-BEB7-85FBCAAFED3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8B1E47-9815-4AB5-B599-D73CB42B6B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9C1259CF-16C2-4136-8974-5392954030AF}">
      <dgm:prSet phldrT="[Text]"/>
      <dgm:spPr>
        <a:xfrm>
          <a:off x="1866160" y="605384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الفعل الصّحيح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26076718-170E-4007-A95D-0D25C3412917}" type="par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BB2AD656-CA9F-4F66-828D-CCA07AA3D92B}" type="sib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293BB443-E60B-4C6C-B4C3-9E865C27E14A}">
      <dgm:prSet phldrT="[Text]"/>
      <dgm:spPr>
        <a:xfrm>
          <a:off x="354" y="1700196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مُضعّف</a:t>
          </a:r>
        </a:p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(عدَّ) (زلزلَ)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6CAE04CF-579E-4DC0-8C09-35B4BF04D707}" type="parTrans" cxnId="{734EF564-C0AE-451D-9CF7-70655EC23B10}">
      <dgm:prSet/>
      <dgm:spPr>
        <a:xfrm>
          <a:off x="771348" y="1376378"/>
          <a:ext cx="1865806" cy="323817"/>
        </a:xfrm>
      </dgm:spPr>
      <dgm:t>
        <a:bodyPr/>
        <a:lstStyle/>
        <a:p>
          <a:pPr rtl="1"/>
          <a:endParaRPr lang="ar-SA"/>
        </a:p>
      </dgm:t>
    </dgm:pt>
    <dgm:pt modelId="{10539803-4073-430D-AAE6-3905C6E25C8F}" type="sib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5B536296-9F4D-4A55-BE8F-B639A042BBE0}">
      <dgm:prSet phldrT="[Text]"/>
      <dgm:spPr>
        <a:xfrm>
          <a:off x="1866160" y="1700196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مَهموز</a:t>
          </a:r>
        </a:p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(أخذَ،قرأَ،سألَ)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0C733F71-C428-40CF-979D-36A6F2A4559B}" type="parTrans" cxnId="{19C8B547-9A41-4B01-AA73-782DDADFA271}">
      <dgm:prSet/>
      <dgm:spPr>
        <a:xfrm>
          <a:off x="2591435" y="1376378"/>
          <a:ext cx="91440" cy="323817"/>
        </a:xfrm>
      </dgm:spPr>
      <dgm:t>
        <a:bodyPr/>
        <a:lstStyle/>
        <a:p>
          <a:pPr rtl="1"/>
          <a:endParaRPr lang="ar-SA"/>
        </a:p>
      </dgm:t>
    </dgm:pt>
    <dgm:pt modelId="{6979EED6-DB75-465E-AE08-5F9874760771}" type="sib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89DB628-1B23-4000-8AE6-D8F6735258FB}">
      <dgm:prSet phldrT="[Text]"/>
      <dgm:spPr>
        <a:xfrm>
          <a:off x="3731967" y="1700196"/>
          <a:ext cx="1541988" cy="770994"/>
        </a:xfrm>
      </dgm:spPr>
      <dgm:t>
        <a:bodyPr/>
        <a:lstStyle/>
        <a:p>
          <a:pPr rtl="1"/>
          <a:r>
            <a:rPr lang="ar-JO" dirty="0">
              <a:latin typeface="Calibri" panose="020F0502020204030204"/>
              <a:ea typeface="+mn-ea"/>
              <a:cs typeface="Arial" panose="020B0604020202020204" pitchFamily="34" charset="0"/>
            </a:rPr>
            <a:t>سالم</a:t>
          </a:r>
        </a:p>
        <a:p>
          <a:pPr rtl="1"/>
          <a:r>
            <a:rPr lang="ar-JO" dirty="0">
              <a:latin typeface="Calibri" panose="020F0502020204030204"/>
              <a:ea typeface="+mn-ea"/>
              <a:cs typeface="Arial" panose="020B0604020202020204" pitchFamily="34" charset="0"/>
            </a:rPr>
            <a:t>(درسَ،سبحَ)</a:t>
          </a:r>
          <a:endParaRPr lang="ar-SA" dirty="0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13546BB6-9A94-484B-BBF6-BD8CD1993E08}" type="parTrans" cxnId="{9C9185C4-6AFA-4324-A5E6-152DBD133F07}">
      <dgm:prSet/>
      <dgm:spPr>
        <a:xfrm>
          <a:off x="2637155" y="1376378"/>
          <a:ext cx="1865806" cy="323817"/>
        </a:xfrm>
      </dgm:spPr>
      <dgm:t>
        <a:bodyPr/>
        <a:lstStyle/>
        <a:p>
          <a:pPr rtl="1"/>
          <a:endParaRPr lang="ar-SA"/>
        </a:p>
      </dgm:t>
    </dgm:pt>
    <dgm:pt modelId="{8DC1664D-DDBE-4032-86DE-F52923AE3A34}" type="sib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BE4A005C-E766-4D4F-8A26-E780A5026EF7}" type="pres">
      <dgm:prSet presAssocID="{5D8B1E47-9815-4AB5-B599-D73CB42B6B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6D2C40-29DE-41B9-93CB-4201D06DA47D}" type="pres">
      <dgm:prSet presAssocID="{9C1259CF-16C2-4136-8974-5392954030AF}" presName="hierRoot1" presStyleCnt="0">
        <dgm:presLayoutVars>
          <dgm:hierBranch val="init"/>
        </dgm:presLayoutVars>
      </dgm:prSet>
      <dgm:spPr/>
    </dgm:pt>
    <dgm:pt modelId="{98DCBB81-191E-40CE-AFFD-FA2DB6733B33}" type="pres">
      <dgm:prSet presAssocID="{9C1259CF-16C2-4136-8974-5392954030AF}" presName="rootComposite1" presStyleCnt="0"/>
      <dgm:spPr/>
    </dgm:pt>
    <dgm:pt modelId="{5CDC7700-5988-47EF-81FF-FD2E12FE6AB3}" type="pres">
      <dgm:prSet presAssocID="{9C1259CF-16C2-4136-8974-5392954030AF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3A8062AC-BFBC-4173-A75B-C37DAB7ECC1E}" type="pres">
      <dgm:prSet presAssocID="{9C1259CF-16C2-4136-8974-5392954030AF}" presName="rootConnector1" presStyleLbl="node1" presStyleIdx="0" presStyleCnt="0"/>
      <dgm:spPr/>
    </dgm:pt>
    <dgm:pt modelId="{DFC9465E-E2C0-40BB-8606-DD94EBEC6947}" type="pres">
      <dgm:prSet presAssocID="{9C1259CF-16C2-4136-8974-5392954030AF}" presName="hierChild2" presStyleCnt="0"/>
      <dgm:spPr/>
    </dgm:pt>
    <dgm:pt modelId="{1CDE8138-7C0C-4B7E-9322-ACC07389AA40}" type="pres">
      <dgm:prSet presAssocID="{6CAE04CF-579E-4DC0-8C09-35B4BF04D707}" presName="Name37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865806" y="0"/>
              </a:moveTo>
              <a:lnTo>
                <a:pt x="1865806" y="161908"/>
              </a:lnTo>
              <a:lnTo>
                <a:pt x="0" y="161908"/>
              </a:lnTo>
              <a:lnTo>
                <a:pt x="0" y="323817"/>
              </a:lnTo>
            </a:path>
          </a:pathLst>
        </a:custGeom>
      </dgm:spPr>
    </dgm:pt>
    <dgm:pt modelId="{75E1FDDF-55B4-4109-98A5-CF3EED3FAF08}" type="pres">
      <dgm:prSet presAssocID="{293BB443-E60B-4C6C-B4C3-9E865C27E14A}" presName="hierRoot2" presStyleCnt="0">
        <dgm:presLayoutVars>
          <dgm:hierBranch val="init"/>
        </dgm:presLayoutVars>
      </dgm:prSet>
      <dgm:spPr/>
    </dgm:pt>
    <dgm:pt modelId="{0BC86903-7CB0-432A-836A-35C9D5C2466A}" type="pres">
      <dgm:prSet presAssocID="{293BB443-E60B-4C6C-B4C3-9E865C27E14A}" presName="rootComposite" presStyleCnt="0"/>
      <dgm:spPr/>
    </dgm:pt>
    <dgm:pt modelId="{0E3039FC-5852-42E2-92C5-47A389A8BEB0}" type="pres">
      <dgm:prSet presAssocID="{293BB443-E60B-4C6C-B4C3-9E865C27E14A}" presName="rootText" presStyleLbl="node2" presStyleIdx="0" presStyleCnt="3">
        <dgm:presLayoutVars>
          <dgm:chPref val="3"/>
        </dgm:presLayoutVars>
      </dgm:prSet>
      <dgm:spPr>
        <a:prstGeom prst="rect">
          <a:avLst/>
        </a:prstGeom>
      </dgm:spPr>
    </dgm:pt>
    <dgm:pt modelId="{12D94151-E7C8-4AD3-8ABD-2BEA7723AFB1}" type="pres">
      <dgm:prSet presAssocID="{293BB443-E60B-4C6C-B4C3-9E865C27E14A}" presName="rootConnector" presStyleLbl="node2" presStyleIdx="0" presStyleCnt="3"/>
      <dgm:spPr/>
    </dgm:pt>
    <dgm:pt modelId="{4FDAB593-AB5D-4585-9CC7-58DFBAC56176}" type="pres">
      <dgm:prSet presAssocID="{293BB443-E60B-4C6C-B4C3-9E865C27E14A}" presName="hierChild4" presStyleCnt="0"/>
      <dgm:spPr/>
    </dgm:pt>
    <dgm:pt modelId="{D1D80A42-0351-4255-9D0C-1BDF285728B3}" type="pres">
      <dgm:prSet presAssocID="{293BB443-E60B-4C6C-B4C3-9E865C27E14A}" presName="hierChild5" presStyleCnt="0"/>
      <dgm:spPr/>
    </dgm:pt>
    <dgm:pt modelId="{F3F5BFD1-2389-48B4-87DE-D51D14DC5B0F}" type="pres">
      <dgm:prSet presAssocID="{0C733F71-C428-40CF-979D-36A6F2A4559B}" presName="Name37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817"/>
              </a:lnTo>
            </a:path>
          </a:pathLst>
        </a:custGeom>
      </dgm:spPr>
    </dgm:pt>
    <dgm:pt modelId="{5FA41662-AC95-4644-A34F-537759F2E47E}" type="pres">
      <dgm:prSet presAssocID="{5B536296-9F4D-4A55-BE8F-B639A042BBE0}" presName="hierRoot2" presStyleCnt="0">
        <dgm:presLayoutVars>
          <dgm:hierBranch val="init"/>
        </dgm:presLayoutVars>
      </dgm:prSet>
      <dgm:spPr/>
    </dgm:pt>
    <dgm:pt modelId="{24A62574-C236-460D-BD72-0C8D7716EE05}" type="pres">
      <dgm:prSet presAssocID="{5B536296-9F4D-4A55-BE8F-B639A042BBE0}" presName="rootComposite" presStyleCnt="0"/>
      <dgm:spPr/>
    </dgm:pt>
    <dgm:pt modelId="{7E1046B0-0143-461A-8B5F-0E356B6AED64}" type="pres">
      <dgm:prSet presAssocID="{5B536296-9F4D-4A55-BE8F-B639A042BBE0}" presName="rootText" presStyleLbl="node2" presStyleIdx="1" presStyleCnt="3">
        <dgm:presLayoutVars>
          <dgm:chPref val="3"/>
        </dgm:presLayoutVars>
      </dgm:prSet>
      <dgm:spPr>
        <a:prstGeom prst="rect">
          <a:avLst/>
        </a:prstGeom>
      </dgm:spPr>
    </dgm:pt>
    <dgm:pt modelId="{E8945175-E37A-47A9-9ECB-B5D824ADADA8}" type="pres">
      <dgm:prSet presAssocID="{5B536296-9F4D-4A55-BE8F-B639A042BBE0}" presName="rootConnector" presStyleLbl="node2" presStyleIdx="1" presStyleCnt="3"/>
      <dgm:spPr/>
    </dgm:pt>
    <dgm:pt modelId="{40D45BAE-D6D7-4283-8936-A2E2A8B92F57}" type="pres">
      <dgm:prSet presAssocID="{5B536296-9F4D-4A55-BE8F-B639A042BBE0}" presName="hierChild4" presStyleCnt="0"/>
      <dgm:spPr/>
    </dgm:pt>
    <dgm:pt modelId="{DF27AA7F-7E02-4C61-8DDD-74C67E340C68}" type="pres">
      <dgm:prSet presAssocID="{5B536296-9F4D-4A55-BE8F-B639A042BBE0}" presName="hierChild5" presStyleCnt="0"/>
      <dgm:spPr/>
    </dgm:pt>
    <dgm:pt modelId="{ED654130-D83C-4FCB-A9A9-68606A05FACA}" type="pres">
      <dgm:prSet presAssocID="{13546BB6-9A94-484B-BBF6-BD8CD1993E08}" presName="Name37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08"/>
              </a:lnTo>
              <a:lnTo>
                <a:pt x="1865806" y="161908"/>
              </a:lnTo>
              <a:lnTo>
                <a:pt x="1865806" y="323817"/>
              </a:lnTo>
            </a:path>
          </a:pathLst>
        </a:custGeom>
      </dgm:spPr>
    </dgm:pt>
    <dgm:pt modelId="{D8AC68AB-C3E4-4C44-B5B7-6FB4DEFA9CAA}" type="pres">
      <dgm:prSet presAssocID="{689DB628-1B23-4000-8AE6-D8F6735258FB}" presName="hierRoot2" presStyleCnt="0">
        <dgm:presLayoutVars>
          <dgm:hierBranch val="init"/>
        </dgm:presLayoutVars>
      </dgm:prSet>
      <dgm:spPr/>
    </dgm:pt>
    <dgm:pt modelId="{01A665E5-037E-4C76-AA57-2DBE8B02AF25}" type="pres">
      <dgm:prSet presAssocID="{689DB628-1B23-4000-8AE6-D8F6735258FB}" presName="rootComposite" presStyleCnt="0"/>
      <dgm:spPr/>
    </dgm:pt>
    <dgm:pt modelId="{0DB289C3-A648-40EC-81E1-6E1BBE2C91F3}" type="pres">
      <dgm:prSet presAssocID="{689DB628-1B23-4000-8AE6-D8F6735258FB}" presName="rootText" presStyleLbl="node2" presStyleIdx="2" presStyleCnt="3">
        <dgm:presLayoutVars>
          <dgm:chPref val="3"/>
        </dgm:presLayoutVars>
      </dgm:prSet>
      <dgm:spPr>
        <a:prstGeom prst="rect">
          <a:avLst/>
        </a:prstGeom>
      </dgm:spPr>
    </dgm:pt>
    <dgm:pt modelId="{59647072-78E4-4126-BA27-2B338F7736C9}" type="pres">
      <dgm:prSet presAssocID="{689DB628-1B23-4000-8AE6-D8F6735258FB}" presName="rootConnector" presStyleLbl="node2" presStyleIdx="2" presStyleCnt="3"/>
      <dgm:spPr/>
    </dgm:pt>
    <dgm:pt modelId="{562B5DA2-6F5B-48CC-A3CE-6D8B83EF2F42}" type="pres">
      <dgm:prSet presAssocID="{689DB628-1B23-4000-8AE6-D8F6735258FB}" presName="hierChild4" presStyleCnt="0"/>
      <dgm:spPr/>
    </dgm:pt>
    <dgm:pt modelId="{B0DBCA17-1337-4EBE-900D-9E2A49E75421}" type="pres">
      <dgm:prSet presAssocID="{689DB628-1B23-4000-8AE6-D8F6735258FB}" presName="hierChild5" presStyleCnt="0"/>
      <dgm:spPr/>
    </dgm:pt>
    <dgm:pt modelId="{F4A14B6B-5154-4D3C-925C-8869101C2109}" type="pres">
      <dgm:prSet presAssocID="{9C1259CF-16C2-4136-8974-5392954030AF}" presName="hierChild3" presStyleCnt="0"/>
      <dgm:spPr/>
    </dgm:pt>
  </dgm:ptLst>
  <dgm:cxnLst>
    <dgm:cxn modelId="{5CE61703-189A-4B3F-BC30-72A03B22466D}" type="presOf" srcId="{6CAE04CF-579E-4DC0-8C09-35B4BF04D707}" destId="{1CDE8138-7C0C-4B7E-9322-ACC07389AA40}" srcOrd="0" destOrd="0" presId="urn:microsoft.com/office/officeart/2005/8/layout/orgChart1"/>
    <dgm:cxn modelId="{9DBF2A0E-532B-4B21-937A-F48B563DB5E7}" type="presOf" srcId="{9C1259CF-16C2-4136-8974-5392954030AF}" destId="{3A8062AC-BFBC-4173-A75B-C37DAB7ECC1E}" srcOrd="1" destOrd="0" presId="urn:microsoft.com/office/officeart/2005/8/layout/orgChart1"/>
    <dgm:cxn modelId="{426AF23C-65D0-44E5-8BD9-94496804F1A3}" type="presOf" srcId="{293BB443-E60B-4C6C-B4C3-9E865C27E14A}" destId="{0E3039FC-5852-42E2-92C5-47A389A8BEB0}" srcOrd="0" destOrd="0" presId="urn:microsoft.com/office/officeart/2005/8/layout/orgChart1"/>
    <dgm:cxn modelId="{C0D09764-0A50-46D5-A023-E5E218E55D18}" type="presOf" srcId="{5D8B1E47-9815-4AB5-B599-D73CB42B6B70}" destId="{BE4A005C-E766-4D4F-8A26-E780A5026EF7}" srcOrd="0" destOrd="0" presId="urn:microsoft.com/office/officeart/2005/8/layout/orgChart1"/>
    <dgm:cxn modelId="{734EF564-C0AE-451D-9CF7-70655EC23B10}" srcId="{9C1259CF-16C2-4136-8974-5392954030AF}" destId="{293BB443-E60B-4C6C-B4C3-9E865C27E14A}" srcOrd="0" destOrd="0" parTransId="{6CAE04CF-579E-4DC0-8C09-35B4BF04D707}" sibTransId="{10539803-4073-430D-AAE6-3905C6E25C8F}"/>
    <dgm:cxn modelId="{19C8B547-9A41-4B01-AA73-782DDADFA271}" srcId="{9C1259CF-16C2-4136-8974-5392954030AF}" destId="{5B536296-9F4D-4A55-BE8F-B639A042BBE0}" srcOrd="1" destOrd="0" parTransId="{0C733F71-C428-40CF-979D-36A6F2A4559B}" sibTransId="{6979EED6-DB75-465E-AE08-5F9874760771}"/>
    <dgm:cxn modelId="{71320C9A-BF88-4E0B-977B-BAA9CA6F773C}" type="presOf" srcId="{0C733F71-C428-40CF-979D-36A6F2A4559B}" destId="{F3F5BFD1-2389-48B4-87DE-D51D14DC5B0F}" srcOrd="0" destOrd="0" presId="urn:microsoft.com/office/officeart/2005/8/layout/orgChart1"/>
    <dgm:cxn modelId="{A25EEDB1-2D29-49F2-A3D8-BA3DFE7A181A}" srcId="{5D8B1E47-9815-4AB5-B599-D73CB42B6B70}" destId="{9C1259CF-16C2-4136-8974-5392954030AF}" srcOrd="0" destOrd="0" parTransId="{26076718-170E-4007-A95D-0D25C3412917}" sibTransId="{BB2AD656-CA9F-4F66-828D-CCA07AA3D92B}"/>
    <dgm:cxn modelId="{A8058DBF-06FD-4245-B825-BA525EDB05EF}" type="presOf" srcId="{293BB443-E60B-4C6C-B4C3-9E865C27E14A}" destId="{12D94151-E7C8-4AD3-8ABD-2BEA7723AFB1}" srcOrd="1" destOrd="0" presId="urn:microsoft.com/office/officeart/2005/8/layout/orgChart1"/>
    <dgm:cxn modelId="{1C0BC2BF-5552-46F9-8D17-6FFE1897A016}" type="presOf" srcId="{5B536296-9F4D-4A55-BE8F-B639A042BBE0}" destId="{7E1046B0-0143-461A-8B5F-0E356B6AED64}" srcOrd="0" destOrd="0" presId="urn:microsoft.com/office/officeart/2005/8/layout/orgChart1"/>
    <dgm:cxn modelId="{9C9185C4-6AFA-4324-A5E6-152DBD133F07}" srcId="{9C1259CF-16C2-4136-8974-5392954030AF}" destId="{689DB628-1B23-4000-8AE6-D8F6735258FB}" srcOrd="2" destOrd="0" parTransId="{13546BB6-9A94-484B-BBF6-BD8CD1993E08}" sibTransId="{8DC1664D-DDBE-4032-86DE-F52923AE3A34}"/>
    <dgm:cxn modelId="{E06C0BD5-1A61-4B33-8E47-879A246A806F}" type="presOf" srcId="{689DB628-1B23-4000-8AE6-D8F6735258FB}" destId="{59647072-78E4-4126-BA27-2B338F7736C9}" srcOrd="1" destOrd="0" presId="urn:microsoft.com/office/officeart/2005/8/layout/orgChart1"/>
    <dgm:cxn modelId="{1365AAD8-F108-459D-AAFB-5ECA2ABC6D91}" type="presOf" srcId="{5B536296-9F4D-4A55-BE8F-B639A042BBE0}" destId="{E8945175-E37A-47A9-9ECB-B5D824ADADA8}" srcOrd="1" destOrd="0" presId="urn:microsoft.com/office/officeart/2005/8/layout/orgChart1"/>
    <dgm:cxn modelId="{D3F89DE6-664D-466B-8F28-357C6DD4BB46}" type="presOf" srcId="{689DB628-1B23-4000-8AE6-D8F6735258FB}" destId="{0DB289C3-A648-40EC-81E1-6E1BBE2C91F3}" srcOrd="0" destOrd="0" presId="urn:microsoft.com/office/officeart/2005/8/layout/orgChart1"/>
    <dgm:cxn modelId="{43C06BE8-BF42-45B2-A1F5-9D0F17C4C305}" type="presOf" srcId="{13546BB6-9A94-484B-BBF6-BD8CD1993E08}" destId="{ED654130-D83C-4FCB-A9A9-68606A05FACA}" srcOrd="0" destOrd="0" presId="urn:microsoft.com/office/officeart/2005/8/layout/orgChart1"/>
    <dgm:cxn modelId="{70BBA3FA-7C39-4432-9357-A9004F8ADD53}" type="presOf" srcId="{9C1259CF-16C2-4136-8974-5392954030AF}" destId="{5CDC7700-5988-47EF-81FF-FD2E12FE6AB3}" srcOrd="0" destOrd="0" presId="urn:microsoft.com/office/officeart/2005/8/layout/orgChart1"/>
    <dgm:cxn modelId="{2D6165F7-358D-4993-99FB-F1CEA651AEC4}" type="presParOf" srcId="{BE4A005C-E766-4D4F-8A26-E780A5026EF7}" destId="{CF6D2C40-29DE-41B9-93CB-4201D06DA47D}" srcOrd="0" destOrd="0" presId="urn:microsoft.com/office/officeart/2005/8/layout/orgChart1"/>
    <dgm:cxn modelId="{EDF6DE9C-91BE-4B47-8D5F-244FF955BA8D}" type="presParOf" srcId="{CF6D2C40-29DE-41B9-93CB-4201D06DA47D}" destId="{98DCBB81-191E-40CE-AFFD-FA2DB6733B33}" srcOrd="0" destOrd="0" presId="urn:microsoft.com/office/officeart/2005/8/layout/orgChart1"/>
    <dgm:cxn modelId="{EABDF87E-AFEC-4D56-9CCE-7014D9E82718}" type="presParOf" srcId="{98DCBB81-191E-40CE-AFFD-FA2DB6733B33}" destId="{5CDC7700-5988-47EF-81FF-FD2E12FE6AB3}" srcOrd="0" destOrd="0" presId="urn:microsoft.com/office/officeart/2005/8/layout/orgChart1"/>
    <dgm:cxn modelId="{0396599A-B3C0-4A81-9E4E-D4876B6C9043}" type="presParOf" srcId="{98DCBB81-191E-40CE-AFFD-FA2DB6733B33}" destId="{3A8062AC-BFBC-4173-A75B-C37DAB7ECC1E}" srcOrd="1" destOrd="0" presId="urn:microsoft.com/office/officeart/2005/8/layout/orgChart1"/>
    <dgm:cxn modelId="{FEE87FA1-EB62-446D-82E2-CEE540523245}" type="presParOf" srcId="{CF6D2C40-29DE-41B9-93CB-4201D06DA47D}" destId="{DFC9465E-E2C0-40BB-8606-DD94EBEC6947}" srcOrd="1" destOrd="0" presId="urn:microsoft.com/office/officeart/2005/8/layout/orgChart1"/>
    <dgm:cxn modelId="{458DF317-5346-4FC0-82FC-09E2DD537C57}" type="presParOf" srcId="{DFC9465E-E2C0-40BB-8606-DD94EBEC6947}" destId="{1CDE8138-7C0C-4B7E-9322-ACC07389AA40}" srcOrd="0" destOrd="0" presId="urn:microsoft.com/office/officeart/2005/8/layout/orgChart1"/>
    <dgm:cxn modelId="{F9588EEC-DCB3-4AFA-9413-4DB867CB5297}" type="presParOf" srcId="{DFC9465E-E2C0-40BB-8606-DD94EBEC6947}" destId="{75E1FDDF-55B4-4109-98A5-CF3EED3FAF08}" srcOrd="1" destOrd="0" presId="urn:microsoft.com/office/officeart/2005/8/layout/orgChart1"/>
    <dgm:cxn modelId="{758E7D20-BCC1-437C-BB71-4B972C9EB87D}" type="presParOf" srcId="{75E1FDDF-55B4-4109-98A5-CF3EED3FAF08}" destId="{0BC86903-7CB0-432A-836A-35C9D5C2466A}" srcOrd="0" destOrd="0" presId="urn:microsoft.com/office/officeart/2005/8/layout/orgChart1"/>
    <dgm:cxn modelId="{2D85C75D-336F-45F1-98A1-67AEC0CE204B}" type="presParOf" srcId="{0BC86903-7CB0-432A-836A-35C9D5C2466A}" destId="{0E3039FC-5852-42E2-92C5-47A389A8BEB0}" srcOrd="0" destOrd="0" presId="urn:microsoft.com/office/officeart/2005/8/layout/orgChart1"/>
    <dgm:cxn modelId="{BBE62FBD-1B2D-4074-88F5-D0B5269F8D53}" type="presParOf" srcId="{0BC86903-7CB0-432A-836A-35C9D5C2466A}" destId="{12D94151-E7C8-4AD3-8ABD-2BEA7723AFB1}" srcOrd="1" destOrd="0" presId="urn:microsoft.com/office/officeart/2005/8/layout/orgChart1"/>
    <dgm:cxn modelId="{5B58B6B8-6EC5-430C-98DF-DCB05B2AF318}" type="presParOf" srcId="{75E1FDDF-55B4-4109-98A5-CF3EED3FAF08}" destId="{4FDAB593-AB5D-4585-9CC7-58DFBAC56176}" srcOrd="1" destOrd="0" presId="urn:microsoft.com/office/officeart/2005/8/layout/orgChart1"/>
    <dgm:cxn modelId="{8FB50B76-5AF9-4CA8-A937-88CDF04EAB8E}" type="presParOf" srcId="{75E1FDDF-55B4-4109-98A5-CF3EED3FAF08}" destId="{D1D80A42-0351-4255-9D0C-1BDF285728B3}" srcOrd="2" destOrd="0" presId="urn:microsoft.com/office/officeart/2005/8/layout/orgChart1"/>
    <dgm:cxn modelId="{81642232-67D8-4C01-9452-AB0B3F74D35D}" type="presParOf" srcId="{DFC9465E-E2C0-40BB-8606-DD94EBEC6947}" destId="{F3F5BFD1-2389-48B4-87DE-D51D14DC5B0F}" srcOrd="2" destOrd="0" presId="urn:microsoft.com/office/officeart/2005/8/layout/orgChart1"/>
    <dgm:cxn modelId="{99DD4ACF-1B22-443D-A94A-A3B0D325B049}" type="presParOf" srcId="{DFC9465E-E2C0-40BB-8606-DD94EBEC6947}" destId="{5FA41662-AC95-4644-A34F-537759F2E47E}" srcOrd="3" destOrd="0" presId="urn:microsoft.com/office/officeart/2005/8/layout/orgChart1"/>
    <dgm:cxn modelId="{0337DB35-5FBC-4AA5-AC4B-A1C90775583E}" type="presParOf" srcId="{5FA41662-AC95-4644-A34F-537759F2E47E}" destId="{24A62574-C236-460D-BD72-0C8D7716EE05}" srcOrd="0" destOrd="0" presId="urn:microsoft.com/office/officeart/2005/8/layout/orgChart1"/>
    <dgm:cxn modelId="{7A635F80-1C4C-4838-9A25-20FF7949E7CA}" type="presParOf" srcId="{24A62574-C236-460D-BD72-0C8D7716EE05}" destId="{7E1046B0-0143-461A-8B5F-0E356B6AED64}" srcOrd="0" destOrd="0" presId="urn:microsoft.com/office/officeart/2005/8/layout/orgChart1"/>
    <dgm:cxn modelId="{C2F1F0C5-339B-4CFE-BC1D-DB2AEC70E61F}" type="presParOf" srcId="{24A62574-C236-460D-BD72-0C8D7716EE05}" destId="{E8945175-E37A-47A9-9ECB-B5D824ADADA8}" srcOrd="1" destOrd="0" presId="urn:microsoft.com/office/officeart/2005/8/layout/orgChart1"/>
    <dgm:cxn modelId="{B126957F-97A2-47C1-87CD-B6F3AB9929E6}" type="presParOf" srcId="{5FA41662-AC95-4644-A34F-537759F2E47E}" destId="{40D45BAE-D6D7-4283-8936-A2E2A8B92F57}" srcOrd="1" destOrd="0" presId="urn:microsoft.com/office/officeart/2005/8/layout/orgChart1"/>
    <dgm:cxn modelId="{D21DFBEC-1D00-4430-8E11-6139493CE730}" type="presParOf" srcId="{5FA41662-AC95-4644-A34F-537759F2E47E}" destId="{DF27AA7F-7E02-4C61-8DDD-74C67E340C68}" srcOrd="2" destOrd="0" presId="urn:microsoft.com/office/officeart/2005/8/layout/orgChart1"/>
    <dgm:cxn modelId="{C4F61066-C661-4A38-B62B-3C3273A06EB1}" type="presParOf" srcId="{DFC9465E-E2C0-40BB-8606-DD94EBEC6947}" destId="{ED654130-D83C-4FCB-A9A9-68606A05FACA}" srcOrd="4" destOrd="0" presId="urn:microsoft.com/office/officeart/2005/8/layout/orgChart1"/>
    <dgm:cxn modelId="{D1147FDA-25CB-4A7E-86FC-701187ED9D24}" type="presParOf" srcId="{DFC9465E-E2C0-40BB-8606-DD94EBEC6947}" destId="{D8AC68AB-C3E4-4C44-B5B7-6FB4DEFA9CAA}" srcOrd="5" destOrd="0" presId="urn:microsoft.com/office/officeart/2005/8/layout/orgChart1"/>
    <dgm:cxn modelId="{6D896421-A0E4-40D4-A347-99462CB37A9A}" type="presParOf" srcId="{D8AC68AB-C3E4-4C44-B5B7-6FB4DEFA9CAA}" destId="{01A665E5-037E-4C76-AA57-2DBE8B02AF25}" srcOrd="0" destOrd="0" presId="urn:microsoft.com/office/officeart/2005/8/layout/orgChart1"/>
    <dgm:cxn modelId="{56125D0B-D765-4410-939D-44FB8B7A39C7}" type="presParOf" srcId="{01A665E5-037E-4C76-AA57-2DBE8B02AF25}" destId="{0DB289C3-A648-40EC-81E1-6E1BBE2C91F3}" srcOrd="0" destOrd="0" presId="urn:microsoft.com/office/officeart/2005/8/layout/orgChart1"/>
    <dgm:cxn modelId="{47B51490-3F8B-49E7-A096-A32E193D55F2}" type="presParOf" srcId="{01A665E5-037E-4C76-AA57-2DBE8B02AF25}" destId="{59647072-78E4-4126-BA27-2B338F7736C9}" srcOrd="1" destOrd="0" presId="urn:microsoft.com/office/officeart/2005/8/layout/orgChart1"/>
    <dgm:cxn modelId="{C5C92745-C83A-4E2E-BA61-600BA091055D}" type="presParOf" srcId="{D8AC68AB-C3E4-4C44-B5B7-6FB4DEFA9CAA}" destId="{562B5DA2-6F5B-48CC-A3CE-6D8B83EF2F42}" srcOrd="1" destOrd="0" presId="urn:microsoft.com/office/officeart/2005/8/layout/orgChart1"/>
    <dgm:cxn modelId="{0E573DE7-2441-4337-82AC-C380203EE412}" type="presParOf" srcId="{D8AC68AB-C3E4-4C44-B5B7-6FB4DEFA9CAA}" destId="{B0DBCA17-1337-4EBE-900D-9E2A49E75421}" srcOrd="2" destOrd="0" presId="urn:microsoft.com/office/officeart/2005/8/layout/orgChart1"/>
    <dgm:cxn modelId="{DD255803-8286-4D11-B7C7-2C989DE9597B}" type="presParOf" srcId="{CF6D2C40-29DE-41B9-93CB-4201D06DA47D}" destId="{F4A14B6B-5154-4D3C-925C-8869101C21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8B1E47-9815-4AB5-B599-D73CB42B6B70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ar-SA"/>
        </a:p>
      </dgm:t>
    </dgm:pt>
    <dgm:pt modelId="{9C1259CF-16C2-4136-8974-5392954030AF}">
      <dgm:prSet phldrT="[Text]"/>
      <dgm:spPr>
        <a:xfrm>
          <a:off x="1866160" y="605384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الفعل المعتلّ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26076718-170E-4007-A95D-0D25C3412917}" type="par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BB2AD656-CA9F-4F66-828D-CCA07AA3D92B}" type="sibTrans" cxnId="{A25EEDB1-2D29-49F2-A3D8-BA3DFE7A181A}">
      <dgm:prSet/>
      <dgm:spPr/>
      <dgm:t>
        <a:bodyPr/>
        <a:lstStyle/>
        <a:p>
          <a:pPr rtl="1"/>
          <a:endParaRPr lang="ar-SA"/>
        </a:p>
      </dgm:t>
    </dgm:pt>
    <dgm:pt modelId="{293BB443-E60B-4C6C-B4C3-9E865C27E14A}">
      <dgm:prSet phldrT="[Text]"/>
      <dgm:spPr>
        <a:xfrm>
          <a:off x="354" y="1700196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ناقص</a:t>
          </a:r>
        </a:p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(رمى،دعا)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6CAE04CF-579E-4DC0-8C09-35B4BF04D707}" type="parTrans" cxnId="{734EF564-C0AE-451D-9CF7-70655EC23B10}">
      <dgm:prSet/>
      <dgm:spPr>
        <a:xfrm>
          <a:off x="771348" y="1376378"/>
          <a:ext cx="1865806" cy="323817"/>
        </a:xfrm>
      </dgm:spPr>
      <dgm:t>
        <a:bodyPr/>
        <a:lstStyle/>
        <a:p>
          <a:pPr rtl="1"/>
          <a:endParaRPr lang="ar-SA"/>
        </a:p>
      </dgm:t>
    </dgm:pt>
    <dgm:pt modelId="{10539803-4073-430D-AAE6-3905C6E25C8F}" type="sibTrans" cxnId="{734EF564-C0AE-451D-9CF7-70655EC23B10}">
      <dgm:prSet/>
      <dgm:spPr/>
      <dgm:t>
        <a:bodyPr/>
        <a:lstStyle/>
        <a:p>
          <a:pPr rtl="1"/>
          <a:endParaRPr lang="ar-SA"/>
        </a:p>
      </dgm:t>
    </dgm:pt>
    <dgm:pt modelId="{5B536296-9F4D-4A55-BE8F-B639A042BBE0}">
      <dgm:prSet phldrT="[Text]"/>
      <dgm:spPr>
        <a:xfrm>
          <a:off x="1866160" y="1700196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أجوف</a:t>
          </a:r>
        </a:p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(نامَ)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0C733F71-C428-40CF-979D-36A6F2A4559B}" type="parTrans" cxnId="{19C8B547-9A41-4B01-AA73-782DDADFA271}">
      <dgm:prSet/>
      <dgm:spPr>
        <a:xfrm>
          <a:off x="2591435" y="1376378"/>
          <a:ext cx="91440" cy="323817"/>
        </a:xfrm>
      </dgm:spPr>
      <dgm:t>
        <a:bodyPr/>
        <a:lstStyle/>
        <a:p>
          <a:pPr rtl="1"/>
          <a:endParaRPr lang="ar-SA"/>
        </a:p>
      </dgm:t>
    </dgm:pt>
    <dgm:pt modelId="{6979EED6-DB75-465E-AE08-5F9874760771}" type="sibTrans" cxnId="{19C8B547-9A41-4B01-AA73-782DDADFA271}">
      <dgm:prSet/>
      <dgm:spPr/>
      <dgm:t>
        <a:bodyPr/>
        <a:lstStyle/>
        <a:p>
          <a:pPr rtl="1"/>
          <a:endParaRPr lang="ar-SA"/>
        </a:p>
      </dgm:t>
    </dgm:pt>
    <dgm:pt modelId="{689DB628-1B23-4000-8AE6-D8F6735258FB}">
      <dgm:prSet phldrT="[Text]"/>
      <dgm:spPr>
        <a:xfrm>
          <a:off x="3731967" y="1700196"/>
          <a:ext cx="1541988" cy="770994"/>
        </a:xfrm>
      </dgm:spPr>
      <dgm:t>
        <a:bodyPr/>
        <a:lstStyle/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مثال</a:t>
          </a:r>
        </a:p>
        <a:p>
          <a:pPr rtl="1"/>
          <a:r>
            <a:rPr lang="ar-JO">
              <a:latin typeface="Calibri" panose="020F0502020204030204"/>
              <a:ea typeface="+mn-ea"/>
              <a:cs typeface="Arial" panose="020B0604020202020204" pitchFamily="34" charset="0"/>
            </a:rPr>
            <a:t>(وعدَ،يَبُسَ)</a:t>
          </a:r>
          <a:endParaRPr lang="ar-SA"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13546BB6-9A94-484B-BBF6-BD8CD1993E08}" type="parTrans" cxnId="{9C9185C4-6AFA-4324-A5E6-152DBD133F07}">
      <dgm:prSet/>
      <dgm:spPr>
        <a:xfrm>
          <a:off x="2637155" y="1376378"/>
          <a:ext cx="1865806" cy="323817"/>
        </a:xfrm>
      </dgm:spPr>
      <dgm:t>
        <a:bodyPr/>
        <a:lstStyle/>
        <a:p>
          <a:pPr rtl="1"/>
          <a:endParaRPr lang="ar-SA"/>
        </a:p>
      </dgm:t>
    </dgm:pt>
    <dgm:pt modelId="{8DC1664D-DDBE-4032-86DE-F52923AE3A34}" type="sibTrans" cxnId="{9C9185C4-6AFA-4324-A5E6-152DBD133F07}">
      <dgm:prSet/>
      <dgm:spPr/>
      <dgm:t>
        <a:bodyPr/>
        <a:lstStyle/>
        <a:p>
          <a:pPr rtl="1"/>
          <a:endParaRPr lang="ar-SA"/>
        </a:p>
      </dgm:t>
    </dgm:pt>
    <dgm:pt modelId="{5EE7556F-D432-4EC8-A2A2-C38E9A622722}">
      <dgm:prSet/>
      <dgm:spPr/>
      <dgm:t>
        <a:bodyPr/>
        <a:lstStyle/>
        <a:p>
          <a:pPr rtl="1"/>
          <a:r>
            <a:rPr lang="ar-JO"/>
            <a:t>لفيف</a:t>
          </a:r>
          <a:endParaRPr lang="ar-SA"/>
        </a:p>
      </dgm:t>
    </dgm:pt>
    <dgm:pt modelId="{65CF1B77-97BB-4D65-9F55-9E75D2DB00DE}" type="parTrans" cxnId="{8A57A02E-C9C9-469A-840F-8F6E40913763}">
      <dgm:prSet/>
      <dgm:spPr/>
      <dgm:t>
        <a:bodyPr/>
        <a:lstStyle/>
        <a:p>
          <a:endParaRPr lang="en-US"/>
        </a:p>
      </dgm:t>
    </dgm:pt>
    <dgm:pt modelId="{F2BCAD94-FD18-4DE1-81E0-9847AE42D965}" type="sibTrans" cxnId="{8A57A02E-C9C9-469A-840F-8F6E40913763}">
      <dgm:prSet/>
      <dgm:spPr/>
      <dgm:t>
        <a:bodyPr/>
        <a:lstStyle/>
        <a:p>
          <a:endParaRPr lang="en-US"/>
        </a:p>
      </dgm:t>
    </dgm:pt>
    <dgm:pt modelId="{7DF1F4E1-8F72-42FA-8809-6270CAEBE7CB}">
      <dgm:prSet/>
      <dgm:spPr/>
      <dgm:t>
        <a:bodyPr/>
        <a:lstStyle/>
        <a:p>
          <a:pPr rtl="1"/>
          <a:r>
            <a:rPr lang="ar-JO"/>
            <a:t>مقرون</a:t>
          </a:r>
        </a:p>
        <a:p>
          <a:pPr rtl="1"/>
          <a:r>
            <a:rPr lang="ar-JO"/>
            <a:t>(شوى)</a:t>
          </a:r>
          <a:endParaRPr lang="ar-SA"/>
        </a:p>
      </dgm:t>
    </dgm:pt>
    <dgm:pt modelId="{5B4E00F6-72BC-4EA8-949F-E33FC68C332F}" type="parTrans" cxnId="{934B046C-4C37-4EA9-B9CA-562F28A73709}">
      <dgm:prSet/>
      <dgm:spPr/>
      <dgm:t>
        <a:bodyPr/>
        <a:lstStyle/>
        <a:p>
          <a:endParaRPr lang="en-US"/>
        </a:p>
      </dgm:t>
    </dgm:pt>
    <dgm:pt modelId="{9D2DA4A8-E035-474F-8076-DAC9B6186A1F}" type="sibTrans" cxnId="{934B046C-4C37-4EA9-B9CA-562F28A73709}">
      <dgm:prSet/>
      <dgm:spPr/>
      <dgm:t>
        <a:bodyPr/>
        <a:lstStyle/>
        <a:p>
          <a:endParaRPr lang="en-US"/>
        </a:p>
      </dgm:t>
    </dgm:pt>
    <dgm:pt modelId="{6FA9188E-BE1A-4BDA-AE36-71B696C45287}">
      <dgm:prSet/>
      <dgm:spPr/>
      <dgm:t>
        <a:bodyPr/>
        <a:lstStyle/>
        <a:p>
          <a:pPr rtl="1"/>
          <a:r>
            <a:rPr lang="ar-JO"/>
            <a:t>مفروق</a:t>
          </a:r>
        </a:p>
        <a:p>
          <a:pPr rtl="1"/>
          <a:r>
            <a:rPr lang="ar-JO"/>
            <a:t>(وعى)</a:t>
          </a:r>
          <a:endParaRPr lang="ar-SA"/>
        </a:p>
      </dgm:t>
    </dgm:pt>
    <dgm:pt modelId="{0792024E-D19F-4310-A0A0-3DCB13C41025}" type="parTrans" cxnId="{A5591540-C8A6-4366-A9BF-72A8DD17C4AC}">
      <dgm:prSet/>
      <dgm:spPr/>
      <dgm:t>
        <a:bodyPr/>
        <a:lstStyle/>
        <a:p>
          <a:endParaRPr lang="en-US"/>
        </a:p>
      </dgm:t>
    </dgm:pt>
    <dgm:pt modelId="{E13DEE80-69D7-44A5-A3C3-F17C0E7DE244}" type="sibTrans" cxnId="{A5591540-C8A6-4366-A9BF-72A8DD17C4AC}">
      <dgm:prSet/>
      <dgm:spPr/>
      <dgm:t>
        <a:bodyPr/>
        <a:lstStyle/>
        <a:p>
          <a:endParaRPr lang="en-US"/>
        </a:p>
      </dgm:t>
    </dgm:pt>
    <dgm:pt modelId="{BE4A005C-E766-4D4F-8A26-E780A5026EF7}" type="pres">
      <dgm:prSet presAssocID="{5D8B1E47-9815-4AB5-B599-D73CB42B6B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6D2C40-29DE-41B9-93CB-4201D06DA47D}" type="pres">
      <dgm:prSet presAssocID="{9C1259CF-16C2-4136-8974-5392954030AF}" presName="hierRoot1" presStyleCnt="0">
        <dgm:presLayoutVars>
          <dgm:hierBranch val="init"/>
        </dgm:presLayoutVars>
      </dgm:prSet>
      <dgm:spPr/>
    </dgm:pt>
    <dgm:pt modelId="{98DCBB81-191E-40CE-AFFD-FA2DB6733B33}" type="pres">
      <dgm:prSet presAssocID="{9C1259CF-16C2-4136-8974-5392954030AF}" presName="rootComposite1" presStyleCnt="0"/>
      <dgm:spPr/>
    </dgm:pt>
    <dgm:pt modelId="{5CDC7700-5988-47EF-81FF-FD2E12FE6AB3}" type="pres">
      <dgm:prSet presAssocID="{9C1259CF-16C2-4136-8974-5392954030AF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3A8062AC-BFBC-4173-A75B-C37DAB7ECC1E}" type="pres">
      <dgm:prSet presAssocID="{9C1259CF-16C2-4136-8974-5392954030AF}" presName="rootConnector1" presStyleLbl="node1" presStyleIdx="0" presStyleCnt="0"/>
      <dgm:spPr/>
    </dgm:pt>
    <dgm:pt modelId="{DFC9465E-E2C0-40BB-8606-DD94EBEC6947}" type="pres">
      <dgm:prSet presAssocID="{9C1259CF-16C2-4136-8974-5392954030AF}" presName="hierChild2" presStyleCnt="0"/>
      <dgm:spPr/>
    </dgm:pt>
    <dgm:pt modelId="{8BD9D860-E30C-47F5-B081-8FE12E25A33A}" type="pres">
      <dgm:prSet presAssocID="{65CF1B77-97BB-4D65-9F55-9E75D2DB00DE}" presName="Name37" presStyleLbl="parChTrans1D2" presStyleIdx="0" presStyleCnt="4"/>
      <dgm:spPr/>
    </dgm:pt>
    <dgm:pt modelId="{4742814C-70FC-451E-B4A0-F5A861031A65}" type="pres">
      <dgm:prSet presAssocID="{5EE7556F-D432-4EC8-A2A2-C38E9A622722}" presName="hierRoot2" presStyleCnt="0">
        <dgm:presLayoutVars>
          <dgm:hierBranch val="init"/>
        </dgm:presLayoutVars>
      </dgm:prSet>
      <dgm:spPr/>
    </dgm:pt>
    <dgm:pt modelId="{33A0446A-6374-4BAA-92BA-4ED380476DCB}" type="pres">
      <dgm:prSet presAssocID="{5EE7556F-D432-4EC8-A2A2-C38E9A622722}" presName="rootComposite" presStyleCnt="0"/>
      <dgm:spPr/>
    </dgm:pt>
    <dgm:pt modelId="{009B3F91-BAA1-490C-AD8F-6B2F88DD1907}" type="pres">
      <dgm:prSet presAssocID="{5EE7556F-D432-4EC8-A2A2-C38E9A622722}" presName="rootText" presStyleLbl="node2" presStyleIdx="0" presStyleCnt="4">
        <dgm:presLayoutVars>
          <dgm:chPref val="3"/>
        </dgm:presLayoutVars>
      </dgm:prSet>
      <dgm:spPr/>
    </dgm:pt>
    <dgm:pt modelId="{85F06E82-9183-40FE-9410-1121D136584A}" type="pres">
      <dgm:prSet presAssocID="{5EE7556F-D432-4EC8-A2A2-C38E9A622722}" presName="rootConnector" presStyleLbl="node2" presStyleIdx="0" presStyleCnt="4"/>
      <dgm:spPr/>
    </dgm:pt>
    <dgm:pt modelId="{0E174D65-97CF-449D-A462-E4CEE529453F}" type="pres">
      <dgm:prSet presAssocID="{5EE7556F-D432-4EC8-A2A2-C38E9A622722}" presName="hierChild4" presStyleCnt="0"/>
      <dgm:spPr/>
    </dgm:pt>
    <dgm:pt modelId="{6F69D847-D323-4F87-9463-26EAD10DC3E4}" type="pres">
      <dgm:prSet presAssocID="{5B4E00F6-72BC-4EA8-949F-E33FC68C332F}" presName="Name37" presStyleLbl="parChTrans1D3" presStyleIdx="0" presStyleCnt="2"/>
      <dgm:spPr/>
    </dgm:pt>
    <dgm:pt modelId="{645EE64A-F56E-4782-9DF4-E35E7FBBE560}" type="pres">
      <dgm:prSet presAssocID="{7DF1F4E1-8F72-42FA-8809-6270CAEBE7CB}" presName="hierRoot2" presStyleCnt="0">
        <dgm:presLayoutVars>
          <dgm:hierBranch val="init"/>
        </dgm:presLayoutVars>
      </dgm:prSet>
      <dgm:spPr/>
    </dgm:pt>
    <dgm:pt modelId="{7B92832C-3C0A-432B-9996-769B736B5C76}" type="pres">
      <dgm:prSet presAssocID="{7DF1F4E1-8F72-42FA-8809-6270CAEBE7CB}" presName="rootComposite" presStyleCnt="0"/>
      <dgm:spPr/>
    </dgm:pt>
    <dgm:pt modelId="{B0EEE025-80A9-4366-868D-5F48AD05F964}" type="pres">
      <dgm:prSet presAssocID="{7DF1F4E1-8F72-42FA-8809-6270CAEBE7CB}" presName="rootText" presStyleLbl="node3" presStyleIdx="0" presStyleCnt="2">
        <dgm:presLayoutVars>
          <dgm:chPref val="3"/>
        </dgm:presLayoutVars>
      </dgm:prSet>
      <dgm:spPr/>
    </dgm:pt>
    <dgm:pt modelId="{1B5643BB-B178-4132-B3A5-4D1A204B27F5}" type="pres">
      <dgm:prSet presAssocID="{7DF1F4E1-8F72-42FA-8809-6270CAEBE7CB}" presName="rootConnector" presStyleLbl="node3" presStyleIdx="0" presStyleCnt="2"/>
      <dgm:spPr/>
    </dgm:pt>
    <dgm:pt modelId="{199D6C76-EC5A-4337-A638-4D30C0236EEE}" type="pres">
      <dgm:prSet presAssocID="{7DF1F4E1-8F72-42FA-8809-6270CAEBE7CB}" presName="hierChild4" presStyleCnt="0"/>
      <dgm:spPr/>
    </dgm:pt>
    <dgm:pt modelId="{B2B03699-BD2C-43C4-9694-78D10C103D05}" type="pres">
      <dgm:prSet presAssocID="{7DF1F4E1-8F72-42FA-8809-6270CAEBE7CB}" presName="hierChild5" presStyleCnt="0"/>
      <dgm:spPr/>
    </dgm:pt>
    <dgm:pt modelId="{EAB6DE24-0A5D-423B-975B-0ACA011064E8}" type="pres">
      <dgm:prSet presAssocID="{0792024E-D19F-4310-A0A0-3DCB13C41025}" presName="Name37" presStyleLbl="parChTrans1D3" presStyleIdx="1" presStyleCnt="2"/>
      <dgm:spPr/>
    </dgm:pt>
    <dgm:pt modelId="{0AC8169A-8F43-4D1E-9635-997600B2A2C5}" type="pres">
      <dgm:prSet presAssocID="{6FA9188E-BE1A-4BDA-AE36-71B696C45287}" presName="hierRoot2" presStyleCnt="0">
        <dgm:presLayoutVars>
          <dgm:hierBranch val="init"/>
        </dgm:presLayoutVars>
      </dgm:prSet>
      <dgm:spPr/>
    </dgm:pt>
    <dgm:pt modelId="{53708C82-487D-44A5-9FD2-B2D0BF2AA4EE}" type="pres">
      <dgm:prSet presAssocID="{6FA9188E-BE1A-4BDA-AE36-71B696C45287}" presName="rootComposite" presStyleCnt="0"/>
      <dgm:spPr/>
    </dgm:pt>
    <dgm:pt modelId="{0563D7FE-5025-4BC8-9DE8-4D0E6CD82F31}" type="pres">
      <dgm:prSet presAssocID="{6FA9188E-BE1A-4BDA-AE36-71B696C45287}" presName="rootText" presStyleLbl="node3" presStyleIdx="1" presStyleCnt="2">
        <dgm:presLayoutVars>
          <dgm:chPref val="3"/>
        </dgm:presLayoutVars>
      </dgm:prSet>
      <dgm:spPr/>
    </dgm:pt>
    <dgm:pt modelId="{AA34AE83-1E31-4B58-A446-D34BBDA4C2AD}" type="pres">
      <dgm:prSet presAssocID="{6FA9188E-BE1A-4BDA-AE36-71B696C45287}" presName="rootConnector" presStyleLbl="node3" presStyleIdx="1" presStyleCnt="2"/>
      <dgm:spPr/>
    </dgm:pt>
    <dgm:pt modelId="{7C2B75BF-433A-4D11-9CEC-7FADE577A025}" type="pres">
      <dgm:prSet presAssocID="{6FA9188E-BE1A-4BDA-AE36-71B696C45287}" presName="hierChild4" presStyleCnt="0"/>
      <dgm:spPr/>
    </dgm:pt>
    <dgm:pt modelId="{FBA1867C-BC69-4A84-946D-5A0696C9F6C2}" type="pres">
      <dgm:prSet presAssocID="{6FA9188E-BE1A-4BDA-AE36-71B696C45287}" presName="hierChild5" presStyleCnt="0"/>
      <dgm:spPr/>
    </dgm:pt>
    <dgm:pt modelId="{61B4B1A4-0768-45FB-B32F-C9A1544CC6E2}" type="pres">
      <dgm:prSet presAssocID="{5EE7556F-D432-4EC8-A2A2-C38E9A622722}" presName="hierChild5" presStyleCnt="0"/>
      <dgm:spPr/>
    </dgm:pt>
    <dgm:pt modelId="{1CDE8138-7C0C-4B7E-9322-ACC07389AA40}" type="pres">
      <dgm:prSet presAssocID="{6CAE04CF-579E-4DC0-8C09-35B4BF04D707}" presName="Name37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1865806" y="0"/>
              </a:moveTo>
              <a:lnTo>
                <a:pt x="1865806" y="161908"/>
              </a:lnTo>
              <a:lnTo>
                <a:pt x="0" y="161908"/>
              </a:lnTo>
              <a:lnTo>
                <a:pt x="0" y="323817"/>
              </a:lnTo>
            </a:path>
          </a:pathLst>
        </a:custGeom>
      </dgm:spPr>
    </dgm:pt>
    <dgm:pt modelId="{75E1FDDF-55B4-4109-98A5-CF3EED3FAF08}" type="pres">
      <dgm:prSet presAssocID="{293BB443-E60B-4C6C-B4C3-9E865C27E14A}" presName="hierRoot2" presStyleCnt="0">
        <dgm:presLayoutVars>
          <dgm:hierBranch val="init"/>
        </dgm:presLayoutVars>
      </dgm:prSet>
      <dgm:spPr/>
    </dgm:pt>
    <dgm:pt modelId="{0BC86903-7CB0-432A-836A-35C9D5C2466A}" type="pres">
      <dgm:prSet presAssocID="{293BB443-E60B-4C6C-B4C3-9E865C27E14A}" presName="rootComposite" presStyleCnt="0"/>
      <dgm:spPr/>
    </dgm:pt>
    <dgm:pt modelId="{0E3039FC-5852-42E2-92C5-47A389A8BEB0}" type="pres">
      <dgm:prSet presAssocID="{293BB443-E60B-4C6C-B4C3-9E865C27E14A}" presName="rootText" presStyleLbl="node2" presStyleIdx="1" presStyleCnt="4">
        <dgm:presLayoutVars>
          <dgm:chPref val="3"/>
        </dgm:presLayoutVars>
      </dgm:prSet>
      <dgm:spPr>
        <a:prstGeom prst="rect">
          <a:avLst/>
        </a:prstGeom>
      </dgm:spPr>
    </dgm:pt>
    <dgm:pt modelId="{12D94151-E7C8-4AD3-8ABD-2BEA7723AFB1}" type="pres">
      <dgm:prSet presAssocID="{293BB443-E60B-4C6C-B4C3-9E865C27E14A}" presName="rootConnector" presStyleLbl="node2" presStyleIdx="1" presStyleCnt="4"/>
      <dgm:spPr/>
    </dgm:pt>
    <dgm:pt modelId="{4FDAB593-AB5D-4585-9CC7-58DFBAC56176}" type="pres">
      <dgm:prSet presAssocID="{293BB443-E60B-4C6C-B4C3-9E865C27E14A}" presName="hierChild4" presStyleCnt="0"/>
      <dgm:spPr/>
    </dgm:pt>
    <dgm:pt modelId="{D1D80A42-0351-4255-9D0C-1BDF285728B3}" type="pres">
      <dgm:prSet presAssocID="{293BB443-E60B-4C6C-B4C3-9E865C27E14A}" presName="hierChild5" presStyleCnt="0"/>
      <dgm:spPr/>
    </dgm:pt>
    <dgm:pt modelId="{F3F5BFD1-2389-48B4-87DE-D51D14DC5B0F}" type="pres">
      <dgm:prSet presAssocID="{0C733F71-C428-40CF-979D-36A6F2A4559B}" presName="Name37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817"/>
              </a:lnTo>
            </a:path>
          </a:pathLst>
        </a:custGeom>
      </dgm:spPr>
    </dgm:pt>
    <dgm:pt modelId="{5FA41662-AC95-4644-A34F-537759F2E47E}" type="pres">
      <dgm:prSet presAssocID="{5B536296-9F4D-4A55-BE8F-B639A042BBE0}" presName="hierRoot2" presStyleCnt="0">
        <dgm:presLayoutVars>
          <dgm:hierBranch val="init"/>
        </dgm:presLayoutVars>
      </dgm:prSet>
      <dgm:spPr/>
    </dgm:pt>
    <dgm:pt modelId="{24A62574-C236-460D-BD72-0C8D7716EE05}" type="pres">
      <dgm:prSet presAssocID="{5B536296-9F4D-4A55-BE8F-B639A042BBE0}" presName="rootComposite" presStyleCnt="0"/>
      <dgm:spPr/>
    </dgm:pt>
    <dgm:pt modelId="{7E1046B0-0143-461A-8B5F-0E356B6AED64}" type="pres">
      <dgm:prSet presAssocID="{5B536296-9F4D-4A55-BE8F-B639A042BBE0}" presName="rootText" presStyleLbl="node2" presStyleIdx="2" presStyleCnt="4">
        <dgm:presLayoutVars>
          <dgm:chPref val="3"/>
        </dgm:presLayoutVars>
      </dgm:prSet>
      <dgm:spPr>
        <a:prstGeom prst="rect">
          <a:avLst/>
        </a:prstGeom>
      </dgm:spPr>
    </dgm:pt>
    <dgm:pt modelId="{E8945175-E37A-47A9-9ECB-B5D824ADADA8}" type="pres">
      <dgm:prSet presAssocID="{5B536296-9F4D-4A55-BE8F-B639A042BBE0}" presName="rootConnector" presStyleLbl="node2" presStyleIdx="2" presStyleCnt="4"/>
      <dgm:spPr/>
    </dgm:pt>
    <dgm:pt modelId="{40D45BAE-D6D7-4283-8936-A2E2A8B92F57}" type="pres">
      <dgm:prSet presAssocID="{5B536296-9F4D-4A55-BE8F-B639A042BBE0}" presName="hierChild4" presStyleCnt="0"/>
      <dgm:spPr/>
    </dgm:pt>
    <dgm:pt modelId="{DF27AA7F-7E02-4C61-8DDD-74C67E340C68}" type="pres">
      <dgm:prSet presAssocID="{5B536296-9F4D-4A55-BE8F-B639A042BBE0}" presName="hierChild5" presStyleCnt="0"/>
      <dgm:spPr/>
    </dgm:pt>
    <dgm:pt modelId="{ED654130-D83C-4FCB-A9A9-68606A05FACA}" type="pres">
      <dgm:prSet presAssocID="{13546BB6-9A94-484B-BBF6-BD8CD1993E08}" presName="Name37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08"/>
              </a:lnTo>
              <a:lnTo>
                <a:pt x="1865806" y="161908"/>
              </a:lnTo>
              <a:lnTo>
                <a:pt x="1865806" y="323817"/>
              </a:lnTo>
            </a:path>
          </a:pathLst>
        </a:custGeom>
      </dgm:spPr>
    </dgm:pt>
    <dgm:pt modelId="{D8AC68AB-C3E4-4C44-B5B7-6FB4DEFA9CAA}" type="pres">
      <dgm:prSet presAssocID="{689DB628-1B23-4000-8AE6-D8F6735258FB}" presName="hierRoot2" presStyleCnt="0">
        <dgm:presLayoutVars>
          <dgm:hierBranch val="init"/>
        </dgm:presLayoutVars>
      </dgm:prSet>
      <dgm:spPr/>
    </dgm:pt>
    <dgm:pt modelId="{01A665E5-037E-4C76-AA57-2DBE8B02AF25}" type="pres">
      <dgm:prSet presAssocID="{689DB628-1B23-4000-8AE6-D8F6735258FB}" presName="rootComposite" presStyleCnt="0"/>
      <dgm:spPr/>
    </dgm:pt>
    <dgm:pt modelId="{0DB289C3-A648-40EC-81E1-6E1BBE2C91F3}" type="pres">
      <dgm:prSet presAssocID="{689DB628-1B23-4000-8AE6-D8F6735258FB}" presName="rootText" presStyleLbl="node2" presStyleIdx="3" presStyleCnt="4">
        <dgm:presLayoutVars>
          <dgm:chPref val="3"/>
        </dgm:presLayoutVars>
      </dgm:prSet>
      <dgm:spPr>
        <a:prstGeom prst="rect">
          <a:avLst/>
        </a:prstGeom>
      </dgm:spPr>
    </dgm:pt>
    <dgm:pt modelId="{59647072-78E4-4126-BA27-2B338F7736C9}" type="pres">
      <dgm:prSet presAssocID="{689DB628-1B23-4000-8AE6-D8F6735258FB}" presName="rootConnector" presStyleLbl="node2" presStyleIdx="3" presStyleCnt="4"/>
      <dgm:spPr/>
    </dgm:pt>
    <dgm:pt modelId="{562B5DA2-6F5B-48CC-A3CE-6D8B83EF2F42}" type="pres">
      <dgm:prSet presAssocID="{689DB628-1B23-4000-8AE6-D8F6735258FB}" presName="hierChild4" presStyleCnt="0"/>
      <dgm:spPr/>
    </dgm:pt>
    <dgm:pt modelId="{B0DBCA17-1337-4EBE-900D-9E2A49E75421}" type="pres">
      <dgm:prSet presAssocID="{689DB628-1B23-4000-8AE6-D8F6735258FB}" presName="hierChild5" presStyleCnt="0"/>
      <dgm:spPr/>
    </dgm:pt>
    <dgm:pt modelId="{F4A14B6B-5154-4D3C-925C-8869101C2109}" type="pres">
      <dgm:prSet presAssocID="{9C1259CF-16C2-4136-8974-5392954030AF}" presName="hierChild3" presStyleCnt="0"/>
      <dgm:spPr/>
    </dgm:pt>
  </dgm:ptLst>
  <dgm:cxnLst>
    <dgm:cxn modelId="{4D663E00-BF44-4DD3-9578-CA6CA51AA5A9}" type="presOf" srcId="{293BB443-E60B-4C6C-B4C3-9E865C27E14A}" destId="{0E3039FC-5852-42E2-92C5-47A389A8BEB0}" srcOrd="0" destOrd="0" presId="urn:microsoft.com/office/officeart/2005/8/layout/orgChart1"/>
    <dgm:cxn modelId="{9D867805-D1F5-49A5-AE77-07D52287C72F}" type="presOf" srcId="{9C1259CF-16C2-4136-8974-5392954030AF}" destId="{3A8062AC-BFBC-4173-A75B-C37DAB7ECC1E}" srcOrd="1" destOrd="0" presId="urn:microsoft.com/office/officeart/2005/8/layout/orgChart1"/>
    <dgm:cxn modelId="{ED79F623-6E5B-4078-A913-C538B0005A51}" type="presOf" srcId="{7DF1F4E1-8F72-42FA-8809-6270CAEBE7CB}" destId="{B0EEE025-80A9-4366-868D-5F48AD05F964}" srcOrd="0" destOrd="0" presId="urn:microsoft.com/office/officeart/2005/8/layout/orgChart1"/>
    <dgm:cxn modelId="{8A57A02E-C9C9-469A-840F-8F6E40913763}" srcId="{9C1259CF-16C2-4136-8974-5392954030AF}" destId="{5EE7556F-D432-4EC8-A2A2-C38E9A622722}" srcOrd="0" destOrd="0" parTransId="{65CF1B77-97BB-4D65-9F55-9E75D2DB00DE}" sibTransId="{F2BCAD94-FD18-4DE1-81E0-9847AE42D965}"/>
    <dgm:cxn modelId="{7755DB38-4A32-47FD-8D57-605323D861D0}" type="presOf" srcId="{5B536296-9F4D-4A55-BE8F-B639A042BBE0}" destId="{E8945175-E37A-47A9-9ECB-B5D824ADADA8}" srcOrd="1" destOrd="0" presId="urn:microsoft.com/office/officeart/2005/8/layout/orgChart1"/>
    <dgm:cxn modelId="{A5591540-C8A6-4366-A9BF-72A8DD17C4AC}" srcId="{5EE7556F-D432-4EC8-A2A2-C38E9A622722}" destId="{6FA9188E-BE1A-4BDA-AE36-71B696C45287}" srcOrd="1" destOrd="0" parTransId="{0792024E-D19F-4310-A0A0-3DCB13C41025}" sibTransId="{E13DEE80-69D7-44A5-A3C3-F17C0E7DE244}"/>
    <dgm:cxn modelId="{4C4F7C60-9BF8-4EF6-80F5-BE38B410AA8C}" type="presOf" srcId="{7DF1F4E1-8F72-42FA-8809-6270CAEBE7CB}" destId="{1B5643BB-B178-4132-B3A5-4D1A204B27F5}" srcOrd="1" destOrd="0" presId="urn:microsoft.com/office/officeart/2005/8/layout/orgChart1"/>
    <dgm:cxn modelId="{A9E4FE63-2AC9-4FD6-B446-8D569F31C409}" type="presOf" srcId="{0792024E-D19F-4310-A0A0-3DCB13C41025}" destId="{EAB6DE24-0A5D-423B-975B-0ACA011064E8}" srcOrd="0" destOrd="0" presId="urn:microsoft.com/office/officeart/2005/8/layout/orgChart1"/>
    <dgm:cxn modelId="{734EF564-C0AE-451D-9CF7-70655EC23B10}" srcId="{9C1259CF-16C2-4136-8974-5392954030AF}" destId="{293BB443-E60B-4C6C-B4C3-9E865C27E14A}" srcOrd="1" destOrd="0" parTransId="{6CAE04CF-579E-4DC0-8C09-35B4BF04D707}" sibTransId="{10539803-4073-430D-AAE6-3905C6E25C8F}"/>
    <dgm:cxn modelId="{4C154366-9D3B-486F-812E-95114F1E403E}" type="presOf" srcId="{689DB628-1B23-4000-8AE6-D8F6735258FB}" destId="{0DB289C3-A648-40EC-81E1-6E1BBE2C91F3}" srcOrd="0" destOrd="0" presId="urn:microsoft.com/office/officeart/2005/8/layout/orgChart1"/>
    <dgm:cxn modelId="{19C8B547-9A41-4B01-AA73-782DDADFA271}" srcId="{9C1259CF-16C2-4136-8974-5392954030AF}" destId="{5B536296-9F4D-4A55-BE8F-B639A042BBE0}" srcOrd="2" destOrd="0" parTransId="{0C733F71-C428-40CF-979D-36A6F2A4559B}" sibTransId="{6979EED6-DB75-465E-AE08-5F9874760771}"/>
    <dgm:cxn modelId="{934B046C-4C37-4EA9-B9CA-562F28A73709}" srcId="{5EE7556F-D432-4EC8-A2A2-C38E9A622722}" destId="{7DF1F4E1-8F72-42FA-8809-6270CAEBE7CB}" srcOrd="0" destOrd="0" parTransId="{5B4E00F6-72BC-4EA8-949F-E33FC68C332F}" sibTransId="{9D2DA4A8-E035-474F-8076-DAC9B6186A1F}"/>
    <dgm:cxn modelId="{92FE5F55-3512-4DCE-8D0F-6BD3A47CF2EB}" type="presOf" srcId="{6CAE04CF-579E-4DC0-8C09-35B4BF04D707}" destId="{1CDE8138-7C0C-4B7E-9322-ACC07389AA40}" srcOrd="0" destOrd="0" presId="urn:microsoft.com/office/officeart/2005/8/layout/orgChart1"/>
    <dgm:cxn modelId="{8DFDF677-7A59-4586-89FE-5B41CF177617}" type="presOf" srcId="{293BB443-E60B-4C6C-B4C3-9E865C27E14A}" destId="{12D94151-E7C8-4AD3-8ABD-2BEA7723AFB1}" srcOrd="1" destOrd="0" presId="urn:microsoft.com/office/officeart/2005/8/layout/orgChart1"/>
    <dgm:cxn modelId="{A566FC77-5117-4C0C-AAE1-76D9BFFA3540}" type="presOf" srcId="{65CF1B77-97BB-4D65-9F55-9E75D2DB00DE}" destId="{8BD9D860-E30C-47F5-B081-8FE12E25A33A}" srcOrd="0" destOrd="0" presId="urn:microsoft.com/office/officeart/2005/8/layout/orgChart1"/>
    <dgm:cxn modelId="{AD296D58-3A18-4F52-95DE-9201DAD4F5FA}" type="presOf" srcId="{689DB628-1B23-4000-8AE6-D8F6735258FB}" destId="{59647072-78E4-4126-BA27-2B338F7736C9}" srcOrd="1" destOrd="0" presId="urn:microsoft.com/office/officeart/2005/8/layout/orgChart1"/>
    <dgm:cxn modelId="{8A337986-45D2-4CF9-A685-45F0A2780073}" type="presOf" srcId="{5D8B1E47-9815-4AB5-B599-D73CB42B6B70}" destId="{BE4A005C-E766-4D4F-8A26-E780A5026EF7}" srcOrd="0" destOrd="0" presId="urn:microsoft.com/office/officeart/2005/8/layout/orgChart1"/>
    <dgm:cxn modelId="{48E1BB91-C133-4D8C-90DE-5906AFD62C44}" type="presOf" srcId="{6FA9188E-BE1A-4BDA-AE36-71B696C45287}" destId="{AA34AE83-1E31-4B58-A446-D34BBDA4C2AD}" srcOrd="1" destOrd="0" presId="urn:microsoft.com/office/officeart/2005/8/layout/orgChart1"/>
    <dgm:cxn modelId="{5A80B0A0-4E16-42FE-8B8B-F17AE8964148}" type="presOf" srcId="{9C1259CF-16C2-4136-8974-5392954030AF}" destId="{5CDC7700-5988-47EF-81FF-FD2E12FE6AB3}" srcOrd="0" destOrd="0" presId="urn:microsoft.com/office/officeart/2005/8/layout/orgChart1"/>
    <dgm:cxn modelId="{641CFEAB-9564-40C9-82A5-15CD504D4734}" type="presOf" srcId="{5EE7556F-D432-4EC8-A2A2-C38E9A622722}" destId="{009B3F91-BAA1-490C-AD8F-6B2F88DD1907}" srcOrd="0" destOrd="0" presId="urn:microsoft.com/office/officeart/2005/8/layout/orgChart1"/>
    <dgm:cxn modelId="{A25EEDB1-2D29-49F2-A3D8-BA3DFE7A181A}" srcId="{5D8B1E47-9815-4AB5-B599-D73CB42B6B70}" destId="{9C1259CF-16C2-4136-8974-5392954030AF}" srcOrd="0" destOrd="0" parTransId="{26076718-170E-4007-A95D-0D25C3412917}" sibTransId="{BB2AD656-CA9F-4F66-828D-CCA07AA3D92B}"/>
    <dgm:cxn modelId="{E86C80C0-D59B-4F40-A38F-EFF716D2DC0C}" type="presOf" srcId="{5B4E00F6-72BC-4EA8-949F-E33FC68C332F}" destId="{6F69D847-D323-4F87-9463-26EAD10DC3E4}" srcOrd="0" destOrd="0" presId="urn:microsoft.com/office/officeart/2005/8/layout/orgChart1"/>
    <dgm:cxn modelId="{9C9185C4-6AFA-4324-A5E6-152DBD133F07}" srcId="{9C1259CF-16C2-4136-8974-5392954030AF}" destId="{689DB628-1B23-4000-8AE6-D8F6735258FB}" srcOrd="3" destOrd="0" parTransId="{13546BB6-9A94-484B-BBF6-BD8CD1993E08}" sibTransId="{8DC1664D-DDBE-4032-86DE-F52923AE3A34}"/>
    <dgm:cxn modelId="{5DA77ACE-DEEF-497B-87A0-427997F4B711}" type="presOf" srcId="{13546BB6-9A94-484B-BBF6-BD8CD1993E08}" destId="{ED654130-D83C-4FCB-A9A9-68606A05FACA}" srcOrd="0" destOrd="0" presId="urn:microsoft.com/office/officeart/2005/8/layout/orgChart1"/>
    <dgm:cxn modelId="{838AACCE-5D9B-4F7A-8EA1-ACC6DB292EA0}" type="presOf" srcId="{5EE7556F-D432-4EC8-A2A2-C38E9A622722}" destId="{85F06E82-9183-40FE-9410-1121D136584A}" srcOrd="1" destOrd="0" presId="urn:microsoft.com/office/officeart/2005/8/layout/orgChart1"/>
    <dgm:cxn modelId="{AE06BDD3-34B1-44DC-97B6-FCF0A67C6534}" type="presOf" srcId="{0C733F71-C428-40CF-979D-36A6F2A4559B}" destId="{F3F5BFD1-2389-48B4-87DE-D51D14DC5B0F}" srcOrd="0" destOrd="0" presId="urn:microsoft.com/office/officeart/2005/8/layout/orgChart1"/>
    <dgm:cxn modelId="{E94B1DD8-9105-4F79-A9BB-5A158F40E666}" type="presOf" srcId="{5B536296-9F4D-4A55-BE8F-B639A042BBE0}" destId="{7E1046B0-0143-461A-8B5F-0E356B6AED64}" srcOrd="0" destOrd="0" presId="urn:microsoft.com/office/officeart/2005/8/layout/orgChart1"/>
    <dgm:cxn modelId="{611B02DD-9A71-4828-B251-7AF876502CFB}" type="presOf" srcId="{6FA9188E-BE1A-4BDA-AE36-71B696C45287}" destId="{0563D7FE-5025-4BC8-9DE8-4D0E6CD82F31}" srcOrd="0" destOrd="0" presId="urn:microsoft.com/office/officeart/2005/8/layout/orgChart1"/>
    <dgm:cxn modelId="{68101613-1150-41B7-9F99-45C91A39E811}" type="presParOf" srcId="{BE4A005C-E766-4D4F-8A26-E780A5026EF7}" destId="{CF6D2C40-29DE-41B9-93CB-4201D06DA47D}" srcOrd="0" destOrd="0" presId="urn:microsoft.com/office/officeart/2005/8/layout/orgChart1"/>
    <dgm:cxn modelId="{81AD44F3-BA73-4C84-A625-92337D2E8DB5}" type="presParOf" srcId="{CF6D2C40-29DE-41B9-93CB-4201D06DA47D}" destId="{98DCBB81-191E-40CE-AFFD-FA2DB6733B33}" srcOrd="0" destOrd="0" presId="urn:microsoft.com/office/officeart/2005/8/layout/orgChart1"/>
    <dgm:cxn modelId="{533EEB6B-6C3E-423C-98F8-29846F0E2FA3}" type="presParOf" srcId="{98DCBB81-191E-40CE-AFFD-FA2DB6733B33}" destId="{5CDC7700-5988-47EF-81FF-FD2E12FE6AB3}" srcOrd="0" destOrd="0" presId="urn:microsoft.com/office/officeart/2005/8/layout/orgChart1"/>
    <dgm:cxn modelId="{AB097646-CA9A-4A41-B861-608F91AB5684}" type="presParOf" srcId="{98DCBB81-191E-40CE-AFFD-FA2DB6733B33}" destId="{3A8062AC-BFBC-4173-A75B-C37DAB7ECC1E}" srcOrd="1" destOrd="0" presId="urn:microsoft.com/office/officeart/2005/8/layout/orgChart1"/>
    <dgm:cxn modelId="{F986DB5D-C0E5-4035-B15E-7D5EE43AC098}" type="presParOf" srcId="{CF6D2C40-29DE-41B9-93CB-4201D06DA47D}" destId="{DFC9465E-E2C0-40BB-8606-DD94EBEC6947}" srcOrd="1" destOrd="0" presId="urn:microsoft.com/office/officeart/2005/8/layout/orgChart1"/>
    <dgm:cxn modelId="{F508D773-82F9-48E7-B07C-2D3D7957403D}" type="presParOf" srcId="{DFC9465E-E2C0-40BB-8606-DD94EBEC6947}" destId="{8BD9D860-E30C-47F5-B081-8FE12E25A33A}" srcOrd="0" destOrd="0" presId="urn:microsoft.com/office/officeart/2005/8/layout/orgChart1"/>
    <dgm:cxn modelId="{3033E5FD-4BCD-4A15-9EC1-4E985FE28932}" type="presParOf" srcId="{DFC9465E-E2C0-40BB-8606-DD94EBEC6947}" destId="{4742814C-70FC-451E-B4A0-F5A861031A65}" srcOrd="1" destOrd="0" presId="urn:microsoft.com/office/officeart/2005/8/layout/orgChart1"/>
    <dgm:cxn modelId="{297350B2-786A-41C4-BB41-0CEE88007DD5}" type="presParOf" srcId="{4742814C-70FC-451E-B4A0-F5A861031A65}" destId="{33A0446A-6374-4BAA-92BA-4ED380476DCB}" srcOrd="0" destOrd="0" presId="urn:microsoft.com/office/officeart/2005/8/layout/orgChart1"/>
    <dgm:cxn modelId="{57A6439F-E02D-4B15-8E02-BAE46EB22920}" type="presParOf" srcId="{33A0446A-6374-4BAA-92BA-4ED380476DCB}" destId="{009B3F91-BAA1-490C-AD8F-6B2F88DD1907}" srcOrd="0" destOrd="0" presId="urn:microsoft.com/office/officeart/2005/8/layout/orgChart1"/>
    <dgm:cxn modelId="{176DC3C5-5043-4D6B-BBBF-5D78C8A50EE3}" type="presParOf" srcId="{33A0446A-6374-4BAA-92BA-4ED380476DCB}" destId="{85F06E82-9183-40FE-9410-1121D136584A}" srcOrd="1" destOrd="0" presId="urn:microsoft.com/office/officeart/2005/8/layout/orgChart1"/>
    <dgm:cxn modelId="{8B51798F-33C5-4DA5-A36B-84FF31284542}" type="presParOf" srcId="{4742814C-70FC-451E-B4A0-F5A861031A65}" destId="{0E174D65-97CF-449D-A462-E4CEE529453F}" srcOrd="1" destOrd="0" presId="urn:microsoft.com/office/officeart/2005/8/layout/orgChart1"/>
    <dgm:cxn modelId="{FAB0195D-45A9-4FBE-9CB0-199518AFF4E7}" type="presParOf" srcId="{0E174D65-97CF-449D-A462-E4CEE529453F}" destId="{6F69D847-D323-4F87-9463-26EAD10DC3E4}" srcOrd="0" destOrd="0" presId="urn:microsoft.com/office/officeart/2005/8/layout/orgChart1"/>
    <dgm:cxn modelId="{F12F3373-F171-4394-8746-561430FFAFD6}" type="presParOf" srcId="{0E174D65-97CF-449D-A462-E4CEE529453F}" destId="{645EE64A-F56E-4782-9DF4-E35E7FBBE560}" srcOrd="1" destOrd="0" presId="urn:microsoft.com/office/officeart/2005/8/layout/orgChart1"/>
    <dgm:cxn modelId="{CA6A3C68-3557-481A-8D72-2198C80D38BB}" type="presParOf" srcId="{645EE64A-F56E-4782-9DF4-E35E7FBBE560}" destId="{7B92832C-3C0A-432B-9996-769B736B5C76}" srcOrd="0" destOrd="0" presId="urn:microsoft.com/office/officeart/2005/8/layout/orgChart1"/>
    <dgm:cxn modelId="{1DACD8CF-F028-4CE4-B7CB-F66D30CE8B3C}" type="presParOf" srcId="{7B92832C-3C0A-432B-9996-769B736B5C76}" destId="{B0EEE025-80A9-4366-868D-5F48AD05F964}" srcOrd="0" destOrd="0" presId="urn:microsoft.com/office/officeart/2005/8/layout/orgChart1"/>
    <dgm:cxn modelId="{FF96256C-9BAC-4DC2-92F2-F36A1C869A20}" type="presParOf" srcId="{7B92832C-3C0A-432B-9996-769B736B5C76}" destId="{1B5643BB-B178-4132-B3A5-4D1A204B27F5}" srcOrd="1" destOrd="0" presId="urn:microsoft.com/office/officeart/2005/8/layout/orgChart1"/>
    <dgm:cxn modelId="{2FF59AAE-E13B-43A2-BF02-31FBEC69C348}" type="presParOf" srcId="{645EE64A-F56E-4782-9DF4-E35E7FBBE560}" destId="{199D6C76-EC5A-4337-A638-4D30C0236EEE}" srcOrd="1" destOrd="0" presId="urn:microsoft.com/office/officeart/2005/8/layout/orgChart1"/>
    <dgm:cxn modelId="{D7D7F842-E7FF-462E-8D1F-3882695D0D60}" type="presParOf" srcId="{645EE64A-F56E-4782-9DF4-E35E7FBBE560}" destId="{B2B03699-BD2C-43C4-9694-78D10C103D05}" srcOrd="2" destOrd="0" presId="urn:microsoft.com/office/officeart/2005/8/layout/orgChart1"/>
    <dgm:cxn modelId="{100FA057-0A1A-4EEB-8FB8-28083BC5C396}" type="presParOf" srcId="{0E174D65-97CF-449D-A462-E4CEE529453F}" destId="{EAB6DE24-0A5D-423B-975B-0ACA011064E8}" srcOrd="2" destOrd="0" presId="urn:microsoft.com/office/officeart/2005/8/layout/orgChart1"/>
    <dgm:cxn modelId="{F8E0626C-C261-4348-A616-552682477B3C}" type="presParOf" srcId="{0E174D65-97CF-449D-A462-E4CEE529453F}" destId="{0AC8169A-8F43-4D1E-9635-997600B2A2C5}" srcOrd="3" destOrd="0" presId="urn:microsoft.com/office/officeart/2005/8/layout/orgChart1"/>
    <dgm:cxn modelId="{6C88FDF4-B4AB-47D1-AB6A-F56670BC7699}" type="presParOf" srcId="{0AC8169A-8F43-4D1E-9635-997600B2A2C5}" destId="{53708C82-487D-44A5-9FD2-B2D0BF2AA4EE}" srcOrd="0" destOrd="0" presId="urn:microsoft.com/office/officeart/2005/8/layout/orgChart1"/>
    <dgm:cxn modelId="{51226AB7-C59D-4653-90B2-D5A0A267BEF6}" type="presParOf" srcId="{53708C82-487D-44A5-9FD2-B2D0BF2AA4EE}" destId="{0563D7FE-5025-4BC8-9DE8-4D0E6CD82F31}" srcOrd="0" destOrd="0" presId="urn:microsoft.com/office/officeart/2005/8/layout/orgChart1"/>
    <dgm:cxn modelId="{EE187C41-3858-469E-BFBF-3972265E512F}" type="presParOf" srcId="{53708C82-487D-44A5-9FD2-B2D0BF2AA4EE}" destId="{AA34AE83-1E31-4B58-A446-D34BBDA4C2AD}" srcOrd="1" destOrd="0" presId="urn:microsoft.com/office/officeart/2005/8/layout/orgChart1"/>
    <dgm:cxn modelId="{0095FF8A-AE27-4E9D-9904-988D08A61BCB}" type="presParOf" srcId="{0AC8169A-8F43-4D1E-9635-997600B2A2C5}" destId="{7C2B75BF-433A-4D11-9CEC-7FADE577A025}" srcOrd="1" destOrd="0" presId="urn:microsoft.com/office/officeart/2005/8/layout/orgChart1"/>
    <dgm:cxn modelId="{99C81228-66C4-4040-BFA2-4FC2C9C0612E}" type="presParOf" srcId="{0AC8169A-8F43-4D1E-9635-997600B2A2C5}" destId="{FBA1867C-BC69-4A84-946D-5A0696C9F6C2}" srcOrd="2" destOrd="0" presId="urn:microsoft.com/office/officeart/2005/8/layout/orgChart1"/>
    <dgm:cxn modelId="{30C4370D-2081-45BD-96DD-DA534E43FF35}" type="presParOf" srcId="{4742814C-70FC-451E-B4A0-F5A861031A65}" destId="{61B4B1A4-0768-45FB-B32F-C9A1544CC6E2}" srcOrd="2" destOrd="0" presId="urn:microsoft.com/office/officeart/2005/8/layout/orgChart1"/>
    <dgm:cxn modelId="{D3699A1D-801D-4595-B47D-3F1158B1F35E}" type="presParOf" srcId="{DFC9465E-E2C0-40BB-8606-DD94EBEC6947}" destId="{1CDE8138-7C0C-4B7E-9322-ACC07389AA40}" srcOrd="2" destOrd="0" presId="urn:microsoft.com/office/officeart/2005/8/layout/orgChart1"/>
    <dgm:cxn modelId="{830F59A2-FBA9-41AF-9831-93FE6E7AFD31}" type="presParOf" srcId="{DFC9465E-E2C0-40BB-8606-DD94EBEC6947}" destId="{75E1FDDF-55B4-4109-98A5-CF3EED3FAF08}" srcOrd="3" destOrd="0" presId="urn:microsoft.com/office/officeart/2005/8/layout/orgChart1"/>
    <dgm:cxn modelId="{185F9B82-F78A-4BAA-9B99-E78A9FEE9486}" type="presParOf" srcId="{75E1FDDF-55B4-4109-98A5-CF3EED3FAF08}" destId="{0BC86903-7CB0-432A-836A-35C9D5C2466A}" srcOrd="0" destOrd="0" presId="urn:microsoft.com/office/officeart/2005/8/layout/orgChart1"/>
    <dgm:cxn modelId="{64584D83-DE16-4DD1-8EFA-0CD283BD285B}" type="presParOf" srcId="{0BC86903-7CB0-432A-836A-35C9D5C2466A}" destId="{0E3039FC-5852-42E2-92C5-47A389A8BEB0}" srcOrd="0" destOrd="0" presId="urn:microsoft.com/office/officeart/2005/8/layout/orgChart1"/>
    <dgm:cxn modelId="{5D4BD754-7165-4E4F-8FA0-C05219C978A8}" type="presParOf" srcId="{0BC86903-7CB0-432A-836A-35C9D5C2466A}" destId="{12D94151-E7C8-4AD3-8ABD-2BEA7723AFB1}" srcOrd="1" destOrd="0" presId="urn:microsoft.com/office/officeart/2005/8/layout/orgChart1"/>
    <dgm:cxn modelId="{7E6A1173-B9A5-4FEF-96DE-BECE048DD093}" type="presParOf" srcId="{75E1FDDF-55B4-4109-98A5-CF3EED3FAF08}" destId="{4FDAB593-AB5D-4585-9CC7-58DFBAC56176}" srcOrd="1" destOrd="0" presId="urn:microsoft.com/office/officeart/2005/8/layout/orgChart1"/>
    <dgm:cxn modelId="{8502E358-CAFE-4EE9-BA9D-8F34930A75CE}" type="presParOf" srcId="{75E1FDDF-55B4-4109-98A5-CF3EED3FAF08}" destId="{D1D80A42-0351-4255-9D0C-1BDF285728B3}" srcOrd="2" destOrd="0" presId="urn:microsoft.com/office/officeart/2005/8/layout/orgChart1"/>
    <dgm:cxn modelId="{EC57AF85-139B-4783-B5A9-9F358D6C0FE9}" type="presParOf" srcId="{DFC9465E-E2C0-40BB-8606-DD94EBEC6947}" destId="{F3F5BFD1-2389-48B4-87DE-D51D14DC5B0F}" srcOrd="4" destOrd="0" presId="urn:microsoft.com/office/officeart/2005/8/layout/orgChart1"/>
    <dgm:cxn modelId="{81598A46-1D9E-4920-8017-2215306D660A}" type="presParOf" srcId="{DFC9465E-E2C0-40BB-8606-DD94EBEC6947}" destId="{5FA41662-AC95-4644-A34F-537759F2E47E}" srcOrd="5" destOrd="0" presId="urn:microsoft.com/office/officeart/2005/8/layout/orgChart1"/>
    <dgm:cxn modelId="{63C0D2EE-4A97-45F3-941D-67796541C3FA}" type="presParOf" srcId="{5FA41662-AC95-4644-A34F-537759F2E47E}" destId="{24A62574-C236-460D-BD72-0C8D7716EE05}" srcOrd="0" destOrd="0" presId="urn:microsoft.com/office/officeart/2005/8/layout/orgChart1"/>
    <dgm:cxn modelId="{151F68FB-C502-44DD-BD19-BE951B0E9E32}" type="presParOf" srcId="{24A62574-C236-460D-BD72-0C8D7716EE05}" destId="{7E1046B0-0143-461A-8B5F-0E356B6AED64}" srcOrd="0" destOrd="0" presId="urn:microsoft.com/office/officeart/2005/8/layout/orgChart1"/>
    <dgm:cxn modelId="{9C1FA8D5-AC44-4642-83A4-4BF2E04E5DD1}" type="presParOf" srcId="{24A62574-C236-460D-BD72-0C8D7716EE05}" destId="{E8945175-E37A-47A9-9ECB-B5D824ADADA8}" srcOrd="1" destOrd="0" presId="urn:microsoft.com/office/officeart/2005/8/layout/orgChart1"/>
    <dgm:cxn modelId="{A5747931-3A38-4D83-B0ED-429F7AFBB19E}" type="presParOf" srcId="{5FA41662-AC95-4644-A34F-537759F2E47E}" destId="{40D45BAE-D6D7-4283-8936-A2E2A8B92F57}" srcOrd="1" destOrd="0" presId="urn:microsoft.com/office/officeart/2005/8/layout/orgChart1"/>
    <dgm:cxn modelId="{16B8828C-6987-46D5-B169-84FDC5368FDE}" type="presParOf" srcId="{5FA41662-AC95-4644-A34F-537759F2E47E}" destId="{DF27AA7F-7E02-4C61-8DDD-74C67E340C68}" srcOrd="2" destOrd="0" presId="urn:microsoft.com/office/officeart/2005/8/layout/orgChart1"/>
    <dgm:cxn modelId="{AB3FC873-6620-4A91-A92C-A5B3695BD7B2}" type="presParOf" srcId="{DFC9465E-E2C0-40BB-8606-DD94EBEC6947}" destId="{ED654130-D83C-4FCB-A9A9-68606A05FACA}" srcOrd="6" destOrd="0" presId="urn:microsoft.com/office/officeart/2005/8/layout/orgChart1"/>
    <dgm:cxn modelId="{07261358-9726-4D8A-AC3F-406E70F0F52F}" type="presParOf" srcId="{DFC9465E-E2C0-40BB-8606-DD94EBEC6947}" destId="{D8AC68AB-C3E4-4C44-B5B7-6FB4DEFA9CAA}" srcOrd="7" destOrd="0" presId="urn:microsoft.com/office/officeart/2005/8/layout/orgChart1"/>
    <dgm:cxn modelId="{4C8E2C7F-DFD2-4DE1-A08B-27E8C85CE53B}" type="presParOf" srcId="{D8AC68AB-C3E4-4C44-B5B7-6FB4DEFA9CAA}" destId="{01A665E5-037E-4C76-AA57-2DBE8B02AF25}" srcOrd="0" destOrd="0" presId="urn:microsoft.com/office/officeart/2005/8/layout/orgChart1"/>
    <dgm:cxn modelId="{C02188A5-11C0-4C30-8DDA-A668A0735611}" type="presParOf" srcId="{01A665E5-037E-4C76-AA57-2DBE8B02AF25}" destId="{0DB289C3-A648-40EC-81E1-6E1BBE2C91F3}" srcOrd="0" destOrd="0" presId="urn:microsoft.com/office/officeart/2005/8/layout/orgChart1"/>
    <dgm:cxn modelId="{2985609F-0242-4E63-B4CD-5E9D2A5EAC56}" type="presParOf" srcId="{01A665E5-037E-4C76-AA57-2DBE8B02AF25}" destId="{59647072-78E4-4126-BA27-2B338F7736C9}" srcOrd="1" destOrd="0" presId="urn:microsoft.com/office/officeart/2005/8/layout/orgChart1"/>
    <dgm:cxn modelId="{70B05601-0DDC-451E-B700-7410332EFE84}" type="presParOf" srcId="{D8AC68AB-C3E4-4C44-B5B7-6FB4DEFA9CAA}" destId="{562B5DA2-6F5B-48CC-A3CE-6D8B83EF2F42}" srcOrd="1" destOrd="0" presId="urn:microsoft.com/office/officeart/2005/8/layout/orgChart1"/>
    <dgm:cxn modelId="{B20BE6C7-825F-4FFD-9E39-0596436D05A0}" type="presParOf" srcId="{D8AC68AB-C3E4-4C44-B5B7-6FB4DEFA9CAA}" destId="{B0DBCA17-1337-4EBE-900D-9E2A49E75421}" srcOrd="2" destOrd="0" presId="urn:microsoft.com/office/officeart/2005/8/layout/orgChart1"/>
    <dgm:cxn modelId="{9B6AF373-EA16-45FA-BCB3-3E6C6885DBF4}" type="presParOf" srcId="{CF6D2C40-29DE-41B9-93CB-4201D06DA47D}" destId="{F4A14B6B-5154-4D3C-925C-8869101C21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9CE54-EA8A-4C49-AEDD-08F9C009EF8C}">
      <dsp:nvSpPr>
        <dsp:cNvPr id="0" name=""/>
        <dsp:cNvSpPr/>
      </dsp:nvSpPr>
      <dsp:spPr>
        <a:xfrm>
          <a:off x="4064000" y="2323347"/>
          <a:ext cx="2224013" cy="771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985"/>
              </a:lnTo>
              <a:lnTo>
                <a:pt x="2224013" y="385985"/>
              </a:lnTo>
              <a:lnTo>
                <a:pt x="2224013" y="77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31001-CB90-48AF-8818-6FACE221B122}">
      <dsp:nvSpPr>
        <dsp:cNvPr id="0" name=""/>
        <dsp:cNvSpPr/>
      </dsp:nvSpPr>
      <dsp:spPr>
        <a:xfrm>
          <a:off x="1839986" y="2323347"/>
          <a:ext cx="2224013" cy="771971"/>
        </a:xfrm>
        <a:custGeom>
          <a:avLst/>
          <a:gdLst/>
          <a:ahLst/>
          <a:cxnLst/>
          <a:rect l="0" t="0" r="0" b="0"/>
          <a:pathLst>
            <a:path>
              <a:moveTo>
                <a:pt x="2224013" y="0"/>
              </a:moveTo>
              <a:lnTo>
                <a:pt x="2224013" y="385985"/>
              </a:lnTo>
              <a:lnTo>
                <a:pt x="0" y="385985"/>
              </a:lnTo>
              <a:lnTo>
                <a:pt x="0" y="7719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0FBCA-73A2-4C4E-ACF9-BA9E74F9A286}">
      <dsp:nvSpPr>
        <dsp:cNvPr id="0" name=""/>
        <dsp:cNvSpPr/>
      </dsp:nvSpPr>
      <dsp:spPr>
        <a:xfrm>
          <a:off x="2225972" y="485320"/>
          <a:ext cx="3676054" cy="1838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500" kern="1200" dirty="0"/>
            <a:t>الفعلُ</a:t>
          </a:r>
          <a:endParaRPr lang="en-US" sz="6500" kern="1200" dirty="0"/>
        </a:p>
      </dsp:txBody>
      <dsp:txXfrm>
        <a:off x="2225972" y="485320"/>
        <a:ext cx="3676054" cy="1838027"/>
      </dsp:txXfrm>
    </dsp:sp>
    <dsp:sp modelId="{19EE0023-6BF8-443A-93CA-18EB77EA703B}">
      <dsp:nvSpPr>
        <dsp:cNvPr id="0" name=""/>
        <dsp:cNvSpPr/>
      </dsp:nvSpPr>
      <dsp:spPr>
        <a:xfrm>
          <a:off x="1959" y="3095319"/>
          <a:ext cx="3676054" cy="1838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500" kern="1200" dirty="0"/>
            <a:t>معتلٌّ</a:t>
          </a:r>
          <a:endParaRPr lang="en-US" sz="6500" kern="1200" dirty="0"/>
        </a:p>
      </dsp:txBody>
      <dsp:txXfrm>
        <a:off x="1959" y="3095319"/>
        <a:ext cx="3676054" cy="1838027"/>
      </dsp:txXfrm>
    </dsp:sp>
    <dsp:sp modelId="{DF88DA15-D16B-4EED-8BB9-365F020C5061}">
      <dsp:nvSpPr>
        <dsp:cNvPr id="0" name=""/>
        <dsp:cNvSpPr/>
      </dsp:nvSpPr>
      <dsp:spPr>
        <a:xfrm>
          <a:off x="4449985" y="3095319"/>
          <a:ext cx="3676054" cy="1838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500" kern="1200" dirty="0"/>
            <a:t>صحيحٌ</a:t>
          </a:r>
          <a:endParaRPr lang="en-US" sz="6500" kern="1200" dirty="0"/>
        </a:p>
      </dsp:txBody>
      <dsp:txXfrm>
        <a:off x="4449985" y="3095319"/>
        <a:ext cx="3676054" cy="1838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54130-D83C-4FCB-A9A9-68606A05FACA}">
      <dsp:nvSpPr>
        <dsp:cNvPr id="0" name=""/>
        <dsp:cNvSpPr/>
      </dsp:nvSpPr>
      <dsp:spPr>
        <a:xfrm>
          <a:off x="4787152" y="1570890"/>
          <a:ext cx="3386945" cy="587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08"/>
              </a:lnTo>
              <a:lnTo>
                <a:pt x="1865806" y="161908"/>
              </a:lnTo>
              <a:lnTo>
                <a:pt x="1865806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5BFD1-2389-48B4-87DE-D51D14DC5B0F}">
      <dsp:nvSpPr>
        <dsp:cNvPr id="0" name=""/>
        <dsp:cNvSpPr/>
      </dsp:nvSpPr>
      <dsp:spPr>
        <a:xfrm>
          <a:off x="4741432" y="1570890"/>
          <a:ext cx="91440" cy="5878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E8138-7C0C-4B7E-9322-ACC07389AA40}">
      <dsp:nvSpPr>
        <dsp:cNvPr id="0" name=""/>
        <dsp:cNvSpPr/>
      </dsp:nvSpPr>
      <dsp:spPr>
        <a:xfrm>
          <a:off x="1400207" y="1570890"/>
          <a:ext cx="3386945" cy="587816"/>
        </a:xfrm>
        <a:custGeom>
          <a:avLst/>
          <a:gdLst/>
          <a:ahLst/>
          <a:cxnLst/>
          <a:rect l="0" t="0" r="0" b="0"/>
          <a:pathLst>
            <a:path>
              <a:moveTo>
                <a:pt x="1865806" y="0"/>
              </a:moveTo>
              <a:lnTo>
                <a:pt x="1865806" y="161908"/>
              </a:lnTo>
              <a:lnTo>
                <a:pt x="0" y="161908"/>
              </a:lnTo>
              <a:lnTo>
                <a:pt x="0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C7700-5988-47EF-81FF-FD2E12FE6AB3}">
      <dsp:nvSpPr>
        <dsp:cNvPr id="0" name=""/>
        <dsp:cNvSpPr/>
      </dsp:nvSpPr>
      <dsp:spPr>
        <a:xfrm>
          <a:off x="3387588" y="171326"/>
          <a:ext cx="2799128" cy="1399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>
              <a:latin typeface="Calibri" panose="020F0502020204030204"/>
              <a:ea typeface="+mn-ea"/>
              <a:cs typeface="Arial" panose="020B0604020202020204" pitchFamily="34" charset="0"/>
            </a:rPr>
            <a:t>الفعل الصّحيح</a:t>
          </a:r>
          <a:endParaRPr lang="ar-SA" sz="42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3387588" y="171326"/>
        <a:ext cx="2799128" cy="1399564"/>
      </dsp:txXfrm>
    </dsp:sp>
    <dsp:sp modelId="{0E3039FC-5852-42E2-92C5-47A389A8BEB0}">
      <dsp:nvSpPr>
        <dsp:cNvPr id="0" name=""/>
        <dsp:cNvSpPr/>
      </dsp:nvSpPr>
      <dsp:spPr>
        <a:xfrm>
          <a:off x="642" y="2158707"/>
          <a:ext cx="2799128" cy="1399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>
              <a:latin typeface="Calibri" panose="020F0502020204030204"/>
              <a:ea typeface="+mn-ea"/>
              <a:cs typeface="Arial" panose="020B0604020202020204" pitchFamily="34" charset="0"/>
            </a:rPr>
            <a:t>مُضعّف</a:t>
          </a:r>
        </a:p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>
              <a:latin typeface="Calibri" panose="020F0502020204030204"/>
              <a:ea typeface="+mn-ea"/>
              <a:cs typeface="Arial" panose="020B0604020202020204" pitchFamily="34" charset="0"/>
            </a:rPr>
            <a:t>(عدَّ) (زلزلَ)</a:t>
          </a:r>
          <a:endParaRPr lang="ar-SA" sz="42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642" y="2158707"/>
        <a:ext cx="2799128" cy="1399564"/>
      </dsp:txXfrm>
    </dsp:sp>
    <dsp:sp modelId="{7E1046B0-0143-461A-8B5F-0E356B6AED64}">
      <dsp:nvSpPr>
        <dsp:cNvPr id="0" name=""/>
        <dsp:cNvSpPr/>
      </dsp:nvSpPr>
      <dsp:spPr>
        <a:xfrm>
          <a:off x="3387588" y="2158707"/>
          <a:ext cx="2799128" cy="1399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>
              <a:latin typeface="Calibri" panose="020F0502020204030204"/>
              <a:ea typeface="+mn-ea"/>
              <a:cs typeface="Arial" panose="020B0604020202020204" pitchFamily="34" charset="0"/>
            </a:rPr>
            <a:t>مَهموز</a:t>
          </a:r>
        </a:p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>
              <a:latin typeface="Calibri" panose="020F0502020204030204"/>
              <a:ea typeface="+mn-ea"/>
              <a:cs typeface="Arial" panose="020B0604020202020204" pitchFamily="34" charset="0"/>
            </a:rPr>
            <a:t>(أخذَ،قرأَ،سألَ)</a:t>
          </a:r>
          <a:endParaRPr lang="ar-SA" sz="42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3387588" y="2158707"/>
        <a:ext cx="2799128" cy="1399564"/>
      </dsp:txXfrm>
    </dsp:sp>
    <dsp:sp modelId="{0DB289C3-A648-40EC-81E1-6E1BBE2C91F3}">
      <dsp:nvSpPr>
        <dsp:cNvPr id="0" name=""/>
        <dsp:cNvSpPr/>
      </dsp:nvSpPr>
      <dsp:spPr>
        <a:xfrm>
          <a:off x="6774533" y="2158707"/>
          <a:ext cx="2799128" cy="1399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 dirty="0">
              <a:latin typeface="Calibri" panose="020F0502020204030204"/>
              <a:ea typeface="+mn-ea"/>
              <a:cs typeface="Arial" panose="020B0604020202020204" pitchFamily="34" charset="0"/>
            </a:rPr>
            <a:t>سالم</a:t>
          </a:r>
        </a:p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200" kern="1200" dirty="0">
              <a:latin typeface="Calibri" panose="020F0502020204030204"/>
              <a:ea typeface="+mn-ea"/>
              <a:cs typeface="Arial" panose="020B0604020202020204" pitchFamily="34" charset="0"/>
            </a:rPr>
            <a:t>(درسَ،سبحَ)</a:t>
          </a:r>
          <a:endParaRPr lang="ar-SA" sz="4200" kern="1200" dirty="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6774533" y="2158707"/>
        <a:ext cx="2799128" cy="13995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54130-D83C-4FCB-A9A9-68606A05FACA}">
      <dsp:nvSpPr>
        <dsp:cNvPr id="0" name=""/>
        <dsp:cNvSpPr/>
      </dsp:nvSpPr>
      <dsp:spPr>
        <a:xfrm>
          <a:off x="4309782" y="1281290"/>
          <a:ext cx="3375448" cy="390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08"/>
              </a:lnTo>
              <a:lnTo>
                <a:pt x="1865806" y="161908"/>
              </a:lnTo>
              <a:lnTo>
                <a:pt x="1865806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5BFD1-2389-48B4-87DE-D51D14DC5B0F}">
      <dsp:nvSpPr>
        <dsp:cNvPr id="0" name=""/>
        <dsp:cNvSpPr/>
      </dsp:nvSpPr>
      <dsp:spPr>
        <a:xfrm>
          <a:off x="4309782" y="1281290"/>
          <a:ext cx="1125149" cy="3905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DE8138-7C0C-4B7E-9322-ACC07389AA40}">
      <dsp:nvSpPr>
        <dsp:cNvPr id="0" name=""/>
        <dsp:cNvSpPr/>
      </dsp:nvSpPr>
      <dsp:spPr>
        <a:xfrm>
          <a:off x="3184633" y="1281290"/>
          <a:ext cx="1125149" cy="390547"/>
        </a:xfrm>
        <a:custGeom>
          <a:avLst/>
          <a:gdLst/>
          <a:ahLst/>
          <a:cxnLst/>
          <a:rect l="0" t="0" r="0" b="0"/>
          <a:pathLst>
            <a:path>
              <a:moveTo>
                <a:pt x="1865806" y="0"/>
              </a:moveTo>
              <a:lnTo>
                <a:pt x="1865806" y="161908"/>
              </a:lnTo>
              <a:lnTo>
                <a:pt x="0" y="161908"/>
              </a:lnTo>
              <a:lnTo>
                <a:pt x="0" y="3238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DE24-0A5D-423B-975B-0ACA011064E8}">
      <dsp:nvSpPr>
        <dsp:cNvPr id="0" name=""/>
        <dsp:cNvSpPr/>
      </dsp:nvSpPr>
      <dsp:spPr>
        <a:xfrm>
          <a:off x="190433" y="2601713"/>
          <a:ext cx="278962" cy="2175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5908"/>
              </a:lnTo>
              <a:lnTo>
                <a:pt x="278962" y="2175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69D847-D323-4F87-9463-26EAD10DC3E4}">
      <dsp:nvSpPr>
        <dsp:cNvPr id="0" name=""/>
        <dsp:cNvSpPr/>
      </dsp:nvSpPr>
      <dsp:spPr>
        <a:xfrm>
          <a:off x="190433" y="2601713"/>
          <a:ext cx="278962" cy="855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485"/>
              </a:lnTo>
              <a:lnTo>
                <a:pt x="278962" y="8554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9D860-E30C-47F5-B081-8FE12E25A33A}">
      <dsp:nvSpPr>
        <dsp:cNvPr id="0" name=""/>
        <dsp:cNvSpPr/>
      </dsp:nvSpPr>
      <dsp:spPr>
        <a:xfrm>
          <a:off x="934334" y="1281290"/>
          <a:ext cx="3375448" cy="390547"/>
        </a:xfrm>
        <a:custGeom>
          <a:avLst/>
          <a:gdLst/>
          <a:ahLst/>
          <a:cxnLst/>
          <a:rect l="0" t="0" r="0" b="0"/>
          <a:pathLst>
            <a:path>
              <a:moveTo>
                <a:pt x="3375448" y="0"/>
              </a:moveTo>
              <a:lnTo>
                <a:pt x="3375448" y="195273"/>
              </a:lnTo>
              <a:lnTo>
                <a:pt x="0" y="195273"/>
              </a:lnTo>
              <a:lnTo>
                <a:pt x="0" y="3905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C7700-5988-47EF-81FF-FD2E12FE6AB3}">
      <dsp:nvSpPr>
        <dsp:cNvPr id="0" name=""/>
        <dsp:cNvSpPr/>
      </dsp:nvSpPr>
      <dsp:spPr>
        <a:xfrm>
          <a:off x="3379906" y="351414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الفعل المعتلّ</a:t>
          </a:r>
          <a:endParaRPr lang="ar-SA" sz="28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3379906" y="351414"/>
        <a:ext cx="1859751" cy="929875"/>
      </dsp:txXfrm>
    </dsp:sp>
    <dsp:sp modelId="{009B3F91-BAA1-490C-AD8F-6B2F88DD1907}">
      <dsp:nvSpPr>
        <dsp:cNvPr id="0" name=""/>
        <dsp:cNvSpPr/>
      </dsp:nvSpPr>
      <dsp:spPr>
        <a:xfrm>
          <a:off x="4458" y="1671838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لفيف</a:t>
          </a:r>
          <a:endParaRPr lang="ar-SA" sz="2800" kern="1200"/>
        </a:p>
      </dsp:txBody>
      <dsp:txXfrm>
        <a:off x="4458" y="1671838"/>
        <a:ext cx="1859751" cy="929875"/>
      </dsp:txXfrm>
    </dsp:sp>
    <dsp:sp modelId="{B0EEE025-80A9-4366-868D-5F48AD05F964}">
      <dsp:nvSpPr>
        <dsp:cNvPr id="0" name=""/>
        <dsp:cNvSpPr/>
      </dsp:nvSpPr>
      <dsp:spPr>
        <a:xfrm>
          <a:off x="469396" y="2992261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مقرون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(شوى)</a:t>
          </a:r>
          <a:endParaRPr lang="ar-SA" sz="2800" kern="1200"/>
        </a:p>
      </dsp:txBody>
      <dsp:txXfrm>
        <a:off x="469396" y="2992261"/>
        <a:ext cx="1859751" cy="929875"/>
      </dsp:txXfrm>
    </dsp:sp>
    <dsp:sp modelId="{0563D7FE-5025-4BC8-9DE8-4D0E6CD82F31}">
      <dsp:nvSpPr>
        <dsp:cNvPr id="0" name=""/>
        <dsp:cNvSpPr/>
      </dsp:nvSpPr>
      <dsp:spPr>
        <a:xfrm>
          <a:off x="469396" y="4312684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مفروق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/>
            <a:t>(وعى)</a:t>
          </a:r>
          <a:endParaRPr lang="ar-SA" sz="2800" kern="1200"/>
        </a:p>
      </dsp:txBody>
      <dsp:txXfrm>
        <a:off x="469396" y="4312684"/>
        <a:ext cx="1859751" cy="929875"/>
      </dsp:txXfrm>
    </dsp:sp>
    <dsp:sp modelId="{0E3039FC-5852-42E2-92C5-47A389A8BEB0}">
      <dsp:nvSpPr>
        <dsp:cNvPr id="0" name=""/>
        <dsp:cNvSpPr/>
      </dsp:nvSpPr>
      <dsp:spPr>
        <a:xfrm>
          <a:off x="2254757" y="1671838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ناقص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(رمى،دعا)</a:t>
          </a:r>
          <a:endParaRPr lang="ar-SA" sz="28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2254757" y="1671838"/>
        <a:ext cx="1859751" cy="929875"/>
      </dsp:txXfrm>
    </dsp:sp>
    <dsp:sp modelId="{7E1046B0-0143-461A-8B5F-0E356B6AED64}">
      <dsp:nvSpPr>
        <dsp:cNvPr id="0" name=""/>
        <dsp:cNvSpPr/>
      </dsp:nvSpPr>
      <dsp:spPr>
        <a:xfrm>
          <a:off x="4505056" y="1671838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أجوف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(نامَ)</a:t>
          </a:r>
          <a:endParaRPr lang="ar-SA" sz="28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4505056" y="1671838"/>
        <a:ext cx="1859751" cy="929875"/>
      </dsp:txXfrm>
    </dsp:sp>
    <dsp:sp modelId="{0DB289C3-A648-40EC-81E1-6E1BBE2C91F3}">
      <dsp:nvSpPr>
        <dsp:cNvPr id="0" name=""/>
        <dsp:cNvSpPr/>
      </dsp:nvSpPr>
      <dsp:spPr>
        <a:xfrm>
          <a:off x="6755355" y="1671838"/>
          <a:ext cx="1859751" cy="9298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مثال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800" kern="1200">
              <a:latin typeface="Calibri" panose="020F0502020204030204"/>
              <a:ea typeface="+mn-ea"/>
              <a:cs typeface="Arial" panose="020B0604020202020204" pitchFamily="34" charset="0"/>
            </a:rPr>
            <a:t>(وعدَ،يَبُسَ)</a:t>
          </a:r>
          <a:endParaRPr lang="ar-SA" sz="2800" kern="1200"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6755355" y="1671838"/>
        <a:ext cx="1859751" cy="929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7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8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0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3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3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1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8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9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4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9C36-4CAE-493D-9442-F39BE6FEA5C7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BBFA-024B-4EAC-909A-70AA33FDD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0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JO" dirty="0"/>
              <a:t>الفعلُ الصّحيحُ والفعلُ المعتلُّ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8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941" y="0"/>
            <a:ext cx="3742765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5358" y="2088810"/>
            <a:ext cx="68082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5400" dirty="0"/>
              <a:t>إذا اعتلَّ وسطهُ سُميَ : </a:t>
            </a:r>
            <a:r>
              <a:rPr lang="ar-JO" sz="5400" dirty="0">
                <a:solidFill>
                  <a:srgbClr val="00B050"/>
                </a:solidFill>
              </a:rPr>
              <a:t>أجوف</a:t>
            </a:r>
            <a:r>
              <a:rPr lang="ar-JO" sz="5400" dirty="0"/>
              <a:t> 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3952066" y="3845857"/>
            <a:ext cx="13548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7200" dirty="0"/>
              <a:t>ن</a:t>
            </a:r>
            <a:r>
              <a:rPr lang="ar-JO" sz="7200" dirty="0">
                <a:solidFill>
                  <a:srgbClr val="00B050"/>
                </a:solidFill>
              </a:rPr>
              <a:t>ا</a:t>
            </a:r>
            <a:r>
              <a:rPr lang="ar-JO" sz="7200" dirty="0"/>
              <a:t>مَ</a:t>
            </a:r>
          </a:p>
          <a:p>
            <a:pPr algn="r"/>
            <a:r>
              <a:rPr lang="ar-JO" sz="7200" dirty="0"/>
              <a:t>س</a:t>
            </a:r>
            <a:r>
              <a:rPr lang="ar-JO" sz="7200" dirty="0">
                <a:solidFill>
                  <a:srgbClr val="00B050"/>
                </a:solidFill>
              </a:rPr>
              <a:t>ا</a:t>
            </a:r>
            <a:r>
              <a:rPr lang="ar-JO" sz="7200" dirty="0"/>
              <a:t>ل</a:t>
            </a:r>
            <a:r>
              <a:rPr lang="ar-JO" sz="7200" dirty="0">
                <a:solidFill>
                  <a:srgbClr val="00B050"/>
                </a:solidFill>
              </a:rPr>
              <a:t>َ</a:t>
            </a:r>
            <a:endParaRPr lang="en-US" sz="7200" dirty="0"/>
          </a:p>
        </p:txBody>
      </p:sp>
      <p:sp>
        <p:nvSpPr>
          <p:cNvPr id="5" name="Rectangle 4"/>
          <p:cNvSpPr/>
          <p:nvPr/>
        </p:nvSpPr>
        <p:spPr>
          <a:xfrm>
            <a:off x="1855694" y="314764"/>
            <a:ext cx="3859306" cy="132577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/>
              <a:t>الفعلُ المعتلُّ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6605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1325" y="1291764"/>
            <a:ext cx="3391373" cy="392484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855694" y="314764"/>
            <a:ext cx="3859306" cy="132577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/>
              <a:t>الفعلُ المعتلُّ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594050" y="2088810"/>
            <a:ext cx="64395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5400" dirty="0"/>
              <a:t>إذا اعتلَّ آخرهُ سُمّيَ : </a:t>
            </a:r>
            <a:r>
              <a:rPr lang="ar-JO" sz="5400" dirty="0">
                <a:solidFill>
                  <a:srgbClr val="00B050"/>
                </a:solidFill>
              </a:rPr>
              <a:t>ناقص</a:t>
            </a:r>
            <a:r>
              <a:rPr lang="ar-JO" sz="5400" dirty="0"/>
              <a:t> 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3719993" y="3012140"/>
            <a:ext cx="13179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7200" dirty="0"/>
              <a:t>بك</a:t>
            </a:r>
            <a:r>
              <a:rPr lang="ar-JO" sz="7200" dirty="0">
                <a:solidFill>
                  <a:srgbClr val="00B050"/>
                </a:solidFill>
              </a:rPr>
              <a:t>ى</a:t>
            </a:r>
            <a:endParaRPr lang="ar-JO" sz="7200" dirty="0"/>
          </a:p>
          <a:p>
            <a:pPr algn="r"/>
            <a:r>
              <a:rPr lang="ar-JO" sz="7200" dirty="0"/>
              <a:t>دع</a:t>
            </a:r>
            <a:r>
              <a:rPr lang="ar-JO" sz="7200" dirty="0">
                <a:solidFill>
                  <a:srgbClr val="00B050"/>
                </a:solidFill>
              </a:rPr>
              <a:t>ا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918732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30" y="107576"/>
            <a:ext cx="3810532" cy="39439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32648" y="851681"/>
            <a:ext cx="660309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5400" dirty="0"/>
              <a:t>إذا اعتلَّ وسطهُ وآخرهُ سُمّيَ :</a:t>
            </a:r>
          </a:p>
          <a:p>
            <a:pPr algn="r"/>
            <a:r>
              <a:rPr lang="ar-JO" sz="5400" dirty="0"/>
              <a:t> </a:t>
            </a:r>
            <a:r>
              <a:rPr lang="ar-JO" sz="5400" dirty="0">
                <a:solidFill>
                  <a:srgbClr val="00B050"/>
                </a:solidFill>
              </a:rPr>
              <a:t>لفيف مقرون، مثل:  كوى.</a:t>
            </a:r>
            <a:r>
              <a:rPr lang="ar-JO" sz="5400" dirty="0"/>
              <a:t> </a:t>
            </a:r>
            <a:endParaRPr lang="en-US" sz="5400" dirty="0"/>
          </a:p>
        </p:txBody>
      </p:sp>
      <p:sp>
        <p:nvSpPr>
          <p:cNvPr id="5" name="Rectangle 4"/>
          <p:cNvSpPr/>
          <p:nvPr/>
        </p:nvSpPr>
        <p:spPr>
          <a:xfrm>
            <a:off x="5287901" y="3948986"/>
            <a:ext cx="614783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5400" dirty="0"/>
              <a:t>إذا اعتلَّ أوّلهُ وآخرهُ سُمّيَ :</a:t>
            </a:r>
          </a:p>
          <a:p>
            <a:pPr algn="r"/>
            <a:r>
              <a:rPr lang="ar-JO" sz="5400" dirty="0"/>
              <a:t> </a:t>
            </a:r>
            <a:r>
              <a:rPr lang="ar-JO" sz="5400" dirty="0">
                <a:solidFill>
                  <a:srgbClr val="00B050"/>
                </a:solidFill>
              </a:rPr>
              <a:t>لفيف مفروق، مثل: وعى.</a:t>
            </a:r>
            <a:r>
              <a:rPr lang="ar-JO" sz="5400" dirty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69853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6200059"/>
              </p:ext>
            </p:extLst>
          </p:nvPr>
        </p:nvGraphicFramePr>
        <p:xfrm>
          <a:off x="1936376" y="873760"/>
          <a:ext cx="8619565" cy="559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058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389" y="457200"/>
            <a:ext cx="11241741" cy="3536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4000" dirty="0"/>
              <a:t>الأفعالُ تشبهُ الإنسانَ؛ فهناكَ إنسانٌ صحيحٌ لا يشكو من أيّ مرضٍ، وهناكَ إنسانٌ معتلٌ (مريضٌ) يعاني من مرضٍ ما، كذلكَ الأفعالُ منها </a:t>
            </a:r>
            <a:r>
              <a:rPr lang="ar-JO" sz="4000" dirty="0">
                <a:solidFill>
                  <a:srgbClr val="C00000"/>
                </a:solidFill>
              </a:rPr>
              <a:t>الصّحيحُ</a:t>
            </a:r>
            <a:r>
              <a:rPr lang="ar-JO" sz="4000" dirty="0"/>
              <a:t> ومنها </a:t>
            </a:r>
            <a:r>
              <a:rPr lang="ar-JO" sz="4000" dirty="0">
                <a:solidFill>
                  <a:srgbClr val="C00000"/>
                </a:solidFill>
              </a:rPr>
              <a:t>المعتلُّ</a:t>
            </a:r>
            <a:r>
              <a:rPr lang="ar-JO" sz="4000" dirty="0"/>
              <a:t> الّذي يعاني من إصابتهِ </a:t>
            </a:r>
            <a:r>
              <a:rPr lang="ar-JO" sz="4000" dirty="0">
                <a:solidFill>
                  <a:srgbClr val="C00000"/>
                </a:solidFill>
              </a:rPr>
              <a:t>بأحدِ حروفِ العلّةِ</a:t>
            </a:r>
            <a:r>
              <a:rPr lang="ar-JO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233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16" y="470647"/>
            <a:ext cx="4452860" cy="57142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8" y="1298965"/>
            <a:ext cx="4867835" cy="4057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794377" y="5356615"/>
            <a:ext cx="3240742" cy="1385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dirty="0">
                <a:solidFill>
                  <a:srgbClr val="C00000"/>
                </a:solidFill>
              </a:rPr>
              <a:t>صحيحٌ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89518"/>
            <a:ext cx="3240742" cy="13850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dirty="0">
                <a:solidFill>
                  <a:srgbClr val="C00000"/>
                </a:solidFill>
              </a:rPr>
              <a:t>معتلٌّ</a:t>
            </a:r>
            <a:endParaRPr lang="en-US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8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436110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560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0612" y="1143000"/>
            <a:ext cx="1030044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3600" dirty="0"/>
              <a:t>الفعلُ الصّحيحُ: هو كلُّ فعلٍ </a:t>
            </a:r>
            <a:r>
              <a:rPr lang="ar-JO" sz="3600" dirty="0">
                <a:solidFill>
                  <a:srgbClr val="C00000"/>
                </a:solidFill>
              </a:rPr>
              <a:t>خلتْ</a:t>
            </a:r>
            <a:r>
              <a:rPr lang="ar-JO" sz="3600" dirty="0"/>
              <a:t> حروفه </a:t>
            </a:r>
            <a:r>
              <a:rPr lang="ar-JO" sz="3600" dirty="0">
                <a:solidFill>
                  <a:srgbClr val="FF0000"/>
                </a:solidFill>
              </a:rPr>
              <a:t>الأصليّة</a:t>
            </a:r>
            <a:r>
              <a:rPr lang="ar-JO" sz="3600" dirty="0"/>
              <a:t> من حروف العلّة. </a:t>
            </a:r>
          </a:p>
          <a:p>
            <a:pPr algn="r"/>
            <a:endParaRPr lang="ar-JO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860612" y="2640106"/>
            <a:ext cx="10300447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3600" dirty="0"/>
              <a:t>الفعلُ المعتلُّ: هو ما كانَ أحدُ حروفهِ (أو </a:t>
            </a:r>
            <a:r>
              <a:rPr lang="ar-JO" sz="3600"/>
              <a:t>أكثر) من حروفه </a:t>
            </a:r>
            <a:r>
              <a:rPr lang="ar-JO" sz="3600" dirty="0"/>
              <a:t>الأصليّة حرفَ علّةٍ. 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7-Point Star 4"/>
          <p:cNvSpPr/>
          <p:nvPr/>
        </p:nvSpPr>
        <p:spPr>
          <a:xfrm>
            <a:off x="3765176" y="3966883"/>
            <a:ext cx="4652682" cy="2568388"/>
          </a:xfrm>
          <a:prstGeom prst="star7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dirty="0">
                <a:solidFill>
                  <a:srgbClr val="00B0F0"/>
                </a:solidFill>
              </a:rPr>
              <a:t>حروفُ العلّةِ</a:t>
            </a:r>
          </a:p>
          <a:p>
            <a:pPr algn="ctr"/>
            <a:r>
              <a:rPr lang="ar-JO" sz="4400" dirty="0">
                <a:solidFill>
                  <a:srgbClr val="00B0F0"/>
                </a:solidFill>
              </a:rPr>
              <a:t>و    ا    ي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80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062317" y="308983"/>
            <a:ext cx="9816353" cy="5352229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4000" dirty="0"/>
              <a:t>لمعرفة إذا كانَ الفعلُ صحيحًا أم معتلًّا، علينا إرجاع الفعل إلى </a:t>
            </a:r>
            <a:r>
              <a:rPr lang="ar-JO" sz="4000" dirty="0">
                <a:solidFill>
                  <a:srgbClr val="C00000"/>
                </a:solidFill>
              </a:rPr>
              <a:t>الماضي الثّلاثي</a:t>
            </a:r>
            <a:r>
              <a:rPr lang="ar-JO" sz="4000" dirty="0"/>
              <a:t>، فإذا خلتْ حروفهُ من حروف العلّة يكون </a:t>
            </a:r>
            <a:r>
              <a:rPr lang="ar-JO" sz="4000" dirty="0">
                <a:solidFill>
                  <a:srgbClr val="FF0000"/>
                </a:solidFill>
              </a:rPr>
              <a:t>صحيحًا</a:t>
            </a:r>
            <a:r>
              <a:rPr lang="ar-JO" sz="4000" dirty="0"/>
              <a:t>، وإذا احتوت على </a:t>
            </a:r>
            <a:r>
              <a:rPr lang="ar-JO" sz="4000" u="sng" dirty="0"/>
              <a:t>حرفٍ أو أكثرَ</a:t>
            </a:r>
            <a:r>
              <a:rPr lang="ar-JO" sz="4000" dirty="0"/>
              <a:t> منها يكونُ </a:t>
            </a:r>
            <a:r>
              <a:rPr lang="ar-JO" sz="4000" dirty="0">
                <a:solidFill>
                  <a:srgbClr val="FF0000"/>
                </a:solidFill>
              </a:rPr>
              <a:t>معتلًّا</a:t>
            </a:r>
            <a:r>
              <a:rPr lang="ar-JO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5373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765" y="470647"/>
            <a:ext cx="10354235" cy="211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6000" dirty="0"/>
              <a:t>كتبَ، قالَ، جَرى، باعَ، مرَّ، سألَ، جمعَ، هدَّ، سَقى، وعدَ، مالَ، بدأَ، سبحَ، وعى.</a:t>
            </a:r>
            <a:endParaRPr lang="en-US" sz="6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85466"/>
              </p:ext>
            </p:extLst>
          </p:nvPr>
        </p:nvGraphicFramePr>
        <p:xfrm>
          <a:off x="2623671" y="3274607"/>
          <a:ext cx="8128000" cy="3075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ar-JO" sz="2800" dirty="0">
                          <a:solidFill>
                            <a:srgbClr val="FF0000"/>
                          </a:solidFill>
                        </a:rPr>
                        <a:t>الفعل المعتلّ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ar-JO" sz="2800" dirty="0">
                          <a:solidFill>
                            <a:srgbClr val="FF0000"/>
                          </a:solidFill>
                        </a:rPr>
                        <a:t>الفعل الصّحيح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06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77571644"/>
              </p:ext>
            </p:extLst>
          </p:nvPr>
        </p:nvGraphicFramePr>
        <p:xfrm>
          <a:off x="1290918" y="847166"/>
          <a:ext cx="9574305" cy="3729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96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847" y="369464"/>
            <a:ext cx="3792141" cy="574437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55694" y="314764"/>
            <a:ext cx="3859306" cy="132577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/>
              <a:t>الفعلُ المعتلُّ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31687" y="2689412"/>
            <a:ext cx="4865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4400" dirty="0"/>
              <a:t>إذا اعتلَّ أوّلهُ سُميَ : </a:t>
            </a:r>
            <a:r>
              <a:rPr lang="ar-JO" sz="4400" dirty="0">
                <a:solidFill>
                  <a:srgbClr val="00B050"/>
                </a:solidFill>
              </a:rPr>
              <a:t>مثال</a:t>
            </a:r>
            <a:r>
              <a:rPr lang="ar-JO" sz="4400" dirty="0"/>
              <a:t> 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3519484" y="3805517"/>
            <a:ext cx="13949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7200" dirty="0">
                <a:solidFill>
                  <a:srgbClr val="00B050"/>
                </a:solidFill>
              </a:rPr>
              <a:t>وَ</a:t>
            </a:r>
            <a:r>
              <a:rPr lang="ar-JO" sz="7200" dirty="0"/>
              <a:t>عدَ</a:t>
            </a:r>
          </a:p>
          <a:p>
            <a:pPr algn="r"/>
            <a:r>
              <a:rPr lang="ar-JO" sz="7200" dirty="0">
                <a:solidFill>
                  <a:srgbClr val="00B050"/>
                </a:solidFill>
              </a:rPr>
              <a:t>يَ</a:t>
            </a:r>
            <a:r>
              <a:rPr lang="ar-JO" sz="7200" dirty="0"/>
              <a:t>بُسَ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211485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257</Words>
  <Application>Microsoft Office PowerPoint</Application>
  <PresentationFormat>Widescreen</PresentationFormat>
  <Paragraphs>50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الفعلُ الصّحيحُ والفعلُ المعتلُّ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h.haddadin</cp:lastModifiedBy>
  <cp:revision>28</cp:revision>
  <dcterms:created xsi:type="dcterms:W3CDTF">2021-04-12T17:04:22Z</dcterms:created>
  <dcterms:modified xsi:type="dcterms:W3CDTF">2022-05-23T10:18:03Z</dcterms:modified>
</cp:coreProperties>
</file>