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1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4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5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7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6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7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4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56A77-4E86-46E3-9F5C-94AD212BD443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85404-A3EE-403C-B98A-C6AA37500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1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JO" dirty="0" smtClean="0"/>
              <a:t>كتابةُ كلمةِ مئةٍ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68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070" y="497541"/>
            <a:ext cx="9947296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4400" dirty="0" smtClean="0"/>
              <a:t>الهمزةُ المتوسّطةُ تُكتبُ على نبرةٍ إذا كانت مكسورةً أو ما </a:t>
            </a:r>
            <a:r>
              <a:rPr lang="ar-JO" sz="4000" dirty="0" smtClean="0"/>
              <a:t>قبلها مكسورًا.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04682" y="3904130"/>
            <a:ext cx="994729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5400" dirty="0" smtClean="0"/>
              <a:t>تُكتبُ كلمةُ (مئة) كما تُلفظُ، سواءً أكانت مفردةً أو مضافةً إلى الأعداد.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5004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070" y="2138082"/>
            <a:ext cx="9947296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6000" smtClean="0"/>
              <a:t>ثلاثُمئةٍ     </a:t>
            </a:r>
            <a:r>
              <a:rPr lang="ar-JO" sz="6000" smtClean="0"/>
              <a:t>أربعُمئةٍ   خمسُمئةٍ      </a:t>
            </a:r>
            <a:r>
              <a:rPr lang="ar-JO" sz="6000" dirty="0" smtClean="0"/>
              <a:t>ستُّمئةٍ</a:t>
            </a:r>
          </a:p>
          <a:p>
            <a:pPr algn="r"/>
            <a:r>
              <a:rPr lang="ar-JO" sz="6000" dirty="0" smtClean="0"/>
              <a:t>سبعُمئةٍ     ثمانُمئةٍ      تسعُمئةٍ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3121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كتابةُ كلمةِ مئةٍ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كتابةُ كلمةِ مئةٍ</dc:title>
  <dc:creator>user</dc:creator>
  <cp:lastModifiedBy>user</cp:lastModifiedBy>
  <cp:revision>5</cp:revision>
  <dcterms:created xsi:type="dcterms:W3CDTF">2021-04-18T17:12:42Z</dcterms:created>
  <dcterms:modified xsi:type="dcterms:W3CDTF">2021-04-21T08:38:38Z</dcterms:modified>
</cp:coreProperties>
</file>