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90" r:id="rId4"/>
    <p:sldId id="321" r:id="rId5"/>
    <p:sldId id="258" r:id="rId6"/>
    <p:sldId id="259" r:id="rId7"/>
    <p:sldId id="293" r:id="rId8"/>
    <p:sldId id="260" r:id="rId9"/>
    <p:sldId id="261" r:id="rId10"/>
    <p:sldId id="263" r:id="rId11"/>
    <p:sldId id="289" r:id="rId12"/>
    <p:sldId id="322" r:id="rId13"/>
    <p:sldId id="291" r:id="rId14"/>
    <p:sldId id="312" r:id="rId15"/>
    <p:sldId id="264" r:id="rId16"/>
    <p:sldId id="282" r:id="rId17"/>
    <p:sldId id="283" r:id="rId18"/>
    <p:sldId id="284" r:id="rId19"/>
    <p:sldId id="292" r:id="rId20"/>
    <p:sldId id="313" r:id="rId21"/>
    <p:sldId id="314" r:id="rId22"/>
    <p:sldId id="281" r:id="rId23"/>
    <p:sldId id="269" r:id="rId24"/>
    <p:sldId id="267" r:id="rId25"/>
    <p:sldId id="276" r:id="rId26"/>
    <p:sldId id="273" r:id="rId27"/>
    <p:sldId id="288" r:id="rId28"/>
    <p:sldId id="277" r:id="rId29"/>
    <p:sldId id="285" r:id="rId30"/>
    <p:sldId id="294" r:id="rId31"/>
    <p:sldId id="295" r:id="rId32"/>
    <p:sldId id="296" r:id="rId33"/>
    <p:sldId id="297" r:id="rId34"/>
    <p:sldId id="298" r:id="rId35"/>
    <p:sldId id="299" r:id="rId36"/>
    <p:sldId id="320" r:id="rId37"/>
    <p:sldId id="309" r:id="rId38"/>
    <p:sldId id="310" r:id="rId39"/>
    <p:sldId id="311" r:id="rId40"/>
    <p:sldId id="315" r:id="rId41"/>
    <p:sldId id="265" r:id="rId42"/>
    <p:sldId id="266" r:id="rId43"/>
    <p:sldId id="270" r:id="rId44"/>
    <p:sldId id="271" r:id="rId45"/>
    <p:sldId id="272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16" r:id="rId55"/>
    <p:sldId id="317" r:id="rId56"/>
    <p:sldId id="318" r:id="rId57"/>
    <p:sldId id="319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0" autoAdjust="0"/>
    <p:restoredTop sz="94660"/>
  </p:normalViewPr>
  <p:slideViewPr>
    <p:cSldViewPr snapToGrid="0">
      <p:cViewPr varScale="1">
        <p:scale>
          <a:sx n="72" d="100"/>
          <a:sy n="72" d="100"/>
        </p:scale>
        <p:origin x="3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5DCB8-9295-443D-A85E-DBED0D782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409BD-12CA-41E8-907A-39CD77995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665EC-4DA4-447F-AB30-73D39E82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DA2B9-B734-4F4B-9040-43C13ADD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3C3F0-645E-4055-B4CE-043A369E6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4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B4FD-5868-46EB-874B-9CE66D07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7F3978-2533-43CF-9AEB-5EFB78150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8D54F-F971-4EBA-8FAE-7E5193DE3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FE6F2-AF21-4705-82A0-C85B7AD30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1803D0-87B1-471F-9737-36007BCDA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0BD619-ACE1-499E-B557-B32774DC84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35886-91BC-4F71-BA57-F0FD9C8A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93BA5-7055-489D-B669-CC4BC6F4C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C068E-DD99-40B1-9998-78BEC43CC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44D77-2456-4E72-A136-E6E5395BD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7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E727D-5419-4C39-947B-95172C15E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DB159-8C39-4DB8-A6B8-4F1E0F555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88EF9-D0D4-4B4B-9440-531BE4E98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B20BD-826B-450C-8E6E-00C90D3BF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3AD2-8D43-40A1-9E8B-AAE5595D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1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7B9CE-2FCF-44C6-96A5-126213A12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83C5D-EB4F-44E7-8411-1E1C81A09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6E68-D93C-45AF-B095-9750835F9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721AC-F0C3-4CB4-A770-F56FDC5E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E7CF4-90A8-45F8-B9AC-4BD9585B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6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7E23-BB29-4E3E-B0CD-82C12F502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EA255-3DAA-4575-986C-E3FE25C15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C8B9AD-B221-460A-BF8D-F91EE05C4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AB797-576D-4648-8196-E98A2F8D8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51B1A-E7CB-42D9-BAEF-73AA5C166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9E63E0-5124-46AF-85F8-E4DAC575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71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CB3C6-1051-41CE-A3F7-3E40CFE8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3237C-2797-42E3-8584-1F5239658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4FB93-F07B-4341-AB33-7DE665AC3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82115A-B219-4A89-B11E-5DA78BF83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4E6DF2-8A44-46D9-A51F-15ECCAA04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91A9B5-96E9-4988-B38C-CD725FA89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1EC8B9-8A28-4C18-B010-EEF0074B1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804488-A37C-4548-93F2-FCA34681B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8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22C2C-A9C4-4925-B50C-A2927EB0F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83C79F-7D44-4600-94B9-757B6C243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07393-D80B-40D9-8A40-37C09785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6E87FF-2FE2-4B1E-BA23-41EFB64E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6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89BDA6-67EB-46C9-8D64-A0ECA0DAC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423914-B93D-4926-9CDD-EC9963254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EE56B-02DF-48ED-A21F-A23C959E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6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2DEE8-66B8-4A90-A677-D4CC5B31B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D4367-AF5C-4BD3-A92D-65665769B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4309D-8260-483B-9536-96E6C6773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6C555-D5FE-48BE-830F-8F4C8E4AE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5189E-FC2D-48E0-85A4-7843EAF8A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04C95-3051-4B63-B9FD-D915E6D60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5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67234-8F1F-4AF4-93F6-F8E78DA4C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248A46-7FA0-414D-978A-44CB466D8A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0E70C-8171-451C-BA13-5A78717A54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06A61E-981C-44A6-AC6F-4E3B9A8E3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BDE27-DC17-43C1-9719-5340AD3D11B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C331C3-B7CB-4157-BABA-74C1DF3FA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83CB8-B8E6-440E-AF96-A0689BC4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1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97BE98-FC2E-46E6-8FA8-5E5821FA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398CE-1E1E-4710-BA98-397613C6BB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F039E-09A4-48BD-88EA-0CB3E6140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BDE27-DC17-43C1-9719-5340AD3D11B9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EACB7-EA25-49FD-9C04-182A1E75D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64C26-246D-40E1-B4C7-3CC91FD9E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2BF21-883C-4C38-8464-37204F0D54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1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EBD74-B80A-405C-BF80-CE863D55D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5400" b="1" dirty="0">
                <a:latin typeface="Century Gothic" panose="020B0502020202020204" pitchFamily="34" charset="0"/>
              </a:rPr>
              <a:t>           Daily message</a:t>
            </a:r>
          </a:p>
          <a:p>
            <a:pPr marL="0" indent="0">
              <a:buNone/>
            </a:pPr>
            <a:r>
              <a:rPr lang="en-US" sz="5400" dirty="0">
                <a:latin typeface="Century Gothic" panose="020B0502020202020204" pitchFamily="34" charset="0"/>
              </a:rPr>
              <a:t>Today we are going to learn  a new sound.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635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DB5B1-3BB1-41F1-9DD5-8169B9869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182" y="1323805"/>
            <a:ext cx="5478946" cy="46647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cook</a:t>
            </a:r>
          </a:p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.  . 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28" y="1304144"/>
            <a:ext cx="5204918" cy="468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16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C2BE3-2F31-4EF2-8EF5-79C5459AD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600" b="1" dirty="0" err="1">
                <a:latin typeface="Century Gothic" panose="020B0502020202020204" pitchFamily="34" charset="0"/>
              </a:rPr>
              <a:t>oo</a:t>
            </a:r>
            <a:endParaRPr lang="en-US" sz="16600" b="1" dirty="0"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49410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AE0607-2AA0-4ED1-94EE-236D150048F0}"/>
              </a:ext>
            </a:extLst>
          </p:cNvPr>
          <p:cNvSpPr txBox="1"/>
          <p:nvPr/>
        </p:nvSpPr>
        <p:spPr>
          <a:xfrm>
            <a:off x="4014439" y="535259"/>
            <a:ext cx="227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 </a:t>
            </a:r>
            <a:r>
              <a:rPr lang="en-US" dirty="0" err="1"/>
              <a:t>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608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DB5B1-3BB1-41F1-9DD5-8169B9869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27" y="1435797"/>
            <a:ext cx="5478946" cy="466476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moon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 .   . 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373" y="1435797"/>
            <a:ext cx="5897382" cy="353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52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08C4E-8477-474E-85AD-23E0449DD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8" y="462079"/>
            <a:ext cx="6185452" cy="5249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zoo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 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866" y="869443"/>
            <a:ext cx="7053470" cy="504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66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C5D94-5528-4C17-8BD7-DBB3678D3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013" y="1150232"/>
            <a:ext cx="6278217" cy="43974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boot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 .  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89" y="1453489"/>
            <a:ext cx="3790929" cy="379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38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D73FE-78ED-4FB2-9121-FECF00575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033" y="1457471"/>
            <a:ext cx="5893904" cy="399035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food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 .  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42"/>
          <a:stretch/>
        </p:blipFill>
        <p:spPr>
          <a:xfrm>
            <a:off x="6239336" y="984181"/>
            <a:ext cx="5023272" cy="446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70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E2128-C1FA-48FD-9E6E-D4F6D8ACA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715" y="1530532"/>
            <a:ext cx="4953931" cy="38180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1400" dirty="0">
                <a:latin typeface="Century Gothic" panose="020B0502020202020204" pitchFamily="34" charset="0"/>
              </a:rPr>
              <a:t>pool</a:t>
            </a:r>
            <a:r>
              <a:rPr lang="en-US" sz="3600" dirty="0">
                <a:latin typeface="Century Gothic" panose="020B0502020202020204" pitchFamily="34" charset="0"/>
              </a:rPr>
              <a:t>        </a:t>
            </a:r>
            <a:r>
              <a:rPr lang="en-US" sz="25700" dirty="0">
                <a:latin typeface="Century Gothic" panose="020B0502020202020204" pitchFamily="34" charset="0"/>
              </a:rPr>
              <a:t>.</a:t>
            </a:r>
            <a:r>
              <a:rPr lang="en-US" sz="9600" dirty="0">
                <a:latin typeface="Century Gothic" panose="020B0502020202020204" pitchFamily="34" charset="0"/>
              </a:rPr>
              <a:t>    </a:t>
            </a:r>
            <a:r>
              <a:rPr lang="en-US" sz="23700" dirty="0">
                <a:latin typeface="Century Gothic" panose="020B0502020202020204" pitchFamily="34" charset="0"/>
              </a:rPr>
              <a:t>.  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46" y="1530532"/>
            <a:ext cx="5651425" cy="316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12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C0927-680C-4730-A45C-BC455F6D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8313"/>
            <a:ext cx="4369904" cy="4268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roots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 . 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243" y="1124262"/>
            <a:ext cx="3405088" cy="476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26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C0927-680C-4730-A45C-BC455F6D0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19" y="1563540"/>
            <a:ext cx="5157866" cy="426865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4700" dirty="0">
                <a:latin typeface="Century Gothic" panose="020B0502020202020204" pitchFamily="34" charset="0"/>
              </a:rPr>
              <a:t>spoon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.   . 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119" y="1323697"/>
            <a:ext cx="4044612" cy="404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4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C2BE3-2F31-4EF2-8EF5-79C5459AD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600" dirty="0" err="1">
                <a:latin typeface="Franklin Gothic Medium Cond" panose="020B0606030402020204" pitchFamily="34" charset="0"/>
              </a:rPr>
              <a:t>oo</a:t>
            </a:r>
            <a:r>
              <a:rPr lang="en-US" sz="16600" dirty="0">
                <a:latin typeface="Century Gothic" panose="020B0502020202020204" pitchFamily="34" charset="0"/>
              </a:rPr>
              <a:t>   </a:t>
            </a:r>
            <a:r>
              <a:rPr lang="en-US" sz="13000" b="1" dirty="0" err="1">
                <a:latin typeface="Century Gothic" panose="020B0502020202020204" pitchFamily="34" charset="0"/>
              </a:rPr>
              <a:t>oo</a:t>
            </a:r>
            <a:endParaRPr lang="en-US" sz="130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 .      .</a:t>
            </a:r>
          </a:p>
        </p:txBody>
      </p:sp>
    </p:spTree>
    <p:extLst>
      <p:ext uri="{BB962C8B-B14F-4D97-AF65-F5344CB8AC3E}">
        <p14:creationId xmlns:p14="http://schemas.microsoft.com/office/powerpoint/2010/main" val="3057641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66EBD-42AF-47C3-B959-82350CBF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274" y="1500184"/>
            <a:ext cx="5607614" cy="3955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room</a:t>
            </a:r>
          </a:p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.  . 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92" y="3697009"/>
            <a:ext cx="4909094" cy="3155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92" y="106436"/>
            <a:ext cx="4909094" cy="337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4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66EBD-42AF-47C3-B959-82350CBF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90" y="1007436"/>
            <a:ext cx="6716110" cy="3955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scoop</a:t>
            </a:r>
          </a:p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. .  .  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5"/>
          <a:stretch/>
        </p:blipFill>
        <p:spPr>
          <a:xfrm>
            <a:off x="7105338" y="1120826"/>
            <a:ext cx="3852471" cy="478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08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07AD20-D49D-476E-952C-C97DF8567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0684" y="1562521"/>
            <a:ext cx="7186448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look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 .  .</a:t>
            </a:r>
          </a:p>
        </p:txBody>
      </p:sp>
    </p:spTree>
    <p:extLst>
      <p:ext uri="{BB962C8B-B14F-4D97-AF65-F5344CB8AC3E}">
        <p14:creationId xmlns:p14="http://schemas.microsoft.com/office/powerpoint/2010/main" val="2085806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9CD80-C34F-4765-BA6E-DF7F3D7F6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014" y="509752"/>
            <a:ext cx="7627883" cy="5872163"/>
          </a:xfrm>
        </p:spPr>
        <p:txBody>
          <a:bodyPr/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zoom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 .   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64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8EB4A-FD01-4D0E-A258-1E4379EE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069" y="1014476"/>
            <a:ext cx="9377855" cy="5540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bloom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.  .   .</a:t>
            </a:r>
          </a:p>
        </p:txBody>
      </p:sp>
    </p:spTree>
    <p:extLst>
      <p:ext uri="{BB962C8B-B14F-4D97-AF65-F5344CB8AC3E}">
        <p14:creationId xmlns:p14="http://schemas.microsoft.com/office/powerpoint/2010/main" val="2164971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96E99-1AE6-4204-9F16-4C13A0DC8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340" y="903432"/>
            <a:ext cx="6950309" cy="56203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book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  .  .</a:t>
            </a:r>
          </a:p>
        </p:txBody>
      </p:sp>
    </p:spTree>
    <p:extLst>
      <p:ext uri="{BB962C8B-B14F-4D97-AF65-F5344CB8AC3E}">
        <p14:creationId xmlns:p14="http://schemas.microsoft.com/office/powerpoint/2010/main" val="1555057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41952-91D3-4EAD-9011-9C854EF0F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7740" y="1041462"/>
            <a:ext cx="10515600" cy="638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good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.  .   .</a:t>
            </a:r>
          </a:p>
        </p:txBody>
      </p:sp>
    </p:spTree>
    <p:extLst>
      <p:ext uri="{BB962C8B-B14F-4D97-AF65-F5344CB8AC3E}">
        <p14:creationId xmlns:p14="http://schemas.microsoft.com/office/powerpoint/2010/main" val="1500845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ED4C5-2057-4203-B55A-5F9F60EC2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2406" y="566657"/>
            <a:ext cx="7880131" cy="6020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noon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.  .  .</a:t>
            </a:r>
          </a:p>
        </p:txBody>
      </p:sp>
    </p:spTree>
    <p:extLst>
      <p:ext uri="{BB962C8B-B14F-4D97-AF65-F5344CB8AC3E}">
        <p14:creationId xmlns:p14="http://schemas.microsoft.com/office/powerpoint/2010/main" val="2223166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C16E-A562-40F6-B02E-22FB3841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543" y="610057"/>
            <a:ext cx="6587016" cy="58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stood</a:t>
            </a:r>
          </a:p>
          <a:p>
            <a:pPr marL="0" indent="0">
              <a:buNone/>
            </a:pPr>
            <a:r>
              <a:rPr lang="en-US" sz="17500" dirty="0">
                <a:latin typeface="Century Gothic" panose="020B0502020202020204" pitchFamily="34" charset="0"/>
              </a:rPr>
              <a:t>. .</a:t>
            </a:r>
            <a:r>
              <a:rPr lang="en-US" sz="19900" dirty="0">
                <a:latin typeface="Century Gothic" panose="020B0502020202020204" pitchFamily="34" charset="0"/>
              </a:rPr>
              <a:t> .  .</a:t>
            </a:r>
          </a:p>
        </p:txBody>
      </p:sp>
    </p:spTree>
    <p:extLst>
      <p:ext uri="{BB962C8B-B14F-4D97-AF65-F5344CB8AC3E}">
        <p14:creationId xmlns:p14="http://schemas.microsoft.com/office/powerpoint/2010/main" val="2713385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77B7F-7BD4-472F-9245-58433169B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712" y="1246389"/>
            <a:ext cx="7693572" cy="57661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soon</a:t>
            </a:r>
          </a:p>
          <a:p>
            <a:pPr marL="0" indent="0">
              <a:buNone/>
            </a:pPr>
            <a:r>
              <a:rPr lang="en-US" sz="13800" dirty="0">
                <a:latin typeface="Century Gothic" panose="020B0502020202020204" pitchFamily="34" charset="0"/>
              </a:rPr>
              <a:t>.   .  .</a:t>
            </a:r>
            <a:endParaRPr lang="en-US" sz="9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374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C2BE3-2F31-4EF2-8EF5-79C5459AD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600" dirty="0" err="1">
                <a:latin typeface="Franklin Gothic Medium Cond" panose="020B0606030402020204" pitchFamily="34" charset="0"/>
              </a:rPr>
              <a:t>oo</a:t>
            </a:r>
            <a:endParaRPr lang="en-US" sz="16600" dirty="0">
              <a:latin typeface="Franklin Gothic Medium Cond" panose="020B0606030402020204" pitchFamily="34" charset="0"/>
            </a:endParaRPr>
          </a:p>
          <a:p>
            <a:pPr marL="0" indent="0" algn="ctr">
              <a:buNone/>
            </a:pPr>
            <a:r>
              <a:rPr lang="en-US" sz="166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6818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C16E-A562-40F6-B02E-22FB3841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543" y="610057"/>
            <a:ext cx="6587016" cy="58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took</a:t>
            </a:r>
          </a:p>
          <a:p>
            <a:pPr marL="0" indent="0">
              <a:buNone/>
            </a:pPr>
            <a:r>
              <a:rPr lang="en-US" sz="17500" dirty="0">
                <a:latin typeface="Century Gothic" panose="020B0502020202020204" pitchFamily="34" charset="0"/>
              </a:rPr>
              <a:t>. </a:t>
            </a:r>
            <a:r>
              <a:rPr lang="en-US" sz="19900" dirty="0">
                <a:latin typeface="Century Gothic" panose="020B0502020202020204" pitchFamily="34" charset="0"/>
              </a:rPr>
              <a:t> </a:t>
            </a:r>
            <a:r>
              <a:rPr lang="en-US" sz="17000" dirty="0">
                <a:latin typeface="Century Gothic" panose="020B0502020202020204" pitchFamily="34" charset="0"/>
              </a:rPr>
              <a:t>.</a:t>
            </a:r>
            <a:r>
              <a:rPr lang="en-US" sz="19900" dirty="0">
                <a:latin typeface="Century Gothic" panose="020B0502020202020204" pitchFamily="34" charset="0"/>
              </a:rPr>
              <a:t>  </a:t>
            </a:r>
            <a:r>
              <a:rPr lang="en-US" sz="17000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58306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C16E-A562-40F6-B02E-22FB3841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543" y="610057"/>
            <a:ext cx="6587016" cy="58191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broom</a:t>
            </a:r>
          </a:p>
          <a:p>
            <a:pPr marL="0" indent="0">
              <a:buNone/>
            </a:pPr>
            <a:r>
              <a:rPr lang="en-US" sz="18500" dirty="0">
                <a:latin typeface="Century Gothic" panose="020B0502020202020204" pitchFamily="34" charset="0"/>
              </a:rPr>
              <a:t>. .</a:t>
            </a:r>
            <a:r>
              <a:rPr lang="en-US" sz="19900" dirty="0">
                <a:latin typeface="Century Gothic" panose="020B0502020202020204" pitchFamily="34" charset="0"/>
              </a:rPr>
              <a:t>  . .</a:t>
            </a:r>
          </a:p>
        </p:txBody>
      </p:sp>
    </p:spTree>
    <p:extLst>
      <p:ext uri="{BB962C8B-B14F-4D97-AF65-F5344CB8AC3E}">
        <p14:creationId xmlns:p14="http://schemas.microsoft.com/office/powerpoint/2010/main" val="1216254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C16E-A562-40F6-B02E-22FB3841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543" y="610057"/>
            <a:ext cx="6587016" cy="58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wool</a:t>
            </a:r>
          </a:p>
          <a:p>
            <a:pPr marL="0" indent="0">
              <a:buNone/>
            </a:pPr>
            <a:r>
              <a:rPr lang="en-US" sz="18500" dirty="0">
                <a:latin typeface="Century Gothic" panose="020B0502020202020204" pitchFamily="34" charset="0"/>
              </a:rPr>
              <a:t> .  .</a:t>
            </a:r>
            <a:r>
              <a:rPr lang="en-US" sz="19900" dirty="0">
                <a:latin typeface="Century Gothic" panose="020B0502020202020204" pitchFamily="34" charset="0"/>
              </a:rPr>
              <a:t>  .  </a:t>
            </a:r>
          </a:p>
        </p:txBody>
      </p:sp>
    </p:spTree>
    <p:extLst>
      <p:ext uri="{BB962C8B-B14F-4D97-AF65-F5344CB8AC3E}">
        <p14:creationId xmlns:p14="http://schemas.microsoft.com/office/powerpoint/2010/main" val="1708286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C16E-A562-40F6-B02E-22FB3841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543" y="610057"/>
            <a:ext cx="6587016" cy="58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tool</a:t>
            </a:r>
          </a:p>
          <a:p>
            <a:pPr marL="0" indent="0">
              <a:buNone/>
            </a:pPr>
            <a:r>
              <a:rPr lang="en-US" sz="19000" dirty="0">
                <a:latin typeface="Century Gothic" panose="020B0502020202020204" pitchFamily="34" charset="0"/>
              </a:rPr>
              <a:t>. .</a:t>
            </a:r>
            <a:r>
              <a:rPr lang="en-US" sz="19900" dirty="0">
                <a:latin typeface="Century Gothic" panose="020B0502020202020204" pitchFamily="34" charset="0"/>
              </a:rPr>
              <a:t> .  </a:t>
            </a:r>
          </a:p>
        </p:txBody>
      </p:sp>
    </p:spTree>
    <p:extLst>
      <p:ext uri="{BB962C8B-B14F-4D97-AF65-F5344CB8AC3E}">
        <p14:creationId xmlns:p14="http://schemas.microsoft.com/office/powerpoint/2010/main" val="4247234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C16E-A562-40F6-B02E-22FB3841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543" y="610057"/>
            <a:ext cx="6587016" cy="58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hoop</a:t>
            </a:r>
          </a:p>
          <a:p>
            <a:pPr marL="0" indent="0">
              <a:buNone/>
            </a:pPr>
            <a:r>
              <a:rPr lang="en-US" sz="20000" dirty="0">
                <a:latin typeface="Century Gothic" panose="020B0502020202020204" pitchFamily="34" charset="0"/>
              </a:rPr>
              <a:t>. .</a:t>
            </a:r>
            <a:r>
              <a:rPr lang="en-US" sz="19900" dirty="0">
                <a:latin typeface="Century Gothic" panose="020B0502020202020204" pitchFamily="34" charset="0"/>
              </a:rPr>
              <a:t> .  .</a:t>
            </a:r>
          </a:p>
        </p:txBody>
      </p:sp>
    </p:spTree>
    <p:extLst>
      <p:ext uri="{BB962C8B-B14F-4D97-AF65-F5344CB8AC3E}">
        <p14:creationId xmlns:p14="http://schemas.microsoft.com/office/powerpoint/2010/main" val="26295970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C16E-A562-40F6-B02E-22FB3841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543" y="610057"/>
            <a:ext cx="6587016" cy="58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hook</a:t>
            </a:r>
          </a:p>
          <a:p>
            <a:pPr marL="0" indent="0">
              <a:buNone/>
            </a:pPr>
            <a:r>
              <a:rPr lang="en-US" sz="20000" dirty="0">
                <a:latin typeface="Century Gothic" panose="020B0502020202020204" pitchFamily="34" charset="0"/>
              </a:rPr>
              <a:t>.  .</a:t>
            </a:r>
            <a:r>
              <a:rPr lang="en-US" sz="19900" dirty="0">
                <a:latin typeface="Century Gothic" panose="020B0502020202020204" pitchFamily="34" charset="0"/>
              </a:rPr>
              <a:t>  .  </a:t>
            </a:r>
          </a:p>
        </p:txBody>
      </p:sp>
    </p:spTree>
    <p:extLst>
      <p:ext uri="{BB962C8B-B14F-4D97-AF65-F5344CB8AC3E}">
        <p14:creationId xmlns:p14="http://schemas.microsoft.com/office/powerpoint/2010/main" val="3804799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C16E-A562-40F6-B02E-22FB3841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543" y="610057"/>
            <a:ext cx="6587016" cy="58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cool</a:t>
            </a:r>
          </a:p>
          <a:p>
            <a:pPr marL="0" indent="0">
              <a:buNone/>
            </a:pPr>
            <a:r>
              <a:rPr lang="en-US" sz="20000" dirty="0">
                <a:latin typeface="Century Gothic" panose="020B0502020202020204" pitchFamily="34" charset="0"/>
              </a:rPr>
              <a:t>.  .</a:t>
            </a:r>
            <a:r>
              <a:rPr lang="en-US" sz="19900" dirty="0">
                <a:latin typeface="Century Gothic" panose="020B0502020202020204" pitchFamily="34" charset="0"/>
              </a:rPr>
              <a:t> .  </a:t>
            </a:r>
          </a:p>
        </p:txBody>
      </p:sp>
    </p:spTree>
    <p:extLst>
      <p:ext uri="{BB962C8B-B14F-4D97-AF65-F5344CB8AC3E}">
        <p14:creationId xmlns:p14="http://schemas.microsoft.com/office/powerpoint/2010/main" val="568069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70" y="415054"/>
            <a:ext cx="9774620" cy="64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7645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n on 1st Gr. Reading &amp; Writing">
            <a:extLst>
              <a:ext uri="{FF2B5EF4-FFF2-40B4-BE49-F238E27FC236}">
                <a16:creationId xmlns:a16="http://schemas.microsoft.com/office/drawing/2014/main" id="{E9A81661-6E27-4465-8D98-0FBD4A5B3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426" y="299537"/>
            <a:ext cx="7235711" cy="616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575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8E6E06-18ED-4712-AFF8-BE95F78093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67" t="58356" r="10134" b="19129"/>
          <a:stretch/>
        </p:blipFill>
        <p:spPr>
          <a:xfrm>
            <a:off x="2915478" y="212034"/>
            <a:ext cx="5605669" cy="1550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7FD583-16C1-4C84-AF68-42BDD4A61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420" y="2036991"/>
            <a:ext cx="4316342" cy="46089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B809AF-A052-4D96-A70F-8262C0E9DC99}"/>
              </a:ext>
            </a:extLst>
          </p:cNvPr>
          <p:cNvSpPr txBox="1"/>
          <p:nvPr/>
        </p:nvSpPr>
        <p:spPr>
          <a:xfrm>
            <a:off x="616226" y="2393796"/>
            <a:ext cx="76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0CEB52-1811-4B0C-BB62-EB029ED86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762" y="1577354"/>
            <a:ext cx="1475360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C70A5F-378D-4EAF-B0DE-D935622A0757}"/>
              </a:ext>
            </a:extLst>
          </p:cNvPr>
          <p:cNvSpPr txBox="1"/>
          <p:nvPr/>
        </p:nvSpPr>
        <p:spPr>
          <a:xfrm>
            <a:off x="8225320" y="5043671"/>
            <a:ext cx="76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D6C30A-678E-41C7-85BA-73721FCA0814}"/>
              </a:ext>
            </a:extLst>
          </p:cNvPr>
          <p:cNvSpPr txBox="1"/>
          <p:nvPr/>
        </p:nvSpPr>
        <p:spPr>
          <a:xfrm>
            <a:off x="9939130" y="2711777"/>
            <a:ext cx="76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6BE2CD-2714-47A6-9394-150DF03BD819}"/>
              </a:ext>
            </a:extLst>
          </p:cNvPr>
          <p:cNvSpPr txBox="1"/>
          <p:nvPr/>
        </p:nvSpPr>
        <p:spPr>
          <a:xfrm>
            <a:off x="10369826" y="576470"/>
            <a:ext cx="76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5369E5-65E6-4A12-A834-6EE13E7F38D6}"/>
              </a:ext>
            </a:extLst>
          </p:cNvPr>
          <p:cNvSpPr txBox="1"/>
          <p:nvPr/>
        </p:nvSpPr>
        <p:spPr>
          <a:xfrm>
            <a:off x="2146852" y="4433742"/>
            <a:ext cx="76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5B0310-EF44-4C37-B7E5-C4359ABD335A}"/>
              </a:ext>
            </a:extLst>
          </p:cNvPr>
          <p:cNvSpPr txBox="1"/>
          <p:nvPr/>
        </p:nvSpPr>
        <p:spPr>
          <a:xfrm>
            <a:off x="231913" y="4759710"/>
            <a:ext cx="76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FCB4E5-21FB-4D17-BD6A-0540718ABBFB}"/>
              </a:ext>
            </a:extLst>
          </p:cNvPr>
          <p:cNvSpPr txBox="1"/>
          <p:nvPr/>
        </p:nvSpPr>
        <p:spPr>
          <a:xfrm>
            <a:off x="2977046" y="2964285"/>
            <a:ext cx="76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0B3FA1-6531-49D6-9C6F-554259D956D9}"/>
              </a:ext>
            </a:extLst>
          </p:cNvPr>
          <p:cNvSpPr txBox="1"/>
          <p:nvPr/>
        </p:nvSpPr>
        <p:spPr>
          <a:xfrm>
            <a:off x="1279801" y="748103"/>
            <a:ext cx="76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3DE2F6-6D11-4836-B180-0C9FA3A552D6}"/>
              </a:ext>
            </a:extLst>
          </p:cNvPr>
          <p:cNvSpPr txBox="1"/>
          <p:nvPr/>
        </p:nvSpPr>
        <p:spPr>
          <a:xfrm>
            <a:off x="10508974" y="4589210"/>
            <a:ext cx="7686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996528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A4F29F-962E-4983-9BBD-660BC177EA6C}"/>
              </a:ext>
            </a:extLst>
          </p:cNvPr>
          <p:cNvSpPr txBox="1"/>
          <p:nvPr/>
        </p:nvSpPr>
        <p:spPr>
          <a:xfrm>
            <a:off x="3256156" y="613317"/>
            <a:ext cx="2364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Short /</a:t>
            </a:r>
            <a:r>
              <a:rPr lang="en-US" dirty="0" err="1"/>
              <a:t>oo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123489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C2BE3-2F31-4EF2-8EF5-79C5459AD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16600" dirty="0" err="1">
                <a:latin typeface="Century Gothic" panose="020B0502020202020204" pitchFamily="34" charset="0"/>
              </a:rPr>
              <a:t>ee</a:t>
            </a:r>
            <a:r>
              <a:rPr lang="en-US" sz="16600" dirty="0">
                <a:latin typeface="Century Gothic" panose="020B0502020202020204" pitchFamily="34" charset="0"/>
              </a:rPr>
              <a:t>   or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    .      .</a:t>
            </a:r>
          </a:p>
        </p:txBody>
      </p:sp>
    </p:spTree>
    <p:extLst>
      <p:ext uri="{BB962C8B-B14F-4D97-AF65-F5344CB8AC3E}">
        <p14:creationId xmlns:p14="http://schemas.microsoft.com/office/powerpoint/2010/main" val="30700456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48475-65B6-4126-886B-4B39D4BB9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487" y="275121"/>
            <a:ext cx="10515600" cy="5860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aid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.  .</a:t>
            </a:r>
          </a:p>
        </p:txBody>
      </p:sp>
    </p:spTree>
    <p:extLst>
      <p:ext uri="{BB962C8B-B14F-4D97-AF65-F5344CB8AC3E}">
        <p14:creationId xmlns:p14="http://schemas.microsoft.com/office/powerpoint/2010/main" val="10673961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607BC-6E3D-4918-8A15-F8F9E11E1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7885"/>
            <a:ext cx="10515600" cy="59666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aim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.  .</a:t>
            </a:r>
          </a:p>
        </p:txBody>
      </p:sp>
    </p:spTree>
    <p:extLst>
      <p:ext uri="{BB962C8B-B14F-4D97-AF65-F5344CB8AC3E}">
        <p14:creationId xmlns:p14="http://schemas.microsoft.com/office/powerpoint/2010/main" val="32168715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A464F-50DC-468D-8C4C-86DE41694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278"/>
            <a:ext cx="10515600" cy="6004685"/>
          </a:xfrm>
        </p:spPr>
        <p:txBody>
          <a:bodyPr/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nail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 .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888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931C7-12BF-4AB7-B6F8-327254B19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4070"/>
            <a:ext cx="10515600" cy="5752893"/>
          </a:xfrm>
        </p:spPr>
        <p:txBody>
          <a:bodyPr/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rain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. 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589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9B13766-3604-40A5-8781-A5D78A613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492" y="53700"/>
            <a:ext cx="9249837" cy="632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9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9CD80-C34F-4765-BA6E-DF7F3D7F6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800"/>
            <a:ext cx="10515600" cy="5872163"/>
          </a:xfrm>
        </p:spPr>
        <p:txBody>
          <a:bodyPr/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soap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 .  .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6012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96E99-1AE6-4204-9F16-4C13A0DC8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556591"/>
            <a:ext cx="10783957" cy="56203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loaf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30779211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41952-91D3-4EAD-9011-9C854EF0F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913" y="473904"/>
            <a:ext cx="10515600" cy="638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toad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 .   .</a:t>
            </a:r>
          </a:p>
        </p:txBody>
      </p:sp>
    </p:spTree>
    <p:extLst>
      <p:ext uri="{BB962C8B-B14F-4D97-AF65-F5344CB8AC3E}">
        <p14:creationId xmlns:p14="http://schemas.microsoft.com/office/powerpoint/2010/main" val="10006192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ED4C5-2057-4203-B55A-5F9F60EC2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"/>
            <a:ext cx="10515600" cy="6020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goal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.  .   .</a:t>
            </a:r>
          </a:p>
        </p:txBody>
      </p:sp>
    </p:spTree>
    <p:extLst>
      <p:ext uri="{BB962C8B-B14F-4D97-AF65-F5344CB8AC3E}">
        <p14:creationId xmlns:p14="http://schemas.microsoft.com/office/powerpoint/2010/main" val="56421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57A29-5AD8-48FA-ADA5-62CC7226B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745" y="1532237"/>
            <a:ext cx="5936973" cy="3793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wool</a:t>
            </a:r>
          </a:p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 .  . 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007" y="1532237"/>
            <a:ext cx="4869148" cy="403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478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C09B0-23FF-40C2-A6D2-ADA67B430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043"/>
            <a:ext cx="10515600" cy="591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tie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 . </a:t>
            </a:r>
          </a:p>
        </p:txBody>
      </p:sp>
    </p:spTree>
    <p:extLst>
      <p:ext uri="{BB962C8B-B14F-4D97-AF65-F5344CB8AC3E}">
        <p14:creationId xmlns:p14="http://schemas.microsoft.com/office/powerpoint/2010/main" val="20895348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696E99-1AE6-4204-9F16-4C13A0DC8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556591"/>
            <a:ext cx="10783957" cy="56203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pie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. . </a:t>
            </a:r>
          </a:p>
        </p:txBody>
      </p:sp>
    </p:spTree>
    <p:extLst>
      <p:ext uri="{BB962C8B-B14F-4D97-AF65-F5344CB8AC3E}">
        <p14:creationId xmlns:p14="http://schemas.microsoft.com/office/powerpoint/2010/main" val="33312590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C0170-9A42-4711-A506-3605EA6D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0"/>
            <a:ext cx="10889974" cy="6176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dried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 . . . . </a:t>
            </a:r>
          </a:p>
        </p:txBody>
      </p:sp>
    </p:spTree>
    <p:extLst>
      <p:ext uri="{BB962C8B-B14F-4D97-AF65-F5344CB8AC3E}">
        <p14:creationId xmlns:p14="http://schemas.microsoft.com/office/powerpoint/2010/main" val="42813304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876E6-2EED-4835-A1FC-3D1F5676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029"/>
            <a:ext cx="10515600" cy="4803223"/>
          </a:xfrm>
        </p:spPr>
        <p:txBody>
          <a:bodyPr>
            <a:normAutofit fontScale="90000"/>
          </a:bodyPr>
          <a:lstStyle/>
          <a:p>
            <a:r>
              <a:rPr lang="en-US" sz="23900" dirty="0">
                <a:latin typeface="Century Gothic" panose="020B0502020202020204" pitchFamily="34" charset="0"/>
              </a:rPr>
              <a:t>lied</a:t>
            </a:r>
            <a:br>
              <a:rPr lang="en-US" sz="23900" dirty="0">
                <a:latin typeface="Century Gothic" panose="020B0502020202020204" pitchFamily="34" charset="0"/>
              </a:rPr>
            </a:br>
            <a:r>
              <a:rPr lang="en-US" sz="23900" dirty="0">
                <a:latin typeface="Century Gothic" panose="020B0502020202020204" pitchFamily="34" charset="0"/>
              </a:rPr>
              <a:t>. .  .</a:t>
            </a:r>
          </a:p>
        </p:txBody>
      </p:sp>
    </p:spTree>
    <p:extLst>
      <p:ext uri="{BB962C8B-B14F-4D97-AF65-F5344CB8AC3E}">
        <p14:creationId xmlns:p14="http://schemas.microsoft.com/office/powerpoint/2010/main" val="32495113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8EB4A-FD01-4D0E-A258-1E4379EE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069" y="1014476"/>
            <a:ext cx="9377855" cy="5540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speed</a:t>
            </a:r>
          </a:p>
          <a:p>
            <a:pPr marL="0" indent="0">
              <a:buNone/>
            </a:pPr>
            <a:r>
              <a:rPr lang="en-US" sz="19900" dirty="0">
                <a:latin typeface="Century Gothic" panose="020B0502020202020204" pitchFamily="34" charset="0"/>
              </a:rPr>
              <a:t>. .   .  .</a:t>
            </a:r>
          </a:p>
        </p:txBody>
      </p:sp>
    </p:spTree>
    <p:extLst>
      <p:ext uri="{BB962C8B-B14F-4D97-AF65-F5344CB8AC3E}">
        <p14:creationId xmlns:p14="http://schemas.microsoft.com/office/powerpoint/2010/main" val="30080381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C16E-A562-40F6-B02E-22FB3841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543" y="610057"/>
            <a:ext cx="6587016" cy="58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greed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 </a:t>
            </a:r>
            <a:r>
              <a:rPr lang="en-US" sz="17500" dirty="0">
                <a:latin typeface="Century Gothic" panose="020B0502020202020204" pitchFamily="34" charset="0"/>
              </a:rPr>
              <a:t>. .</a:t>
            </a:r>
            <a:r>
              <a:rPr lang="en-US" sz="19900" dirty="0">
                <a:latin typeface="Century Gothic" panose="020B0502020202020204" pitchFamily="34" charset="0"/>
              </a:rPr>
              <a:t> .  .</a:t>
            </a:r>
          </a:p>
        </p:txBody>
      </p:sp>
    </p:spTree>
    <p:extLst>
      <p:ext uri="{BB962C8B-B14F-4D97-AF65-F5344CB8AC3E}">
        <p14:creationId xmlns:p14="http://schemas.microsoft.com/office/powerpoint/2010/main" val="8992805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C16E-A562-40F6-B02E-22FB3841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543" y="610057"/>
            <a:ext cx="6587016" cy="58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sport</a:t>
            </a:r>
          </a:p>
          <a:p>
            <a:pPr marL="0" indent="0">
              <a:buNone/>
            </a:pPr>
            <a:r>
              <a:rPr lang="en-US" sz="18500" dirty="0">
                <a:latin typeface="Century Gothic" panose="020B0502020202020204" pitchFamily="34" charset="0"/>
              </a:rPr>
              <a:t>. .</a:t>
            </a:r>
            <a:r>
              <a:rPr lang="en-US" sz="19900" dirty="0">
                <a:latin typeface="Century Gothic" panose="020B0502020202020204" pitchFamily="34" charset="0"/>
              </a:rPr>
              <a:t> . .</a:t>
            </a:r>
          </a:p>
        </p:txBody>
      </p:sp>
    </p:spTree>
    <p:extLst>
      <p:ext uri="{BB962C8B-B14F-4D97-AF65-F5344CB8AC3E}">
        <p14:creationId xmlns:p14="http://schemas.microsoft.com/office/powerpoint/2010/main" val="40584829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C16E-A562-40F6-B02E-22FB3841C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543" y="610057"/>
            <a:ext cx="6587016" cy="58191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storm</a:t>
            </a:r>
          </a:p>
          <a:p>
            <a:pPr marL="0" indent="0">
              <a:buNone/>
            </a:pPr>
            <a:r>
              <a:rPr lang="en-US" sz="20000" dirty="0">
                <a:latin typeface="Century Gothic" panose="020B0502020202020204" pitchFamily="34" charset="0"/>
              </a:rPr>
              <a:t>..</a:t>
            </a:r>
            <a:r>
              <a:rPr lang="en-US" sz="19900" dirty="0">
                <a:latin typeface="Century Gothic" panose="020B0502020202020204" pitchFamily="34" charset="0"/>
              </a:rPr>
              <a:t> .  .</a:t>
            </a:r>
          </a:p>
        </p:txBody>
      </p:sp>
    </p:spTree>
    <p:extLst>
      <p:ext uri="{BB962C8B-B14F-4D97-AF65-F5344CB8AC3E}">
        <p14:creationId xmlns:p14="http://schemas.microsoft.com/office/powerpoint/2010/main" val="226215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D3603-5AAF-4146-A50F-B11DDF776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759" y="1038665"/>
            <a:ext cx="6877878" cy="4894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wood</a:t>
            </a:r>
          </a:p>
          <a:p>
            <a:pPr marL="0" indent="0">
              <a:buNone/>
            </a:pPr>
            <a:r>
              <a:rPr lang="en-US" sz="16600" dirty="0">
                <a:latin typeface="Century Gothic" panose="020B0502020202020204" pitchFamily="34" charset="0"/>
              </a:rPr>
              <a:t>.   . 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04" y="1975091"/>
            <a:ext cx="5473206" cy="302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65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6A467A-CE72-49AF-ABBD-162EF400675A}"/>
              </a:ext>
            </a:extLst>
          </p:cNvPr>
          <p:cNvSpPr txBox="1"/>
          <p:nvPr/>
        </p:nvSpPr>
        <p:spPr>
          <a:xfrm>
            <a:off x="1116495" y="1365031"/>
            <a:ext cx="520810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latin typeface="Century Gothic" panose="020B0502020202020204" pitchFamily="34" charset="0"/>
              </a:rPr>
              <a:t>foot</a:t>
            </a:r>
          </a:p>
          <a:p>
            <a:r>
              <a:rPr lang="en-US" sz="16600" dirty="0">
                <a:latin typeface="Century Gothic" panose="020B0502020202020204" pitchFamily="34" charset="0"/>
              </a:rPr>
              <a:t>. .  .  </a:t>
            </a:r>
          </a:p>
          <a:p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6" t="10921" b="8721"/>
          <a:stretch/>
        </p:blipFill>
        <p:spPr>
          <a:xfrm>
            <a:off x="6175948" y="1843790"/>
            <a:ext cx="4668617" cy="352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47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B67EE-DBC3-49D8-A8EF-339886952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366" y="1401297"/>
            <a:ext cx="6503504" cy="4646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book</a:t>
            </a:r>
          </a:p>
          <a:p>
            <a:pPr marL="0" indent="0">
              <a:buNone/>
            </a:pPr>
            <a:r>
              <a:rPr lang="en-US" sz="15000" dirty="0">
                <a:latin typeface="Century Gothic" panose="020B0502020202020204" pitchFamily="34" charset="0"/>
              </a:rPr>
              <a:t> .  .  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-10074" r="-519" b="10074"/>
          <a:stretch/>
        </p:blipFill>
        <p:spPr>
          <a:xfrm>
            <a:off x="6093842" y="764500"/>
            <a:ext cx="5775320" cy="505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16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36A467A-CE72-49AF-ABBD-162EF400675A}"/>
              </a:ext>
            </a:extLst>
          </p:cNvPr>
          <p:cNvSpPr txBox="1"/>
          <p:nvPr/>
        </p:nvSpPr>
        <p:spPr>
          <a:xfrm>
            <a:off x="1280553" y="1125705"/>
            <a:ext cx="520810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latin typeface="Century Gothic" panose="020B0502020202020204" pitchFamily="34" charset="0"/>
              </a:rPr>
              <a:t>hook</a:t>
            </a:r>
          </a:p>
          <a:p>
            <a:r>
              <a:rPr lang="en-US" sz="16600" dirty="0">
                <a:latin typeface="Century Gothic" panose="020B0502020202020204" pitchFamily="34" charset="0"/>
              </a:rPr>
              <a:t>.  .  .</a:t>
            </a:r>
          </a:p>
          <a:p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1"/>
          <a:stretch/>
        </p:blipFill>
        <p:spPr>
          <a:xfrm>
            <a:off x="6488658" y="964878"/>
            <a:ext cx="4476230" cy="441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2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247</Words>
  <Application>Microsoft Office PowerPoint</Application>
  <PresentationFormat>Widescreen</PresentationFormat>
  <Paragraphs>113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Calibri Light</vt:lpstr>
      <vt:lpstr>Century Gothic</vt:lpstr>
      <vt:lpstr>Franklin Gothic Medium Cond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lied . .  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56</cp:revision>
  <dcterms:created xsi:type="dcterms:W3CDTF">2021-02-21T12:35:30Z</dcterms:created>
  <dcterms:modified xsi:type="dcterms:W3CDTF">2021-04-13T14:58:49Z</dcterms:modified>
</cp:coreProperties>
</file>