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custShowLst>
    <p:custShow name="Custom Show 1" id="0">
      <p:sldLst/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88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78940-3919-4F85-ADF4-BE80D2700FC4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972DD-717A-48CE-AD71-4C80E9519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30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8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14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0606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81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7065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45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75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9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5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4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9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5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7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43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68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129F2-1D69-4ED9-B281-109EA03F8F4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8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mgHO-bsCDr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17E78-1E03-40AA-A618-28A5F3319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774" y="2742465"/>
            <a:ext cx="8144134" cy="137307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Unit (7): Equations and formulae</a:t>
            </a:r>
          </a:p>
        </p:txBody>
      </p:sp>
    </p:spTree>
    <p:extLst>
      <p:ext uri="{BB962C8B-B14F-4D97-AF65-F5344CB8AC3E}">
        <p14:creationId xmlns:p14="http://schemas.microsoft.com/office/powerpoint/2010/main" val="327291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8"/>
    </mc:Choice>
    <mc:Fallback xmlns="">
      <p:transition spd="slow" advTm="134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550D4-D3A5-4193-BE20-867595207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584" y="156238"/>
            <a:ext cx="8596668" cy="1320800"/>
          </a:xfrm>
        </p:spPr>
        <p:txBody>
          <a:bodyPr/>
          <a:lstStyle/>
          <a:p>
            <a:r>
              <a:rPr lang="en-US" dirty="0"/>
              <a:t>Inequalities.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24754-4838-4FD8-89EB-1C738598F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574" y="816638"/>
            <a:ext cx="8596668" cy="5732752"/>
          </a:xfrm>
        </p:spPr>
        <p:txBody>
          <a:bodyPr>
            <a:normAutofit/>
          </a:bodyPr>
          <a:lstStyle/>
          <a:p>
            <a:r>
              <a:rPr lang="en-US" dirty="0"/>
              <a:t>To represent the inequality x &gt; -1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represent the inequality x &lt; 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review watch the video below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https://www.youtube.com/watch?v=mgHO-bsCDrA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18EBC4-E7F8-43C5-928B-120ADAF6F0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615" y="1293494"/>
            <a:ext cx="6132810" cy="7067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94F4189-4AE1-4BE4-BC50-50A0BCD7BE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9709" y="3251834"/>
            <a:ext cx="5753715" cy="11006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3114DA3-BFEB-4428-99F6-0D05D88A4B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8054" y="2601171"/>
            <a:ext cx="2394976" cy="24226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1D6CC2B-3466-47FE-ADEA-1B8E6259A37F}"/>
              </a:ext>
            </a:extLst>
          </p:cNvPr>
          <p:cNvSpPr txBox="1"/>
          <p:nvPr/>
        </p:nvSpPr>
        <p:spPr>
          <a:xfrm>
            <a:off x="8278054" y="5018347"/>
            <a:ext cx="281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7H, P. 111</a:t>
            </a:r>
          </a:p>
          <a:p>
            <a:r>
              <a:rPr lang="en-US" dirty="0"/>
              <a:t>Q 1 , 2</a:t>
            </a:r>
          </a:p>
        </p:txBody>
      </p:sp>
    </p:spTree>
    <p:extLst>
      <p:ext uri="{BB962C8B-B14F-4D97-AF65-F5344CB8AC3E}">
        <p14:creationId xmlns:p14="http://schemas.microsoft.com/office/powerpoint/2010/main" val="6287707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6110</TotalTime>
  <Words>54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  <vt:variant>
        <vt:lpstr>Custom Shows</vt:lpstr>
      </vt:variant>
      <vt:variant>
        <vt:i4>1</vt:i4>
      </vt:variant>
    </vt:vector>
  </HeadingPairs>
  <TitlesOfParts>
    <vt:vector size="8" baseType="lpstr">
      <vt:lpstr>Arial</vt:lpstr>
      <vt:lpstr>Calibri</vt:lpstr>
      <vt:lpstr>Trebuchet MS</vt:lpstr>
      <vt:lpstr>Wingdings 3</vt:lpstr>
      <vt:lpstr>Facet</vt:lpstr>
      <vt:lpstr>Unit (7): Equations and formulae</vt:lpstr>
      <vt:lpstr>Inequalities.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(8): Equations and formuale</dc:title>
  <dc:creator>Admin</dc:creator>
  <cp:lastModifiedBy>L.AldawaherAlhalasah</cp:lastModifiedBy>
  <cp:revision>29</cp:revision>
  <dcterms:created xsi:type="dcterms:W3CDTF">2021-02-16T06:15:57Z</dcterms:created>
  <dcterms:modified xsi:type="dcterms:W3CDTF">2023-05-17T05:51:00Z</dcterms:modified>
</cp:coreProperties>
</file>