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198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9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532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418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15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04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685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142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59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20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882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8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7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4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36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49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FC565D8-F37D-4060-B972-F1D066DDCB46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3D35A531-A1EC-460D-9D86-5C751E99D0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4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7" r:id="rId12"/>
    <p:sldLayoutId id="2147483858" r:id="rId13"/>
    <p:sldLayoutId id="2147483859" r:id="rId14"/>
    <p:sldLayoutId id="2147483860" r:id="rId15"/>
    <p:sldLayoutId id="2147483861" r:id="rId16"/>
    <p:sldLayoutId id="21474838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B44A446-6734-655C-1834-DA0AA7164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Oxford Discover Workbook</a:t>
            </a:r>
            <a:br>
              <a:rPr lang="en-US" dirty="0"/>
            </a:br>
            <a:r>
              <a:rPr lang="en-US" dirty="0"/>
              <a:t>units 11+12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4CA7B0-6F41-2FDA-F217-DBCA8CCA48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Final Material -Answer Key</a:t>
            </a:r>
          </a:p>
        </p:txBody>
      </p:sp>
    </p:spTree>
    <p:extLst>
      <p:ext uri="{BB962C8B-B14F-4D97-AF65-F5344CB8AC3E}">
        <p14:creationId xmlns:p14="http://schemas.microsoft.com/office/powerpoint/2010/main" val="2993354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7FBA5-276C-F698-F6F4-F5FC7B438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117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5C51FE-C2FA-AB05-4FEF-9D938C64AE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7300" y="2028825"/>
            <a:ext cx="9115425" cy="4643437"/>
          </a:xfrm>
        </p:spPr>
      </p:pic>
    </p:spTree>
    <p:extLst>
      <p:ext uri="{BB962C8B-B14F-4D97-AF65-F5344CB8AC3E}">
        <p14:creationId xmlns:p14="http://schemas.microsoft.com/office/powerpoint/2010/main" val="1681800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24267-88F8-EAB3-AB89-21E92FBC2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116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C9B637-FA78-F145-EE56-60D1A89D2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177" y="1690688"/>
            <a:ext cx="9097645" cy="4044398"/>
          </a:xfrm>
        </p:spPr>
      </p:pic>
    </p:spTree>
    <p:extLst>
      <p:ext uri="{BB962C8B-B14F-4D97-AF65-F5344CB8AC3E}">
        <p14:creationId xmlns:p14="http://schemas.microsoft.com/office/powerpoint/2010/main" val="240797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D61A6-07DB-FDFC-22D8-8024CC260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Page 108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2753FD5-A0A6-5117-6D39-68BE275AF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1680631"/>
            <a:ext cx="9074896" cy="4920193"/>
          </a:xfrm>
        </p:spPr>
      </p:pic>
    </p:spTree>
    <p:extLst>
      <p:ext uri="{BB962C8B-B14F-4D97-AF65-F5344CB8AC3E}">
        <p14:creationId xmlns:p14="http://schemas.microsoft.com/office/powerpoint/2010/main" val="1485368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5C51F-F94C-9722-10F6-EBE9E60B6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42938"/>
            <a:ext cx="9144000" cy="542925"/>
          </a:xfrm>
        </p:spPr>
        <p:txBody>
          <a:bodyPr>
            <a:normAutofit fontScale="90000"/>
          </a:bodyPr>
          <a:lstStyle/>
          <a:p>
            <a:r>
              <a:rPr lang="en-US" dirty="0"/>
              <a:t>Page 102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4C15E6-5BCD-6E66-2DC7-9B640085DA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571625"/>
            <a:ext cx="9144000" cy="36861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271B52-6CF8-8939-3693-ECCB0D239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185862"/>
            <a:ext cx="9143999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264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FF7D7-2916-A1E8-9D91-D51ABE2F3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3474" y="365126"/>
            <a:ext cx="6410325" cy="992188"/>
          </a:xfrm>
        </p:spPr>
        <p:txBody>
          <a:bodyPr/>
          <a:lstStyle/>
          <a:p>
            <a:r>
              <a:rPr lang="en-US" dirty="0"/>
              <a:t>Page 103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5C827F-1D85-2AD4-D061-CD8E78A1C4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38" y="1157288"/>
            <a:ext cx="9558337" cy="5019675"/>
          </a:xfrm>
        </p:spPr>
      </p:pic>
    </p:spTree>
    <p:extLst>
      <p:ext uri="{BB962C8B-B14F-4D97-AF65-F5344CB8AC3E}">
        <p14:creationId xmlns:p14="http://schemas.microsoft.com/office/powerpoint/2010/main" val="851947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9A240-EACF-F0A9-C0B0-BCA22CBC2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4" y="365125"/>
            <a:ext cx="10239375" cy="1325563"/>
          </a:xfrm>
        </p:spPr>
        <p:txBody>
          <a:bodyPr/>
          <a:lstStyle/>
          <a:p>
            <a:r>
              <a:rPr lang="en-US" dirty="0"/>
              <a:t>                             Page 103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98C9D0-8008-3A89-6289-ACCA03A365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25" y="1414463"/>
            <a:ext cx="10353675" cy="4534965"/>
          </a:xfrm>
        </p:spPr>
      </p:pic>
    </p:spTree>
    <p:extLst>
      <p:ext uri="{BB962C8B-B14F-4D97-AF65-F5344CB8AC3E}">
        <p14:creationId xmlns:p14="http://schemas.microsoft.com/office/powerpoint/2010/main" val="1085315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0E82E-EB60-10BD-3947-847AC2A09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5975" y="365125"/>
            <a:ext cx="6486526" cy="1325563"/>
          </a:xfrm>
        </p:spPr>
        <p:txBody>
          <a:bodyPr/>
          <a:lstStyle/>
          <a:p>
            <a:r>
              <a:rPr lang="en-US" dirty="0"/>
              <a:t>                    Page 106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BD0192-0CAB-E589-9660-5F724EAAE7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663" y="1114425"/>
            <a:ext cx="9829800" cy="5062538"/>
          </a:xfrm>
        </p:spPr>
      </p:pic>
    </p:spTree>
    <p:extLst>
      <p:ext uri="{BB962C8B-B14F-4D97-AF65-F5344CB8AC3E}">
        <p14:creationId xmlns:p14="http://schemas.microsoft.com/office/powerpoint/2010/main" val="4074498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647F01-5AC2-D340-07B2-91DC57A3B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107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B7F87C-AABF-1276-6DB6-53213A0A08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4221" y="2603500"/>
            <a:ext cx="7607870" cy="3416300"/>
          </a:xfrm>
        </p:spPr>
      </p:pic>
    </p:spTree>
    <p:extLst>
      <p:ext uri="{BB962C8B-B14F-4D97-AF65-F5344CB8AC3E}">
        <p14:creationId xmlns:p14="http://schemas.microsoft.com/office/powerpoint/2010/main" val="3951651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CB0C1A-7ACF-271B-FDA6-3416B190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114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1AB8192-F1F0-DEF9-48A8-4C9E7DEF9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8098" y="2663595"/>
            <a:ext cx="7640116" cy="3296110"/>
          </a:xfrm>
        </p:spPr>
      </p:pic>
    </p:spTree>
    <p:extLst>
      <p:ext uri="{BB962C8B-B14F-4D97-AF65-F5344CB8AC3E}">
        <p14:creationId xmlns:p14="http://schemas.microsoft.com/office/powerpoint/2010/main" val="2232668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33B92-97E5-867D-9165-81177D5B4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114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BE53D42-9012-43D6-0555-679047912A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4954" y="2721591"/>
            <a:ext cx="9660684" cy="3722072"/>
          </a:xfrm>
        </p:spPr>
      </p:pic>
    </p:spTree>
    <p:extLst>
      <p:ext uri="{BB962C8B-B14F-4D97-AF65-F5344CB8AC3E}">
        <p14:creationId xmlns:p14="http://schemas.microsoft.com/office/powerpoint/2010/main" val="3852745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4AD4A-54CC-3653-4876-487EAAC3C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Page 115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8EF20A-0A4B-A947-0A66-A6369ECAF4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3909" y="2603500"/>
            <a:ext cx="5628494" cy="3416300"/>
          </a:xfrm>
        </p:spPr>
      </p:pic>
    </p:spTree>
    <p:extLst>
      <p:ext uri="{BB962C8B-B14F-4D97-AF65-F5344CB8AC3E}">
        <p14:creationId xmlns:p14="http://schemas.microsoft.com/office/powerpoint/2010/main" val="3261464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19</TotalTime>
  <Words>36</Words>
  <Application>Microsoft Office PowerPoint</Application>
  <PresentationFormat>Widescreen</PresentationFormat>
  <Paragraphs>13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Ion Boardroom</vt:lpstr>
      <vt:lpstr>Oxford Discover Workbook units 11+12</vt:lpstr>
      <vt:lpstr>Page 102</vt:lpstr>
      <vt:lpstr>Page 103</vt:lpstr>
      <vt:lpstr>                             Page 103</vt:lpstr>
      <vt:lpstr>                    Page 106</vt:lpstr>
      <vt:lpstr>Page 107</vt:lpstr>
      <vt:lpstr>Page 114</vt:lpstr>
      <vt:lpstr>Page 114</vt:lpstr>
      <vt:lpstr>Page 115</vt:lpstr>
      <vt:lpstr>Page 117</vt:lpstr>
      <vt:lpstr>Page 116</vt:lpstr>
      <vt:lpstr>               Page 108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Oxford Discover Workbook units 11+12</dc:title>
  <dc:creator>Nour Masri</dc:creator>
  <cp:lastModifiedBy>N.AlFarraj</cp:lastModifiedBy>
  <cp:revision>1</cp:revision>
  <dcterms:created xsi:type="dcterms:W3CDTF">2023-05-13T05:34:38Z</dcterms:created>
  <dcterms:modified xsi:type="dcterms:W3CDTF">2023-05-17T11:20:52Z</dcterms:modified>
</cp:coreProperties>
</file>