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970E-93C2-46D5-A927-60D0CAF262B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8E89-573C-4272-AF82-E397BBFDE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2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970E-93C2-46D5-A927-60D0CAF262B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8E89-573C-4272-AF82-E397BBFDE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970E-93C2-46D5-A927-60D0CAF262B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8E89-573C-4272-AF82-E397BBFDE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37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970E-93C2-46D5-A927-60D0CAF262B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8E89-573C-4272-AF82-E397BBFDE2A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3057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970E-93C2-46D5-A927-60D0CAF262B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8E89-573C-4272-AF82-E397BBFDE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64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970E-93C2-46D5-A927-60D0CAF262B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8E89-573C-4272-AF82-E397BBFDE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40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970E-93C2-46D5-A927-60D0CAF262B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8E89-573C-4272-AF82-E397BBFDE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20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970E-93C2-46D5-A927-60D0CAF262B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8E89-573C-4272-AF82-E397BBFDE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55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970E-93C2-46D5-A927-60D0CAF262B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8E89-573C-4272-AF82-E397BBFDE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1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970E-93C2-46D5-A927-60D0CAF262B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8E89-573C-4272-AF82-E397BBFDE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0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970E-93C2-46D5-A927-60D0CAF262B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8E89-573C-4272-AF82-E397BBFDE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6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970E-93C2-46D5-A927-60D0CAF262B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8E89-573C-4272-AF82-E397BBFDE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6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970E-93C2-46D5-A927-60D0CAF262B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8E89-573C-4272-AF82-E397BBFDE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5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970E-93C2-46D5-A927-60D0CAF262B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8E89-573C-4272-AF82-E397BBFDE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8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970E-93C2-46D5-A927-60D0CAF262B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8E89-573C-4272-AF82-E397BBFDE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1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970E-93C2-46D5-A927-60D0CAF262B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8E89-573C-4272-AF82-E397BBFDE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2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970E-93C2-46D5-A927-60D0CAF262B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8E89-573C-4272-AF82-E397BBFDE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5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9DF970E-93C2-46D5-A927-60D0CAF262B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38E89-573C-4272-AF82-E397BBFDE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09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3A5AE4-9129-1C27-4681-213157265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21075"/>
          </a:xfrm>
        </p:spPr>
        <p:txBody>
          <a:bodyPr>
            <a:normAutofit/>
          </a:bodyPr>
          <a:lstStyle/>
          <a:p>
            <a:r>
              <a:rPr lang="en-US" dirty="0"/>
              <a:t>Student Book 5N</a:t>
            </a:r>
            <a:br>
              <a:rPr lang="en-US" dirty="0"/>
            </a:br>
            <a:r>
              <a:rPr lang="en-US" dirty="0"/>
              <a:t>Units 11+12 </a:t>
            </a:r>
            <a:br>
              <a:rPr lang="en-US" dirty="0"/>
            </a:br>
            <a:r>
              <a:rPr lang="en-US" dirty="0"/>
              <a:t>Answer Key </a:t>
            </a:r>
          </a:p>
        </p:txBody>
      </p:sp>
    </p:spTree>
    <p:extLst>
      <p:ext uri="{BB962C8B-B14F-4D97-AF65-F5344CB8AC3E}">
        <p14:creationId xmlns:p14="http://schemas.microsoft.com/office/powerpoint/2010/main" val="2203702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4E350E-B8EA-5284-CC81-B6B092780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0F6F0C-97D2-A726-BF07-20FF12293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461813"/>
            <a:ext cx="7977697" cy="393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41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F9D958-8337-5E7C-D583-CFD40FCF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111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628359-2BAC-D321-F427-E8D008957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988" y="2924104"/>
            <a:ext cx="6696463" cy="269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63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B7DF0-3E5D-6D66-71C3-49B62A43F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125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1A2539-0E29-D8CE-01F3-FF04746CD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471" y="2042839"/>
            <a:ext cx="7582958" cy="39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61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EAC1B-4282-A9F3-28CE-276EBABAF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117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01E512-E34C-5D6D-9FF6-D18251BFC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3" y="1366549"/>
            <a:ext cx="8620613" cy="499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987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</TotalTime>
  <Words>15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Student Book 5N Units 11+12  Answer Key </vt:lpstr>
      <vt:lpstr>PowerPoint Presentation</vt:lpstr>
      <vt:lpstr>Page 111</vt:lpstr>
      <vt:lpstr>Page 125</vt:lpstr>
      <vt:lpstr>Page 117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Book 5N Units 11+12  Answer Key</dc:title>
  <dc:creator>Nour Masri</dc:creator>
  <cp:lastModifiedBy>N.AlFarraj</cp:lastModifiedBy>
  <cp:revision>2</cp:revision>
  <dcterms:created xsi:type="dcterms:W3CDTF">2023-05-13T06:36:25Z</dcterms:created>
  <dcterms:modified xsi:type="dcterms:W3CDTF">2023-05-17T11:20:04Z</dcterms:modified>
</cp:coreProperties>
</file>