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5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1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8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2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7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4A446-6734-655C-1834-DA0AA716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Oxford Discover Workbook</a:t>
            </a:r>
            <a:br>
              <a:rPr lang="en-US" dirty="0"/>
            </a:br>
            <a:r>
              <a:rPr lang="en-US" dirty="0"/>
              <a:t>units 11+12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CA7B0-6F41-2FDA-F217-DBCA8CCA4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Material -Answer Key</a:t>
            </a:r>
          </a:p>
        </p:txBody>
      </p:sp>
    </p:spTree>
    <p:extLst>
      <p:ext uri="{BB962C8B-B14F-4D97-AF65-F5344CB8AC3E}">
        <p14:creationId xmlns:p14="http://schemas.microsoft.com/office/powerpoint/2010/main" val="299335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FBA5-276C-F698-F6F4-F5FC7B43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C51FE-C2FA-AB05-4FEF-9D938C64A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2028825"/>
            <a:ext cx="9115425" cy="4643437"/>
          </a:xfrm>
        </p:spPr>
      </p:pic>
    </p:spTree>
    <p:extLst>
      <p:ext uri="{BB962C8B-B14F-4D97-AF65-F5344CB8AC3E}">
        <p14:creationId xmlns:p14="http://schemas.microsoft.com/office/powerpoint/2010/main" val="168180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4267-88F8-EAB3-AB89-21E92FBC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C9B637-FA78-F145-EE56-60D1A89D2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77" y="1690688"/>
            <a:ext cx="9097645" cy="4044398"/>
          </a:xfrm>
        </p:spPr>
      </p:pic>
    </p:spTree>
    <p:extLst>
      <p:ext uri="{BB962C8B-B14F-4D97-AF65-F5344CB8AC3E}">
        <p14:creationId xmlns:p14="http://schemas.microsoft.com/office/powerpoint/2010/main" val="24079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61A6-07DB-FDFC-22D8-8024CC26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Page 108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53FD5-A0A6-5117-6D39-68BE275AF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680631"/>
            <a:ext cx="9074896" cy="4920193"/>
          </a:xfrm>
        </p:spPr>
      </p:pic>
    </p:spTree>
    <p:extLst>
      <p:ext uri="{BB962C8B-B14F-4D97-AF65-F5344CB8AC3E}">
        <p14:creationId xmlns:p14="http://schemas.microsoft.com/office/powerpoint/2010/main" val="148536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C51F-F94C-9722-10F6-EBE9E60B6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2938"/>
            <a:ext cx="9144000" cy="542925"/>
          </a:xfrm>
        </p:spPr>
        <p:txBody>
          <a:bodyPr>
            <a:normAutofit fontScale="90000"/>
          </a:bodyPr>
          <a:lstStyle/>
          <a:p>
            <a:r>
              <a:rPr lang="en-US" dirty="0"/>
              <a:t>Page 102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C15E6-5BCD-6E66-2DC7-9B640085D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1625"/>
            <a:ext cx="9144000" cy="3686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71B52-6CF8-8939-3693-ECCB0D23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85862"/>
            <a:ext cx="9143999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F7D7-2916-A1E8-9D91-D51ABE2F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74" y="365126"/>
            <a:ext cx="6410325" cy="992188"/>
          </a:xfrm>
        </p:spPr>
        <p:txBody>
          <a:bodyPr/>
          <a:lstStyle/>
          <a:p>
            <a:r>
              <a:rPr lang="en-US" dirty="0"/>
              <a:t>Page 103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5C827F-1D85-2AD4-D061-CD8E78A1C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1157288"/>
            <a:ext cx="9558337" cy="5019675"/>
          </a:xfrm>
        </p:spPr>
      </p:pic>
    </p:spTree>
    <p:extLst>
      <p:ext uri="{BB962C8B-B14F-4D97-AF65-F5344CB8AC3E}">
        <p14:creationId xmlns:p14="http://schemas.microsoft.com/office/powerpoint/2010/main" val="85194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A240-EACF-F0A9-C0B0-BCA22CBC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4" y="365125"/>
            <a:ext cx="10239375" cy="1325563"/>
          </a:xfrm>
        </p:spPr>
        <p:txBody>
          <a:bodyPr/>
          <a:lstStyle/>
          <a:p>
            <a:r>
              <a:rPr lang="en-US" dirty="0"/>
              <a:t>                             Page 103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98C9D0-8008-3A89-6289-ACCA03A36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414463"/>
            <a:ext cx="10353675" cy="4534965"/>
          </a:xfrm>
        </p:spPr>
      </p:pic>
    </p:spTree>
    <p:extLst>
      <p:ext uri="{BB962C8B-B14F-4D97-AF65-F5344CB8AC3E}">
        <p14:creationId xmlns:p14="http://schemas.microsoft.com/office/powerpoint/2010/main" val="108531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E82E-EB60-10BD-3947-847AC2A0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365125"/>
            <a:ext cx="6486526" cy="1325563"/>
          </a:xfrm>
        </p:spPr>
        <p:txBody>
          <a:bodyPr/>
          <a:lstStyle/>
          <a:p>
            <a:r>
              <a:rPr lang="en-US" dirty="0"/>
              <a:t>                    Page 106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D0192-0CAB-E589-9660-5F724EAAE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3" y="1114425"/>
            <a:ext cx="9829800" cy="5062538"/>
          </a:xfrm>
        </p:spPr>
      </p:pic>
    </p:spTree>
    <p:extLst>
      <p:ext uri="{BB962C8B-B14F-4D97-AF65-F5344CB8AC3E}">
        <p14:creationId xmlns:p14="http://schemas.microsoft.com/office/powerpoint/2010/main" val="407449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7F01-5AC2-D340-07B2-91DC57A3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107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7F87C-AABF-1276-6DB6-53213A0A0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221" y="2603500"/>
            <a:ext cx="7607870" cy="3416300"/>
          </a:xfrm>
        </p:spPr>
      </p:pic>
    </p:spTree>
    <p:extLst>
      <p:ext uri="{BB962C8B-B14F-4D97-AF65-F5344CB8AC3E}">
        <p14:creationId xmlns:p14="http://schemas.microsoft.com/office/powerpoint/2010/main" val="395165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0C1A-7ACF-271B-FDA6-3416B190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B8192-F1F0-DEF9-48A8-4C9E7DEF9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098" y="2663595"/>
            <a:ext cx="7640116" cy="3296110"/>
          </a:xfrm>
        </p:spPr>
      </p:pic>
    </p:spTree>
    <p:extLst>
      <p:ext uri="{BB962C8B-B14F-4D97-AF65-F5344CB8AC3E}">
        <p14:creationId xmlns:p14="http://schemas.microsoft.com/office/powerpoint/2010/main" val="223266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B92-97E5-867D-9165-81177D5B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53D42-9012-43D6-0555-679047912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721591"/>
            <a:ext cx="9660684" cy="3722072"/>
          </a:xfrm>
        </p:spPr>
      </p:pic>
    </p:spTree>
    <p:extLst>
      <p:ext uri="{BB962C8B-B14F-4D97-AF65-F5344CB8AC3E}">
        <p14:creationId xmlns:p14="http://schemas.microsoft.com/office/powerpoint/2010/main" val="385274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AD4A-54CC-3653-4876-487EAAC3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EF20A-0A4B-A947-0A66-A6369ECAF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909" y="2603500"/>
            <a:ext cx="5628494" cy="3416300"/>
          </a:xfrm>
        </p:spPr>
      </p:pic>
    </p:spTree>
    <p:extLst>
      <p:ext uri="{BB962C8B-B14F-4D97-AF65-F5344CB8AC3E}">
        <p14:creationId xmlns:p14="http://schemas.microsoft.com/office/powerpoint/2010/main" val="3261464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</TotalTime>
  <Words>36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Oxford Discover Workbook units 11+12</vt:lpstr>
      <vt:lpstr>Page 102</vt:lpstr>
      <vt:lpstr>Page 103</vt:lpstr>
      <vt:lpstr>                             Page 103</vt:lpstr>
      <vt:lpstr>                    Page 106</vt:lpstr>
      <vt:lpstr>Page 107</vt:lpstr>
      <vt:lpstr>Page 114</vt:lpstr>
      <vt:lpstr>Page 114</vt:lpstr>
      <vt:lpstr>Page 115</vt:lpstr>
      <vt:lpstr>Page 117</vt:lpstr>
      <vt:lpstr>Page 116</vt:lpstr>
      <vt:lpstr>               Page 108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Workbook units 11+12</dc:title>
  <dc:creator>Nour Masri</dc:creator>
  <cp:lastModifiedBy>N.AlFarraj</cp:lastModifiedBy>
  <cp:revision>1</cp:revision>
  <dcterms:created xsi:type="dcterms:W3CDTF">2023-05-13T05:34:38Z</dcterms:created>
  <dcterms:modified xsi:type="dcterms:W3CDTF">2023-05-17T11:21:06Z</dcterms:modified>
</cp:coreProperties>
</file>