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9" r:id="rId31"/>
    <p:sldId id="286" r:id="rId32"/>
    <p:sldId id="287" r:id="rId33"/>
    <p:sldId id="290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E12"/>
    <a:srgbClr val="6E6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55CF-06BB-4BCC-B6AB-70D1DDBC1DCE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25A3-03A7-4016-8A67-BC657CEEA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4196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البني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النسر</a:t>
            </a:r>
            <a:endParaRPr lang="en-US" dirty="0"/>
          </a:p>
        </p:txBody>
      </p:sp>
      <p:pic>
        <p:nvPicPr>
          <p:cNvPr id="9218" name="Picture 2" descr="C:\Documents and Settings\Toshiba\Desktop\brown 2\eagle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الدب</a:t>
            </a:r>
            <a:endParaRPr lang="en-US" dirty="0"/>
          </a:p>
        </p:txBody>
      </p:sp>
      <p:pic>
        <p:nvPicPr>
          <p:cNvPr id="10242" name="Picture 2" descr="C:\Documents and Settings\Toshiba\Desktop\brown 2\144786273.nboh6XQ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الفيل</a:t>
            </a:r>
            <a:endParaRPr lang="en-US" dirty="0"/>
          </a:p>
        </p:txBody>
      </p:sp>
      <p:pic>
        <p:nvPicPr>
          <p:cNvPr id="11266" name="Picture 2" descr="C:\Documents and Settings\Toshiba\Desktop\brown 2\African elephants asian elephants big five big animal safari destination masaimara national park kruger national park endangered animal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الزرافة</a:t>
            </a:r>
            <a:endParaRPr lang="en-US" dirty="0"/>
          </a:p>
        </p:txBody>
      </p:sp>
      <p:pic>
        <p:nvPicPr>
          <p:cNvPr id="12290" name="Picture 2" descr="C:\Documents and Settings\Toshiba\Desktop\brown 2\giraff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الحصان</a:t>
            </a:r>
            <a:endParaRPr lang="en-US" dirty="0"/>
          </a:p>
        </p:txBody>
      </p:sp>
      <p:pic>
        <p:nvPicPr>
          <p:cNvPr id="13314" name="Picture 2" descr="C:\Documents and Settings\Toshiba\Desktop\brown 2\lusitano-horse-wallpapers-1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الغزال</a:t>
            </a:r>
            <a:endParaRPr lang="en-US" dirty="0"/>
          </a:p>
        </p:txBody>
      </p:sp>
      <p:pic>
        <p:nvPicPr>
          <p:cNvPr id="14338" name="Picture 2" descr="C:\Documents and Settings\Toshiba\Desktop\brown 2\platzhirsch-864802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1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الأسد</a:t>
            </a:r>
            <a:endParaRPr lang="en-US" dirty="0"/>
          </a:p>
        </p:txBody>
      </p:sp>
      <p:pic>
        <p:nvPicPr>
          <p:cNvPr id="15362" name="Picture 2" descr="C:\Documents and Settings\Toshiba\Desktop\brown 2\morning-meeting-with-‘Notch’-Andy-Skinn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النمر</a:t>
            </a:r>
            <a:endParaRPr lang="en-US" dirty="0"/>
          </a:p>
        </p:txBody>
      </p:sp>
      <p:pic>
        <p:nvPicPr>
          <p:cNvPr id="16386" name="Picture 2" descr="C:\Documents and Settings\Toshiba\Desktop\brown 2\Tiger-Amazing-Background-IPad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JO" dirty="0"/>
              <a:t>الجمل</a:t>
            </a:r>
            <a:endParaRPr lang="en-US" dirty="0"/>
          </a:p>
        </p:txBody>
      </p:sp>
      <p:pic>
        <p:nvPicPr>
          <p:cNvPr id="17410" name="Picture 2" descr="C:\Documents and Settings\Toshiba\Desktop\brown 2\Camel of Arabi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السنجاب</a:t>
            </a:r>
            <a:endParaRPr lang="en-US" dirty="0"/>
          </a:p>
        </p:txBody>
      </p:sp>
      <p:pic>
        <p:nvPicPr>
          <p:cNvPr id="18434" name="Picture 2" descr="C:\Documents and Settings\Toshiba\Desktop\brown 2\Chipmunks-chipmunks-35889004-700-5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brown 2\brown-abstract-backgrou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JO" dirty="0"/>
              <a:t>القطة</a:t>
            </a:r>
            <a:endParaRPr lang="en-US" dirty="0"/>
          </a:p>
        </p:txBody>
      </p:sp>
      <p:pic>
        <p:nvPicPr>
          <p:cNvPr id="19458" name="Picture 2" descr="C:\Documents and Settings\Toshiba\Desktop\brown 2\199025-cats-brown-c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الكلب</a:t>
            </a:r>
            <a:endParaRPr lang="en-US" dirty="0"/>
          </a:p>
        </p:txBody>
      </p:sp>
      <p:pic>
        <p:nvPicPr>
          <p:cNvPr id="20482" name="Picture 2" descr="C:\Documents and Settings\Toshiba\Desktop\brown 2\small-2-brown-dachshund-puppies-pictures-and-wallpapers-dachshund-small-breeds-dogs-cute-and-fun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21506" name="Picture 2" descr="C:\Documents and Settings\Toshiba\Desktop\brown 2\2d8758c335db1f56a74b3271413489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22530" name="Picture 2" descr="C:\Documents and Settings\Toshiba\Desktop\brown 2\BOXTURTLEJU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الصرصور</a:t>
            </a:r>
            <a:endParaRPr lang="en-US" dirty="0"/>
          </a:p>
        </p:txBody>
      </p:sp>
      <p:pic>
        <p:nvPicPr>
          <p:cNvPr id="23554" name="Picture 2" descr="C:\Documents and Settings\Toshiba\Desktop\brown 2\DSCF0004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النمل</a:t>
            </a:r>
            <a:endParaRPr lang="en-US" dirty="0"/>
          </a:p>
        </p:txBody>
      </p:sp>
      <p:pic>
        <p:nvPicPr>
          <p:cNvPr id="24578" name="Picture 2" descr="C:\Documents and Settings\Toshiba\Desktop\brown 2\81512.adapt.768.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حبوب البُن (القهوة)</a:t>
            </a:r>
            <a:endParaRPr lang="en-US" dirty="0"/>
          </a:p>
        </p:txBody>
      </p:sp>
      <p:pic>
        <p:nvPicPr>
          <p:cNvPr id="26626" name="Picture 2" descr="C:\Documents and Settings\Toshiba\Desktop\brown 2\advice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JO" dirty="0"/>
              <a:t>الكاكاو-الشوكلاته</a:t>
            </a:r>
            <a:endParaRPr lang="en-US" dirty="0"/>
          </a:p>
        </p:txBody>
      </p:sp>
      <p:pic>
        <p:nvPicPr>
          <p:cNvPr id="27650" name="Picture 2" descr="C:\Documents and Settings\Toshiba\Desktop\brown 2\DSC022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oshiba\Desktop\brown 2\wwwbaldorfoodcomphotosproducts5885885thumbnails500x500cul+poudrejp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9698" name="Picture 2" descr="C:\Documents and Settings\Toshiba\Desktop\brown 2\envision-optical-almond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ar-JO" dirty="0"/>
              <a:t>نحصل على اللون البني عند مزج اللونين الأحمر و الأخضر</a:t>
            </a:r>
            <a:endParaRPr lang="en-US" dirty="0"/>
          </a:p>
        </p:txBody>
      </p:sp>
      <p:pic>
        <p:nvPicPr>
          <p:cNvPr id="2050" name="Picture 2" descr="C:\Documents and Settings\Toshiba\Desktop\brown 2\twomixe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8392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الجوز</a:t>
            </a:r>
            <a:endParaRPr lang="en-US" dirty="0"/>
          </a:p>
        </p:txBody>
      </p:sp>
      <p:pic>
        <p:nvPicPr>
          <p:cNvPr id="32770" name="Picture 2" descr="C:\Documents and Settings\Toshiba\Desktop\brown 2\nuts-ss-pec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الكستناء</a:t>
            </a:r>
            <a:endParaRPr lang="en-US" dirty="0"/>
          </a:p>
        </p:txBody>
      </p:sp>
      <p:pic>
        <p:nvPicPr>
          <p:cNvPr id="30722" name="Picture 2" descr="C:\Documents and Settings\Toshiba\Desktop\brown 2\Chestn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البلوط</a:t>
            </a:r>
            <a:endParaRPr lang="en-US" dirty="0"/>
          </a:p>
        </p:txBody>
      </p:sp>
      <p:pic>
        <p:nvPicPr>
          <p:cNvPr id="31746" name="Picture 2" descr="C:\Documents and Settings\Toshiba\Desktop\brown 2\aco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جوز الهند</a:t>
            </a:r>
            <a:endParaRPr lang="en-US" dirty="0"/>
          </a:p>
        </p:txBody>
      </p:sp>
      <p:pic>
        <p:nvPicPr>
          <p:cNvPr id="33794" name="Picture 2" descr="C:\Documents and Settings\Toshiba\Desktop\brown 2\Coconut-Ma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التمر</a:t>
            </a:r>
            <a:endParaRPr lang="en-US" dirty="0"/>
          </a:p>
        </p:txBody>
      </p:sp>
      <p:pic>
        <p:nvPicPr>
          <p:cNvPr id="34818" name="Picture 2" descr="C:\Documents and Settings\Toshiba\Desktop\brown 2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شجرة تحمل ثمار التمر</a:t>
            </a:r>
            <a:endParaRPr lang="en-US" dirty="0"/>
          </a:p>
        </p:txBody>
      </p:sp>
      <p:pic>
        <p:nvPicPr>
          <p:cNvPr id="35842" name="Picture 2" descr="C:\Documents and Settings\Toshiba\Desktop\brown 2\dates-growing-on-a-tr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7630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36866" name="Picture 2" descr="C:\Documents and Settings\Toshiba\Desktop\brown 2\kiwifruit_green__14648.1290310362.1280.128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البطاطا</a:t>
            </a:r>
            <a:endParaRPr lang="en-US" dirty="0"/>
          </a:p>
        </p:txBody>
      </p:sp>
      <p:pic>
        <p:nvPicPr>
          <p:cNvPr id="37890" name="Picture 2" descr="C:\Documents and Settings\Toshiba\Desktop\brown 2\fresh-potato-1051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البصل</a:t>
            </a:r>
            <a:endParaRPr lang="en-US" dirty="0"/>
          </a:p>
        </p:txBody>
      </p:sp>
      <p:pic>
        <p:nvPicPr>
          <p:cNvPr id="38914" name="Picture 2" descr="C:\Documents and Settings\Toshiba\Desktop\brown 2\on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التربة و الجبال</a:t>
            </a:r>
            <a:endParaRPr lang="en-US" dirty="0"/>
          </a:p>
        </p:txBody>
      </p:sp>
      <p:pic>
        <p:nvPicPr>
          <p:cNvPr id="39938" name="Picture 2" descr="C:\Documents and Settings\Toshiba\Desktop\brown 2\desert-sands-and-mountains-in-wadi-meghesa-south-sinai-egypt-bg2m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3074" name="Picture 2" descr="C:\Documents and Settings\Toshiba\Desktop\brown 2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83919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جذع و أغصان الشجرة</a:t>
            </a:r>
            <a:endParaRPr lang="en-US" dirty="0"/>
          </a:p>
        </p:txBody>
      </p:sp>
      <p:pic>
        <p:nvPicPr>
          <p:cNvPr id="40962" name="Picture 2" descr="C:\Documents and Settings\Toshiba\Desktop\brown 2\0ecd5bc790bea8594b5bb89c826261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أوراق الشجر في فصل الخريف</a:t>
            </a:r>
            <a:endParaRPr lang="en-US" dirty="0"/>
          </a:p>
        </p:txBody>
      </p:sp>
      <p:pic>
        <p:nvPicPr>
          <p:cNvPr id="25602" name="Picture 2" descr="C:\Documents and Settings\Toshiba\Desktop\brown 2\brown-autumn-leaves-14000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يوجد شعر لونه بني</a:t>
            </a:r>
            <a:endParaRPr lang="en-US" dirty="0"/>
          </a:p>
        </p:txBody>
      </p:sp>
      <p:pic>
        <p:nvPicPr>
          <p:cNvPr id="4098" name="Picture 2" descr="C:\Documents and Settings\Toshiba\Desktop\brown 2\Light-Brown-Hair-Color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1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5122" name="Picture 2" descr="C:\Documents and Settings\Toshiba\Desktop\brown 2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6146" name="Picture 2" descr="C:\Documents and Settings\Toshiba\Desktop\brown 2\BrownTroutHolstonRiverNegus_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1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7170" name="Picture 2" descr="C:\Documents and Settings\Toshiba\Desktop\brown 2\brown-thrasher-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البومة</a:t>
            </a:r>
            <a:endParaRPr lang="en-US" dirty="0"/>
          </a:p>
        </p:txBody>
      </p:sp>
      <p:pic>
        <p:nvPicPr>
          <p:cNvPr id="8194" name="Picture 2" descr="C:\Documents and Settings\Toshiba\Desktop\brown 2\Brown-Owl-Photos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</Words>
  <Application>Microsoft Office PowerPoint</Application>
  <PresentationFormat>On-screen Show (4:3)</PresentationFormat>
  <Paragraphs>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اللون البني</vt:lpstr>
      <vt:lpstr>PowerPoint Presentation</vt:lpstr>
      <vt:lpstr>نحصل على اللون البني عند مزج اللونين الأحمر و الأخضر</vt:lpstr>
      <vt:lpstr>لون العيون</vt:lpstr>
      <vt:lpstr>يوجد شعر لونه بني</vt:lpstr>
      <vt:lpstr>الفراشة</vt:lpstr>
      <vt:lpstr>الأسماك</vt:lpstr>
      <vt:lpstr>العصفور</vt:lpstr>
      <vt:lpstr>البومة</vt:lpstr>
      <vt:lpstr>النسر</vt:lpstr>
      <vt:lpstr>الدب</vt:lpstr>
      <vt:lpstr>الفيل</vt:lpstr>
      <vt:lpstr>الزرافة</vt:lpstr>
      <vt:lpstr>الحصان</vt:lpstr>
      <vt:lpstr>الغزال</vt:lpstr>
      <vt:lpstr>الأسد</vt:lpstr>
      <vt:lpstr>النمر</vt:lpstr>
      <vt:lpstr>الجمل</vt:lpstr>
      <vt:lpstr>السنجاب</vt:lpstr>
      <vt:lpstr>القطة</vt:lpstr>
      <vt:lpstr>الكلب</vt:lpstr>
      <vt:lpstr>التمساح</vt:lpstr>
      <vt:lpstr>السلحفاة</vt:lpstr>
      <vt:lpstr>الصرصور</vt:lpstr>
      <vt:lpstr>النمل</vt:lpstr>
      <vt:lpstr>حبوب البُن (القهوة)</vt:lpstr>
      <vt:lpstr>الكاكاو-الشوكلاته</vt:lpstr>
      <vt:lpstr>PowerPoint Presentation</vt:lpstr>
      <vt:lpstr>اللوز</vt:lpstr>
      <vt:lpstr>الجوز</vt:lpstr>
      <vt:lpstr>الكستناء</vt:lpstr>
      <vt:lpstr>البلوط</vt:lpstr>
      <vt:lpstr>جوز الهند</vt:lpstr>
      <vt:lpstr>التمر</vt:lpstr>
      <vt:lpstr>شجرة تحمل ثمار التمر</vt:lpstr>
      <vt:lpstr>الكيوي</vt:lpstr>
      <vt:lpstr>البطاطا</vt:lpstr>
      <vt:lpstr>البصل</vt:lpstr>
      <vt:lpstr>التربة و الجبال</vt:lpstr>
      <vt:lpstr>جذع و أغصان الشجرة</vt:lpstr>
      <vt:lpstr>أوراق الشجر في فصل الخريف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البني</dc:title>
  <dc:creator>Toshiba</dc:creator>
  <cp:lastModifiedBy>L.Battikha</cp:lastModifiedBy>
  <cp:revision>11</cp:revision>
  <dcterms:created xsi:type="dcterms:W3CDTF">2016-07-27T14:50:24Z</dcterms:created>
  <dcterms:modified xsi:type="dcterms:W3CDTF">2023-05-15T21:43:44Z</dcterms:modified>
</cp:coreProperties>
</file>