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7" r:id="rId4"/>
    <p:sldId id="257" r:id="rId5"/>
    <p:sldId id="266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27DB-CC48-4962-9356-60622AEF90C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New folder\نُورُ فِي حَديقَةِ الـحَيَوَانَاتِ_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ew folder\نُورُ فِي حَديقَةِ الـحَيَوَانَاتِ_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New folder\نُورُ فِي حَديقَةِ الـحَيَوَانَاتِ_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New folder\نُورُ فِي حَديقَةِ الـحَيَوَانَاتِ_0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New folder\نُورُ فِي حَديقَةِ الـحَيَوَانَاتِ_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New folder\نُورُ فِي حَديقَةِ الـحَيَوَانَاتِ_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New folder\نُورُ فِي حَديقَةِ الـحَيَوَانَاتِ_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New folder\نُورُ فِي حَديقَةِ الـحَيَوَانَاتِ_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L.Battikha</cp:lastModifiedBy>
  <cp:revision>2</cp:revision>
  <dcterms:created xsi:type="dcterms:W3CDTF">2023-03-01T08:18:40Z</dcterms:created>
  <dcterms:modified xsi:type="dcterms:W3CDTF">2023-05-15T21:37:45Z</dcterms:modified>
</cp:coreProperties>
</file>