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984" r:id="rId1"/>
  </p:sldMasterIdLst>
  <p:sldIdLst>
    <p:sldId id="257" r:id="rId2"/>
    <p:sldId id="258" r:id="rId3"/>
    <p:sldId id="273" r:id="rId4"/>
    <p:sldId id="259" r:id="rId5"/>
    <p:sldId id="263" r:id="rId6"/>
    <p:sldId id="264" r:id="rId7"/>
    <p:sldId id="260" r:id="rId8"/>
    <p:sldId id="262" r:id="rId9"/>
    <p:sldId id="268" r:id="rId10"/>
    <p:sldId id="269" r:id="rId11"/>
    <p:sldId id="265" r:id="rId12"/>
    <p:sldId id="261" r:id="rId13"/>
    <p:sldId id="266" r:id="rId14"/>
    <p:sldId id="270" r:id="rId15"/>
    <p:sldId id="272" r:id="rId16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FF9B-8F3C-4A94-917A-5F373D579DB3}" type="datetimeFigureOut">
              <a:rPr lang="ar-JO" smtClean="0"/>
              <a:pPr/>
              <a:t>26/10/1444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E997C-EC95-4C22-8318-863140F2EB1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FF9B-8F3C-4A94-917A-5F373D579DB3}" type="datetimeFigureOut">
              <a:rPr lang="ar-JO" smtClean="0"/>
              <a:pPr/>
              <a:t>26/10/1444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E997C-EC95-4C22-8318-863140F2EB1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FF9B-8F3C-4A94-917A-5F373D579DB3}" type="datetimeFigureOut">
              <a:rPr lang="ar-JO" smtClean="0"/>
              <a:pPr/>
              <a:t>26/10/1444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E997C-EC95-4C22-8318-863140F2EB1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FF9B-8F3C-4A94-917A-5F373D579DB3}" type="datetimeFigureOut">
              <a:rPr lang="ar-JO" smtClean="0"/>
              <a:pPr/>
              <a:t>26/10/1444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E997C-EC95-4C22-8318-863140F2EB1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FF9B-8F3C-4A94-917A-5F373D579DB3}" type="datetimeFigureOut">
              <a:rPr lang="ar-JO" smtClean="0"/>
              <a:pPr/>
              <a:t>26/10/1444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E997C-EC95-4C22-8318-863140F2EB1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FF9B-8F3C-4A94-917A-5F373D579DB3}" type="datetimeFigureOut">
              <a:rPr lang="ar-JO" smtClean="0"/>
              <a:pPr/>
              <a:t>26/10/1444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E997C-EC95-4C22-8318-863140F2EB1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FF9B-8F3C-4A94-917A-5F373D579DB3}" type="datetimeFigureOut">
              <a:rPr lang="ar-JO" smtClean="0"/>
              <a:pPr/>
              <a:t>26/10/1444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E997C-EC95-4C22-8318-863140F2EB1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FF9B-8F3C-4A94-917A-5F373D579DB3}" type="datetimeFigureOut">
              <a:rPr lang="ar-JO" smtClean="0"/>
              <a:pPr/>
              <a:t>26/10/1444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E997C-EC95-4C22-8318-863140F2EB1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FF9B-8F3C-4A94-917A-5F373D579DB3}" type="datetimeFigureOut">
              <a:rPr lang="ar-JO" smtClean="0"/>
              <a:pPr/>
              <a:t>26/10/1444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E997C-EC95-4C22-8318-863140F2EB1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FF9B-8F3C-4A94-917A-5F373D579DB3}" type="datetimeFigureOut">
              <a:rPr lang="ar-JO" smtClean="0"/>
              <a:pPr/>
              <a:t>26/10/1444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E997C-EC95-4C22-8318-863140F2EB1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8FF9B-8F3C-4A94-917A-5F373D579DB3}" type="datetimeFigureOut">
              <a:rPr lang="ar-JO" smtClean="0"/>
              <a:pPr/>
              <a:t>26/10/1444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E997C-EC95-4C22-8318-863140F2EB18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8FF9B-8F3C-4A94-917A-5F373D579DB3}" type="datetimeFigureOut">
              <a:rPr lang="ar-JO" smtClean="0"/>
              <a:pPr/>
              <a:t>26/10/1444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E997C-EC95-4C22-8318-863140F2EB18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فوائد النباتات\maxresdefault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13694" cy="64807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dirty="0">
                <a:solidFill>
                  <a:srgbClr val="FF0000"/>
                </a:solidFill>
              </a:rPr>
              <a:t>ضِ</a:t>
            </a:r>
            <a:r>
              <a:rPr lang="ar-JO" sz="10000" dirty="0"/>
              <a:t>مادة</a:t>
            </a:r>
          </a:p>
        </p:txBody>
      </p:sp>
      <p:pic>
        <p:nvPicPr>
          <p:cNvPr id="10242" name="Picture 2" descr="C:\Users\user\Desktop\فوائد النباتات\images (33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628800"/>
            <a:ext cx="5976664" cy="48012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فوائد النباتات\maxres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4664"/>
            <a:ext cx="8123325" cy="59766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9600" dirty="0">
                <a:solidFill>
                  <a:srgbClr val="FF0000"/>
                </a:solidFill>
              </a:rPr>
              <a:t>ضو</a:t>
            </a:r>
            <a:r>
              <a:rPr lang="ar-JO" sz="9600" dirty="0"/>
              <a:t>ء </a:t>
            </a:r>
          </a:p>
        </p:txBody>
      </p:sp>
      <p:pic>
        <p:nvPicPr>
          <p:cNvPr id="7170" name="Picture 2" descr="C:\Users\user\Desktop\فوائد النباتات\images (4)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268760"/>
            <a:ext cx="1809750" cy="2524125"/>
          </a:xfrm>
          <a:prstGeom prst="rect">
            <a:avLst/>
          </a:prstGeom>
          <a:noFill/>
        </p:spPr>
      </p:pic>
      <p:pic>
        <p:nvPicPr>
          <p:cNvPr id="7172" name="Picture 4" descr="C:\Users\user\Desktop\فوائد النباتات\images (30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1700808"/>
            <a:ext cx="2543175" cy="1800225"/>
          </a:xfrm>
          <a:prstGeom prst="rect">
            <a:avLst/>
          </a:prstGeom>
          <a:noFill/>
        </p:spPr>
      </p:pic>
      <p:pic>
        <p:nvPicPr>
          <p:cNvPr id="7173" name="Picture 5" descr="C:\Users\user\Desktop\فوائد النباتات\images (3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4221088"/>
            <a:ext cx="2133600" cy="2143125"/>
          </a:xfrm>
          <a:prstGeom prst="rect">
            <a:avLst/>
          </a:prstGeom>
          <a:noFill/>
        </p:spPr>
      </p:pic>
      <p:pic>
        <p:nvPicPr>
          <p:cNvPr id="7174" name="Picture 6" descr="C:\Users\user\Desktop\فوائد النباتات\images (32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6136" y="4077072"/>
            <a:ext cx="2019300" cy="2266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 fontScale="90000"/>
          </a:bodyPr>
          <a:lstStyle/>
          <a:p>
            <a:r>
              <a:rPr lang="ar-JO" sz="8000" b="1" dirty="0">
                <a:solidFill>
                  <a:srgbClr val="FF0000"/>
                </a:solidFill>
              </a:rPr>
              <a:t>ض</a:t>
            </a:r>
            <a:r>
              <a:rPr lang="ar-JO" sz="8000" b="1" dirty="0"/>
              <a:t>خم                  </a:t>
            </a:r>
            <a:r>
              <a:rPr lang="ar-JO" sz="8000" b="1" dirty="0">
                <a:solidFill>
                  <a:srgbClr val="FF0000"/>
                </a:solidFill>
              </a:rPr>
              <a:t>ض</a:t>
            </a:r>
            <a:r>
              <a:rPr lang="ar-JO" sz="8000" b="1" dirty="0"/>
              <a:t>رب</a:t>
            </a:r>
            <a:br>
              <a:rPr lang="ar-JO" sz="8000" b="1" dirty="0"/>
            </a:br>
            <a:r>
              <a:rPr lang="ar-JO" sz="8000" b="1" dirty="0"/>
              <a:t> </a:t>
            </a:r>
            <a:br>
              <a:rPr lang="ar-JO" sz="8000" b="1" dirty="0"/>
            </a:br>
            <a:r>
              <a:rPr lang="ar-JO" sz="8000" b="1" dirty="0">
                <a:solidFill>
                  <a:srgbClr val="FF0000"/>
                </a:solidFill>
              </a:rPr>
              <a:t>ض</a:t>
            </a:r>
            <a:r>
              <a:rPr lang="ar-JO" sz="8000" b="1" dirty="0"/>
              <a:t>لوع      </a:t>
            </a:r>
            <a:r>
              <a:rPr lang="ar-JO" sz="8000" b="1" dirty="0">
                <a:solidFill>
                  <a:srgbClr val="FF0000"/>
                </a:solidFill>
              </a:rPr>
              <a:t>ض</a:t>
            </a:r>
            <a:r>
              <a:rPr lang="ar-JO" sz="8000" b="1" dirty="0"/>
              <a:t>يوف </a:t>
            </a:r>
            <a:br>
              <a:rPr lang="ar-JO" sz="8000" b="1" dirty="0"/>
            </a:br>
            <a:br>
              <a:rPr lang="ar-JO" sz="8000" b="1" dirty="0"/>
            </a:br>
            <a:r>
              <a:rPr lang="ar-JO" sz="8000" b="1" dirty="0">
                <a:solidFill>
                  <a:srgbClr val="FF0000"/>
                </a:solidFill>
              </a:rPr>
              <a:t>ض</a:t>
            </a:r>
            <a:r>
              <a:rPr lang="ar-JO" sz="8000" b="1" dirty="0"/>
              <a:t>جيج  </a:t>
            </a:r>
            <a:br>
              <a:rPr lang="ar-JO" sz="8000" b="1" dirty="0"/>
            </a:br>
            <a:r>
              <a:rPr lang="ar-JO" sz="8000" b="1" dirty="0"/>
              <a:t>  </a:t>
            </a:r>
            <a:br>
              <a:rPr lang="ar-JO" b="1" dirty="0"/>
            </a:br>
            <a:endParaRPr lang="ar-JO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548680"/>
            <a:ext cx="8435280" cy="5976664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ar-JO" sz="10000" b="1" dirty="0">
                <a:solidFill>
                  <a:srgbClr val="FF0000"/>
                </a:solidFill>
              </a:rPr>
              <a:t>ضَ</a:t>
            </a:r>
            <a:r>
              <a:rPr lang="ar-JO" sz="10000" b="1" dirty="0"/>
              <a:t>م         </a:t>
            </a:r>
            <a:r>
              <a:rPr lang="ar-JO" sz="10000" b="1" dirty="0">
                <a:solidFill>
                  <a:srgbClr val="FF0000"/>
                </a:solidFill>
              </a:rPr>
              <a:t>ض</a:t>
            </a:r>
            <a:r>
              <a:rPr lang="ar-JO" sz="10000" b="1" dirty="0"/>
              <a:t>اع </a:t>
            </a:r>
          </a:p>
          <a:p>
            <a:pPr algn="ctr">
              <a:buNone/>
            </a:pPr>
            <a:endParaRPr lang="ar-JO" sz="10000" b="1" dirty="0"/>
          </a:p>
          <a:p>
            <a:pPr algn="ctr">
              <a:buNone/>
            </a:pPr>
            <a:r>
              <a:rPr lang="ar-JO" sz="10000" b="1" dirty="0"/>
              <a:t>   </a:t>
            </a:r>
            <a:r>
              <a:rPr lang="ar-JO" sz="10000" b="1" dirty="0">
                <a:solidFill>
                  <a:srgbClr val="FF0000"/>
                </a:solidFill>
              </a:rPr>
              <a:t>ض</a:t>
            </a:r>
            <a:r>
              <a:rPr lang="ar-JO" sz="10000" b="1" dirty="0"/>
              <a:t>د       </a:t>
            </a:r>
            <a:r>
              <a:rPr lang="ar-JO" sz="10000" b="1" dirty="0">
                <a:solidFill>
                  <a:srgbClr val="FF0000"/>
                </a:solidFill>
              </a:rPr>
              <a:t>ض</a:t>
            </a:r>
            <a:r>
              <a:rPr lang="ar-JO" sz="10000" b="1" dirty="0"/>
              <a:t>غط </a:t>
            </a:r>
          </a:p>
          <a:p>
            <a:pPr algn="ctr">
              <a:buNone/>
            </a:pPr>
            <a:endParaRPr lang="ar-JO" sz="10000" b="1" dirty="0"/>
          </a:p>
          <a:p>
            <a:pPr algn="ctr">
              <a:buNone/>
            </a:pPr>
            <a:r>
              <a:rPr lang="ar-JO" sz="10000" b="1" dirty="0"/>
              <a:t> </a:t>
            </a:r>
            <a:r>
              <a:rPr lang="ar-JO" sz="10000" b="1" dirty="0">
                <a:solidFill>
                  <a:srgbClr val="FF0000"/>
                </a:solidFill>
              </a:rPr>
              <a:t>ض</a:t>
            </a:r>
            <a:r>
              <a:rPr lang="ar-JO" sz="10000" b="1" dirty="0"/>
              <a:t>ار</a:t>
            </a:r>
            <a:endParaRPr lang="ar-JO" sz="10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-243408"/>
            <a:ext cx="8568952" cy="7101408"/>
          </a:xfrm>
        </p:spPr>
        <p:txBody>
          <a:bodyPr>
            <a:noAutofit/>
          </a:bodyPr>
          <a:lstStyle/>
          <a:p>
            <a:r>
              <a:rPr lang="ar-JO" sz="8500" dirty="0">
                <a:solidFill>
                  <a:srgbClr val="FF0000"/>
                </a:solidFill>
              </a:rPr>
              <a:t>أ  ب  ت   ث ج  ح  خ د  ذ  ر  ز  س  ش  ص ض  ط  ظ  ع  غ  ف  ق</a:t>
            </a:r>
            <a:r>
              <a:rPr lang="ar-JO" sz="8500" dirty="0"/>
              <a:t>  </a:t>
            </a:r>
            <a:r>
              <a:rPr lang="ar-JO" sz="8500" dirty="0">
                <a:solidFill>
                  <a:srgbClr val="FF0000"/>
                </a:solidFill>
              </a:rPr>
              <a:t>ك  ل  م  ن  هـ  و ي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user\Desktop\فوائد النباتات\2709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0" y="4763"/>
            <a:ext cx="12192000" cy="6848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4355976" y="908720"/>
            <a:ext cx="3888432" cy="302433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0" b="1" dirty="0"/>
              <a:t>ض</a:t>
            </a:r>
            <a:endParaRPr lang="en-US" sz="20000" b="1" dirty="0"/>
          </a:p>
        </p:txBody>
      </p:sp>
      <p:sp>
        <p:nvSpPr>
          <p:cNvPr id="7" name="Oval 6"/>
          <p:cNvSpPr/>
          <p:nvPr/>
        </p:nvSpPr>
        <p:spPr>
          <a:xfrm>
            <a:off x="471956" y="3068960"/>
            <a:ext cx="3888432" cy="302433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0" b="1" dirty="0"/>
              <a:t>ضـ</a:t>
            </a:r>
            <a:endParaRPr lang="en-US" sz="20000" b="1" dirty="0"/>
          </a:p>
        </p:txBody>
      </p:sp>
    </p:spTree>
    <p:extLst>
      <p:ext uri="{BB962C8B-B14F-4D97-AF65-F5344CB8AC3E}">
        <p14:creationId xmlns:p14="http://schemas.microsoft.com/office/powerpoint/2010/main" val="1796582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 fontScale="90000"/>
          </a:bodyPr>
          <a:lstStyle/>
          <a:p>
            <a:r>
              <a:rPr lang="ar-JO" sz="8000" b="1" dirty="0">
                <a:solidFill>
                  <a:srgbClr val="FF0000"/>
                </a:solidFill>
                <a:effectLst/>
              </a:rPr>
              <a:t>ضا       ضو       ضي  </a:t>
            </a:r>
            <a:br>
              <a:rPr lang="ar-JO" sz="8000" b="1" dirty="0">
                <a:solidFill>
                  <a:srgbClr val="FF0000"/>
                </a:solidFill>
                <a:effectLst/>
              </a:rPr>
            </a:br>
            <a:br>
              <a:rPr lang="ar-JO" sz="8000" b="1" dirty="0">
                <a:solidFill>
                  <a:srgbClr val="FF0000"/>
                </a:solidFill>
              </a:rPr>
            </a:br>
            <a:r>
              <a:rPr lang="ar-JO" sz="8000" b="1" dirty="0">
                <a:solidFill>
                  <a:srgbClr val="FF0000"/>
                </a:solidFill>
              </a:rPr>
              <a:t>ضَ       ضُ        ضِ</a:t>
            </a:r>
            <a:br>
              <a:rPr lang="ar-JO" sz="8000" b="1" dirty="0">
                <a:solidFill>
                  <a:srgbClr val="FF0000"/>
                </a:solidFill>
              </a:rPr>
            </a:br>
            <a:br>
              <a:rPr lang="ar-JO" sz="8000" b="1" dirty="0">
                <a:solidFill>
                  <a:srgbClr val="FF0000"/>
                </a:solidFill>
              </a:rPr>
            </a:br>
            <a:r>
              <a:rPr lang="ar-JO" sz="8000" b="1" dirty="0">
                <a:solidFill>
                  <a:srgbClr val="FF0000"/>
                </a:solidFill>
              </a:rPr>
              <a:t>ضْ</a:t>
            </a:r>
            <a:br>
              <a:rPr lang="ar-JO" dirty="0">
                <a:effectLst/>
              </a:rPr>
            </a:br>
            <a:endParaRPr lang="ar-J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فوائد النباتات\720-2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8640960" cy="62646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فوائد النباتات\images (27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221" y="332656"/>
            <a:ext cx="8759259" cy="64957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فوائد النباتات\3909936-113888786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8401"/>
            <a:ext cx="8280920" cy="65067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dirty="0">
                <a:solidFill>
                  <a:srgbClr val="FF0000"/>
                </a:solidFill>
              </a:rPr>
              <a:t>ضَ</a:t>
            </a:r>
            <a:r>
              <a:rPr lang="ar-JO" sz="10000" dirty="0"/>
              <a:t>فيرة </a:t>
            </a:r>
          </a:p>
        </p:txBody>
      </p:sp>
      <p:pic>
        <p:nvPicPr>
          <p:cNvPr id="8194" name="Picture 2" descr="C:\Users\user\Desktop\فوائد النباتات\download (9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060847"/>
            <a:ext cx="5256584" cy="44594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dirty="0">
                <a:solidFill>
                  <a:srgbClr val="FF0000"/>
                </a:solidFill>
              </a:rPr>
              <a:t>ضَ</a:t>
            </a:r>
            <a:r>
              <a:rPr lang="ar-JO" sz="10000" dirty="0"/>
              <a:t>باب </a:t>
            </a:r>
          </a:p>
        </p:txBody>
      </p:sp>
      <p:pic>
        <p:nvPicPr>
          <p:cNvPr id="4" name="Picture 3" descr="C:\Users\user\Desktop\فوائد النباتات\download (95).jpg"/>
          <p:cNvPicPr>
            <a:picLocks noChangeAspect="1" noChangeArrowheads="1"/>
          </p:cNvPicPr>
          <p:nvPr/>
        </p:nvPicPr>
        <p:blipFill>
          <a:blip r:embed="rId2" cstate="print"/>
          <a:srcRect r="1774" b="8000"/>
          <a:stretch>
            <a:fillRect/>
          </a:stretch>
        </p:blipFill>
        <p:spPr bwMode="auto">
          <a:xfrm>
            <a:off x="827584" y="1592796"/>
            <a:ext cx="7560840" cy="4913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66</Words>
  <Application>Microsoft Office PowerPoint</Application>
  <PresentationFormat>On-screen Show (4:3)</PresentationFormat>
  <Paragraphs>14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ضا       ضو       ضي    ضَ       ضُ        ضِ  ضْ </vt:lpstr>
      <vt:lpstr>PowerPoint Presentation</vt:lpstr>
      <vt:lpstr>PowerPoint Presentation</vt:lpstr>
      <vt:lpstr>PowerPoint Presentation</vt:lpstr>
      <vt:lpstr>ضَفيرة </vt:lpstr>
      <vt:lpstr>ضَباب </vt:lpstr>
      <vt:lpstr>ضِمادة</vt:lpstr>
      <vt:lpstr>PowerPoint Presentation</vt:lpstr>
      <vt:lpstr>ضوء </vt:lpstr>
      <vt:lpstr>ضخم                  ضرب   ضلوع      ضيوف   ضجيج      </vt:lpstr>
      <vt:lpstr>PowerPoint Presentation</vt:lpstr>
      <vt:lpstr>أ  ب  ت   ث ج  ح  خ د  ذ  ر  ز  س  ش  ص ض  ط  ظ  ع  غ  ف  ق  ك  ل  م  ن  هـ  و 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L.Battikha</cp:lastModifiedBy>
  <cp:revision>16</cp:revision>
  <dcterms:created xsi:type="dcterms:W3CDTF">2020-05-13T18:48:09Z</dcterms:created>
  <dcterms:modified xsi:type="dcterms:W3CDTF">2023-05-15T21:41:52Z</dcterms:modified>
</cp:coreProperties>
</file>