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5/10/2023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A5F9-97F6-4ED4-8E0C-3482A142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3105" y="844828"/>
            <a:ext cx="8561747" cy="2541431"/>
          </a:xfrm>
        </p:spPr>
        <p:txBody>
          <a:bodyPr/>
          <a:lstStyle/>
          <a:p>
            <a:pPr algn="ctr"/>
            <a:r>
              <a:rPr lang="ar-JO" dirty="0"/>
              <a:t>الوقت بالدقائق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FA681-EE17-4DFA-9CD7-0443BED539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https://wordwall.net/ar/resource/16360254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E5DAB-31EC-45C5-B115-F9AB596E11D3}"/>
              </a:ext>
            </a:extLst>
          </p:cNvPr>
          <p:cNvSpPr/>
          <p:nvPr/>
        </p:nvSpPr>
        <p:spPr>
          <a:xfrm>
            <a:off x="3905624" y="3244334"/>
            <a:ext cx="438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https://wordwall.net/ar/resource/1804973</a:t>
            </a:r>
          </a:p>
        </p:txBody>
      </p:sp>
    </p:spTree>
    <p:extLst>
      <p:ext uri="{BB962C8B-B14F-4D97-AF65-F5344CB8AC3E}">
        <p14:creationId xmlns:p14="http://schemas.microsoft.com/office/powerpoint/2010/main" val="3516407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476F3-AF7B-448D-92B2-A8ACBE864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0"/>
            <a:ext cx="11820939" cy="543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2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F87E6-E611-497F-B48F-55325E24C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قبل الظهر وبعد الظهر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88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6955A-6B35-4998-AC7B-DCDAA81EB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1"/>
            <a:ext cx="11834191" cy="62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8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7245CF-0FBE-45C0-B561-8EE4A739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3" y="463826"/>
            <a:ext cx="11698589" cy="51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1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FF16AC-CA4C-4C0E-BEB7-B367EA975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"/>
            <a:ext cx="11714922" cy="57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2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33AE4-0F68-4719-B03D-B942BE78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الفترات الزمنية /1/2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90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E8F33-6B1C-45DA-9CCC-4D1BBA950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98988"/>
            <a:ext cx="11887200" cy="55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55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5C34CE-C79E-4130-B8E1-CC766594B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12876" cy="343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8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C142BB-324F-4996-B41B-CA0A10036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0"/>
            <a:ext cx="118872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46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E4A86C-56FF-47BB-9E68-CF9C9A3B8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443" y="609600"/>
            <a:ext cx="992587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1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FD480-B142-4C11-A969-AB16CC17D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3" y="1895475"/>
            <a:ext cx="10853530" cy="39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78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12D403-82BD-4097-90B8-2103C25E5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"/>
            <a:ext cx="11820939" cy="62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2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9F74E4-5A4A-429D-B99D-B791DF77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4" y="689113"/>
            <a:ext cx="12012954" cy="54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76D17-7B29-4084-8CEA-4C1D9D2A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0" y="-48617"/>
            <a:ext cx="12072731" cy="58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9F36D0-4969-43E7-AE38-FD68130D5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132314"/>
            <a:ext cx="11112776" cy="60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12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1851-CF3D-4E55-B090-4E9D9B4C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قراءة الوقت باستعمال (و/والا)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89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95C2B9-128D-46AB-9F57-5A7F51072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784"/>
            <a:ext cx="12191999" cy="61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41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BDB826-FFE4-476F-A099-45530E139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62" y="0"/>
            <a:ext cx="12029632" cy="5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07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AFD62-D993-4881-9D2F-599CEBFD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0"/>
            <a:ext cx="11887200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4770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616</TotalTime>
  <Words>40</Words>
  <Application>Microsoft Office PowerPoint</Application>
  <PresentationFormat>Widescreen</PresentationFormat>
  <Paragraphs>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Palatino Linotype</vt:lpstr>
      <vt:lpstr>Times New Roman</vt:lpstr>
      <vt:lpstr>Gallery</vt:lpstr>
      <vt:lpstr>الوقت بالدقائق</vt:lpstr>
      <vt:lpstr>PowerPoint Presentation</vt:lpstr>
      <vt:lpstr>PowerPoint Presentation</vt:lpstr>
      <vt:lpstr>PowerPoint Presentation</vt:lpstr>
      <vt:lpstr>PowerPoint Presentation</vt:lpstr>
      <vt:lpstr>قراءة الوقت باستعمال (و/والا)</vt:lpstr>
      <vt:lpstr>PowerPoint Presentation</vt:lpstr>
      <vt:lpstr>PowerPoint Presentation</vt:lpstr>
      <vt:lpstr>PowerPoint Presentation</vt:lpstr>
      <vt:lpstr>PowerPoint Presentation</vt:lpstr>
      <vt:lpstr>قبل الظهر وبعد الظهر</vt:lpstr>
      <vt:lpstr>PowerPoint Presentation</vt:lpstr>
      <vt:lpstr>PowerPoint Presentation</vt:lpstr>
      <vt:lpstr>PowerPoint Presentation</vt:lpstr>
      <vt:lpstr>الفترات الزمنية /1/2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الوقت بالدقائق</dc:title>
  <dc:creator>s.kakish</dc:creator>
  <cp:lastModifiedBy>s.kakish</cp:lastModifiedBy>
  <cp:revision>7</cp:revision>
  <dcterms:created xsi:type="dcterms:W3CDTF">2022-06-01T19:18:08Z</dcterms:created>
  <dcterms:modified xsi:type="dcterms:W3CDTF">2023-05-10T19:03:53Z</dcterms:modified>
</cp:coreProperties>
</file>