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7" r:id="rId3"/>
    <p:sldId id="291" r:id="rId4"/>
    <p:sldId id="259" r:id="rId5"/>
    <p:sldId id="280" r:id="rId6"/>
    <p:sldId id="289" r:id="rId7"/>
    <p:sldId id="290" r:id="rId8"/>
    <p:sldId id="292" r:id="rId9"/>
    <p:sldId id="293" r:id="rId10"/>
    <p:sldId id="294" r:id="rId11"/>
    <p:sldId id="295" r:id="rId12"/>
    <p:sldId id="296" r:id="rId13"/>
    <p:sldId id="297" r:id="rId14"/>
    <p:sldId id="299" r:id="rId15"/>
    <p:sldId id="300" r:id="rId16"/>
    <p:sldId id="301" r:id="rId17"/>
    <p:sldId id="302" r:id="rId18"/>
    <p:sldId id="303" r:id="rId19"/>
    <p:sldId id="304" r:id="rId20"/>
    <p:sldId id="317" r:id="rId21"/>
    <p:sldId id="318" r:id="rId22"/>
    <p:sldId id="305" r:id="rId23"/>
    <p:sldId id="306" r:id="rId24"/>
    <p:sldId id="307" r:id="rId25"/>
    <p:sldId id="298" r:id="rId26"/>
    <p:sldId id="308" r:id="rId27"/>
    <p:sldId id="309" r:id="rId28"/>
    <p:sldId id="310" r:id="rId29"/>
    <p:sldId id="316" r:id="rId30"/>
    <p:sldId id="256" r:id="rId31"/>
    <p:sldId id="311" r:id="rId32"/>
    <p:sldId id="312" r:id="rId33"/>
    <p:sldId id="313" r:id="rId34"/>
    <p:sldId id="314" r:id="rId35"/>
    <p:sldId id="31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1388A-51D8-4894-AEB6-BC358B203A7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14892-8FB1-4EC8-8163-A7A5D0B0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8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4892-8FB1-4EC8-8163-A7A5D0B090B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7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4892-8FB1-4EC8-8163-A7A5D0B090B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27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4892-8FB1-4EC8-8163-A7A5D0B090B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77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4892-8FB1-4EC8-8163-A7A5D0B090B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67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4892-8FB1-4EC8-8163-A7A5D0B090B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76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4892-8FB1-4EC8-8163-A7A5D0B090B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86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4892-8FB1-4EC8-8163-A7A5D0B090B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62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FE6-1848-46C0-BBB9-9D131A3D8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4BAA2B-049A-4DF9-9F5B-900853D61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95753-BA8C-4288-A698-5007D65F6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C1664-4598-41E8-BBFF-476EEDC2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B8ED1-05E1-4A06-BDE0-B1F820EC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34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65EC-C799-44D7-A5F1-2668682B1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996E2-A628-4DEA-9E6D-E35B20A5E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EE7DD-7697-4065-A34B-BEE34184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11087-E7BD-444F-A1B8-9AF608060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5F701-41E4-4BAE-AA28-5E35D42BE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2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6A46F-57B1-449C-A008-85678372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166EE-379C-480C-9A41-1F1A5601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96088-4118-47A1-96A3-36462BA3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02853-C89D-49B3-9E4B-F9268B82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56E6D-35EF-4ECF-AB0D-B233C7FA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9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E87FA-D754-4DBD-89FB-7014E5AA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B00B-3C52-4DB9-B53A-6D8865F67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6A6EF-9752-48A6-AF9F-821E6E002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78651-5DC7-4275-9819-0B690DDDB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41D8A-F5DF-4335-887A-FEC09B3B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A5E65-6FDC-4330-98F1-DA018BC5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58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58354-48AB-4973-BFC7-A3B75894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32E4B-5AC6-459D-B99B-3970C1DC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E52C4-2377-47A5-B1F6-DDD009C33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F78467-E3BE-406A-9807-0A68AAB9B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E651E2-DA2E-4C5A-914D-4DB5076ED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0FE47E-345E-4B60-A70F-822E850B0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982B5F-DCAB-4DB5-AF31-5DB02534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21AF13-D137-4F80-BC04-A59EE520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05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D9E4-ECA9-4E08-9561-F07231A9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07FA2-3DA4-4669-A43C-4012873D1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9F3A6-F231-420C-8BF9-C1490AC8A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80571-53B7-4703-BC06-C746B8E8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7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CEECA-2AF3-4E14-B7F1-01CF9690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B645E1-934C-4502-A2A2-F3D1A797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19DED-2BE7-4437-8368-7AC4E9DA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65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C2FF-704C-4B3B-9EBB-3093B632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D67D4-E1BF-44EE-93B1-60E9CCC12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BB87A-806D-434C-A20A-56B0CAF2B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01E33-15A7-44A0-B9A3-E606E91BC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37544-92E0-4F61-9D67-D7229F2F9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E0953-783A-4FF2-8012-167233471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6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80DF-CF79-49A9-B6D3-4AC91D949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C7AFF7-1D1C-4B90-A99E-D5DAFFC14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25C82-2C28-4E78-8FAB-67D1C9CA2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E2280-79F5-4596-80BA-925AB85AB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80DFB-3C72-483E-B228-DFB04BE6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EF82C-AB40-443B-9C3B-22C06AE2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10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513D-E47D-4B41-92B3-978A32CC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7D309-9310-41E5-BEB5-184F7ED49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35376-7EDE-4FF0-B8ED-46F29B49E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C96E6-C8D2-4AB1-BD12-3844D698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584B-6ED3-496B-A3F4-28670935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90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2F6AE6-3D06-4C1F-AA68-F8E10C1F4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1EAEE-077C-4DD8-947C-BA8F3D75C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30C86-2A28-45EA-895B-ABAD64F08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C7A71-028B-49DE-820C-F4C28F2F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F87AE-23A7-40A3-98C2-EC7C77B37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5909C-044D-45D4-8C72-CC96346DAA32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F2DB-DF2B-4C70-8F9D-0F45F2238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65FB3-5063-46C2-AB0B-42CDF766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A4DF6-A395-4EA9-BC24-AC24C0FB3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4A97-C1F7-4326-987D-336896C99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76264-F391-4791-AE6D-D41D85FCF532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54BD4-FFCF-4D61-B89F-277B733D8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2B68C-4EB1-47E3-BD8E-F04ECF3C2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7FA49-6103-4875-94E5-005073B35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5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D8AF6-DF52-4FA3-8070-D74F02B05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983208-40C5-4299-9B8F-43763803B92F}"/>
              </a:ext>
            </a:extLst>
          </p:cNvPr>
          <p:cNvSpPr/>
          <p:nvPr/>
        </p:nvSpPr>
        <p:spPr>
          <a:xfrm>
            <a:off x="914400" y="1523999"/>
            <a:ext cx="7010400" cy="38100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chemeClr val="accent6">
                    <a:lumMod val="50000"/>
                  </a:schemeClr>
                </a:solidFill>
              </a:rPr>
              <a:t>اللون البني</a:t>
            </a:r>
            <a:endParaRPr lang="en-US" sz="13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الكلب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C36CBC-4767-4CC9-80A5-F487DD8F8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88451"/>
            <a:ext cx="7620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4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الأرنب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6FA6C2-9724-4594-8889-9FA1A89CE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25"/>
          <a:stretch/>
        </p:blipFill>
        <p:spPr>
          <a:xfrm>
            <a:off x="1247775" y="1539461"/>
            <a:ext cx="6648450" cy="531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73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القطة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04C0F2-1ED3-4E51-82DB-DE00BD20E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90" y="1488870"/>
            <a:ext cx="7693819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8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الفأر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07F6CA-51CC-48C7-B7E2-FB84EC2C6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42300"/>
            <a:ext cx="8562002" cy="47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84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البومة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4C118-CC54-49A1-A5C6-4E1830F9F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927" y="1455106"/>
            <a:ext cx="518814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07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الكستناء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E56E46-6ECA-455D-8947-589A6187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61" y="1981200"/>
            <a:ext cx="8181077" cy="459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42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الجوز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F7590-97EE-43A8-9F92-569AAF29D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1644644"/>
            <a:ext cx="73342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47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اللوز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8468B-530A-4A9F-8067-CCC9F1B75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1621198"/>
            <a:ext cx="8324850" cy="47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18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الكيوي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EF0FD8-2689-478A-B258-1C1C94326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4" y="2133599"/>
            <a:ext cx="8937511" cy="444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80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البصل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FE11A-56D2-4EF9-B019-D2FDB0D03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74344"/>
            <a:ext cx="6995388" cy="50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33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D8AF6-DF52-4FA3-8070-D74F02B05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983208-40C5-4299-9B8F-43763803B92F}"/>
              </a:ext>
            </a:extLst>
          </p:cNvPr>
          <p:cNvSpPr/>
          <p:nvPr/>
        </p:nvSpPr>
        <p:spPr>
          <a:xfrm>
            <a:off x="950119" y="141780"/>
            <a:ext cx="7010400" cy="1219201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accent6">
                    <a:lumMod val="50000"/>
                  </a:schemeClr>
                </a:solidFill>
              </a:rPr>
              <a:t>ينتج اللون البُني عند مزج اللونين الأحمر و الأخضر معاَ</a:t>
            </a:r>
            <a:endParaRPr 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69927-1DA8-4DAF-B110-8481F7C66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472281"/>
            <a:ext cx="2886075" cy="2924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35AE6-B7A1-4D5D-B34F-071B809A1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14" y="1541673"/>
            <a:ext cx="2779713" cy="2817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ADBB5C-041F-4BA6-ADE6-B29BCC426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4358781"/>
            <a:ext cx="2357438" cy="238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09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البطاطا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F460C-FDF2-46D3-869A-8859085F2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652850"/>
            <a:ext cx="7239000" cy="51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0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حبوب القهوة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4BAA1C-0364-4539-ADF0-85E7E10BB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33810"/>
            <a:ext cx="7236540" cy="531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38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الشوكولاته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CEB7D-C6E5-481D-980C-1C8E04F49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15" y="1621198"/>
            <a:ext cx="7146169" cy="52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68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الكاكاو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AA0A30-8A88-497A-9D5E-117D288A2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" y="1956994"/>
            <a:ext cx="8921115" cy="47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56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الشعر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2A6A1D-781D-49F6-9F56-7E309A557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611820"/>
            <a:ext cx="59436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34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لون العيون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B1DA1-ECD9-4608-A819-F7DFFB809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90364"/>
            <a:ext cx="7409157" cy="49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51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التربة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5249A4-58E5-442E-AECE-505E25FE3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27060"/>
            <a:ext cx="7010400" cy="502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18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1743075" y="304800"/>
            <a:ext cx="565785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جذع واغصان الشجرة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0994D-00C9-4F4A-AE88-02CE3C018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66"/>
          <a:stretch/>
        </p:blipFill>
        <p:spPr>
          <a:xfrm>
            <a:off x="1219200" y="1676400"/>
            <a:ext cx="6781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2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095844-6344-4CA2-A668-927FD1DD51AF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533400"/>
          <a:ext cx="8686800" cy="586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264851167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77950320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1790633162"/>
                    </a:ext>
                  </a:extLst>
                </a:gridCol>
              </a:tblGrid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72132"/>
                  </a:ext>
                </a:extLst>
              </a:tr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41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C0C874-DFA3-4188-82E4-1D02FD739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08" y="762000"/>
            <a:ext cx="26259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0FDC6-1A75-4239-837B-67E6F955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7" r="14290"/>
          <a:stretch/>
        </p:blipFill>
        <p:spPr>
          <a:xfrm>
            <a:off x="6203336" y="731520"/>
            <a:ext cx="2635863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E722FF-AE65-466E-BA25-D1A49609E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26" b="12012"/>
          <a:stretch/>
        </p:blipFill>
        <p:spPr>
          <a:xfrm>
            <a:off x="443401" y="785446"/>
            <a:ext cx="2677006" cy="2567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2DEA2A-E596-4977-9C22-DE8891D05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200" b="16400"/>
          <a:stretch/>
        </p:blipFill>
        <p:spPr>
          <a:xfrm>
            <a:off x="443401" y="3681046"/>
            <a:ext cx="2677006" cy="2567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B67981-94F4-4A14-A721-112C866B0F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33" t="20000" r="23333" b="12500"/>
          <a:stretch/>
        </p:blipFill>
        <p:spPr>
          <a:xfrm>
            <a:off x="3367959" y="3752557"/>
            <a:ext cx="2517032" cy="2343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518A5D-C286-44B5-A7A2-9D99D4703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75" y="3535681"/>
            <a:ext cx="2494724" cy="2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81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095844-6344-4CA2-A668-927FD1DD5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459005"/>
              </p:ext>
            </p:extLst>
          </p:nvPr>
        </p:nvGraphicFramePr>
        <p:xfrm>
          <a:off x="304800" y="533400"/>
          <a:ext cx="8686800" cy="586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264851167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77950320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1790633162"/>
                    </a:ext>
                  </a:extLst>
                </a:gridCol>
              </a:tblGrid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72132"/>
                  </a:ext>
                </a:extLst>
              </a:tr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41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C0C874-DFA3-4188-82E4-1D02FD739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08" y="762000"/>
            <a:ext cx="26259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0FDC6-1A75-4239-837B-67E6F955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7" r="14290"/>
          <a:stretch/>
        </p:blipFill>
        <p:spPr>
          <a:xfrm>
            <a:off x="6203336" y="731520"/>
            <a:ext cx="2635863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E722FF-AE65-466E-BA25-D1A49609E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26" b="12012"/>
          <a:stretch/>
        </p:blipFill>
        <p:spPr>
          <a:xfrm>
            <a:off x="443401" y="785446"/>
            <a:ext cx="2677006" cy="2567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2DEA2A-E596-4977-9C22-DE8891D05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200" b="16400"/>
          <a:stretch/>
        </p:blipFill>
        <p:spPr>
          <a:xfrm>
            <a:off x="443401" y="3681046"/>
            <a:ext cx="2677006" cy="2567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B67981-94F4-4A14-A721-112C866B0F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33" t="20000" r="23333" b="12500"/>
          <a:stretch/>
        </p:blipFill>
        <p:spPr>
          <a:xfrm>
            <a:off x="3367959" y="3752557"/>
            <a:ext cx="2517032" cy="2343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518A5D-C286-44B5-A7A2-9D99D4703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75" y="3535681"/>
            <a:ext cx="2494724" cy="2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7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6" t="8894" r="2501" b="34782"/>
          <a:stretch/>
        </p:blipFill>
        <p:spPr>
          <a:xfrm>
            <a:off x="16933" y="3886200"/>
            <a:ext cx="9127067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b="24407"/>
          <a:stretch/>
        </p:blipFill>
        <p:spPr>
          <a:xfrm>
            <a:off x="16933" y="0"/>
            <a:ext cx="91440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095844-6344-4CA2-A668-927FD1DD51AF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533400"/>
          <a:ext cx="8686800" cy="586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264851167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77950320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1790633162"/>
                    </a:ext>
                  </a:extLst>
                </a:gridCol>
              </a:tblGrid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72132"/>
                  </a:ext>
                </a:extLst>
              </a:tr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41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C0C874-DFA3-4188-82E4-1D02FD739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08" y="762000"/>
            <a:ext cx="26259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0FDC6-1A75-4239-837B-67E6F955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7" r="14290"/>
          <a:stretch/>
        </p:blipFill>
        <p:spPr>
          <a:xfrm>
            <a:off x="6203336" y="731520"/>
            <a:ext cx="2635863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E722FF-AE65-466E-BA25-D1A49609E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26" b="12012"/>
          <a:stretch/>
        </p:blipFill>
        <p:spPr>
          <a:xfrm>
            <a:off x="443401" y="785446"/>
            <a:ext cx="2677006" cy="2567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2DEA2A-E596-4977-9C22-DE8891D05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200" b="16400"/>
          <a:stretch/>
        </p:blipFill>
        <p:spPr>
          <a:xfrm>
            <a:off x="443401" y="3681046"/>
            <a:ext cx="2677006" cy="2567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B67981-94F4-4A14-A721-112C866B0F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33" t="20000" r="23333" b="12500"/>
          <a:stretch/>
        </p:blipFill>
        <p:spPr>
          <a:xfrm>
            <a:off x="3367959" y="3752557"/>
            <a:ext cx="2517032" cy="2343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518A5D-C286-44B5-A7A2-9D99D4703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75" y="3535681"/>
            <a:ext cx="2494724" cy="2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095844-6344-4CA2-A668-927FD1DD51AF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533400"/>
          <a:ext cx="8686800" cy="586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264851167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77950320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1790633162"/>
                    </a:ext>
                  </a:extLst>
                </a:gridCol>
              </a:tblGrid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72132"/>
                  </a:ext>
                </a:extLst>
              </a:tr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41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C0C874-DFA3-4188-82E4-1D02FD739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08" y="762000"/>
            <a:ext cx="26259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0FDC6-1A75-4239-837B-67E6F955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7" r="14290"/>
          <a:stretch/>
        </p:blipFill>
        <p:spPr>
          <a:xfrm>
            <a:off x="6203336" y="731520"/>
            <a:ext cx="2635863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E722FF-AE65-466E-BA25-D1A49609E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26" b="12012"/>
          <a:stretch/>
        </p:blipFill>
        <p:spPr>
          <a:xfrm>
            <a:off x="443401" y="785446"/>
            <a:ext cx="2677006" cy="2567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2DEA2A-E596-4977-9C22-DE8891D05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200" b="16400"/>
          <a:stretch/>
        </p:blipFill>
        <p:spPr>
          <a:xfrm>
            <a:off x="443401" y="3681046"/>
            <a:ext cx="2677006" cy="2567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B67981-94F4-4A14-A721-112C866B0F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33" t="20000" r="23333" b="12500"/>
          <a:stretch/>
        </p:blipFill>
        <p:spPr>
          <a:xfrm>
            <a:off x="3367959" y="3752557"/>
            <a:ext cx="2517032" cy="2343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518A5D-C286-44B5-A7A2-9D99D4703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75" y="3535681"/>
            <a:ext cx="2494724" cy="2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7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095844-6344-4CA2-A668-927FD1DD51AF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533400"/>
          <a:ext cx="8686800" cy="586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264851167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77950320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1790633162"/>
                    </a:ext>
                  </a:extLst>
                </a:gridCol>
              </a:tblGrid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72132"/>
                  </a:ext>
                </a:extLst>
              </a:tr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41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C0C874-DFA3-4188-82E4-1D02FD739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08" y="762000"/>
            <a:ext cx="26259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0FDC6-1A75-4239-837B-67E6F955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7" r="14290"/>
          <a:stretch/>
        </p:blipFill>
        <p:spPr>
          <a:xfrm>
            <a:off x="6203336" y="731520"/>
            <a:ext cx="2635863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E722FF-AE65-466E-BA25-D1A49609E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26" b="12012"/>
          <a:stretch/>
        </p:blipFill>
        <p:spPr>
          <a:xfrm>
            <a:off x="443401" y="785446"/>
            <a:ext cx="2677006" cy="2567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2DEA2A-E596-4977-9C22-DE8891D05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200" b="16400"/>
          <a:stretch/>
        </p:blipFill>
        <p:spPr>
          <a:xfrm>
            <a:off x="443401" y="3681046"/>
            <a:ext cx="2677006" cy="2567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B67981-94F4-4A14-A721-112C866B0F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33" t="20000" r="23333" b="12500"/>
          <a:stretch/>
        </p:blipFill>
        <p:spPr>
          <a:xfrm>
            <a:off x="3367959" y="3752557"/>
            <a:ext cx="2517032" cy="2343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518A5D-C286-44B5-A7A2-9D99D4703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75" y="3535681"/>
            <a:ext cx="2494724" cy="2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095844-6344-4CA2-A668-927FD1DD51AF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533400"/>
          <a:ext cx="8686800" cy="586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264851167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77950320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1790633162"/>
                    </a:ext>
                  </a:extLst>
                </a:gridCol>
              </a:tblGrid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72132"/>
                  </a:ext>
                </a:extLst>
              </a:tr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41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C0C874-DFA3-4188-82E4-1D02FD739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08" y="762000"/>
            <a:ext cx="26259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0FDC6-1A75-4239-837B-67E6F955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7" r="14290"/>
          <a:stretch/>
        </p:blipFill>
        <p:spPr>
          <a:xfrm>
            <a:off x="6203336" y="731520"/>
            <a:ext cx="2635863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E722FF-AE65-466E-BA25-D1A49609E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26" b="12012"/>
          <a:stretch/>
        </p:blipFill>
        <p:spPr>
          <a:xfrm>
            <a:off x="443401" y="785446"/>
            <a:ext cx="2677006" cy="2567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2DEA2A-E596-4977-9C22-DE8891D05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200" b="16400"/>
          <a:stretch/>
        </p:blipFill>
        <p:spPr>
          <a:xfrm>
            <a:off x="443401" y="3681046"/>
            <a:ext cx="2677006" cy="2567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B67981-94F4-4A14-A721-112C866B0F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33" t="20000" r="23333" b="12500"/>
          <a:stretch/>
        </p:blipFill>
        <p:spPr>
          <a:xfrm>
            <a:off x="3367959" y="3752557"/>
            <a:ext cx="2517032" cy="2343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518A5D-C286-44B5-A7A2-9D99D4703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75" y="3535681"/>
            <a:ext cx="2494724" cy="2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3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095844-6344-4CA2-A668-927FD1DD51AF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533400"/>
          <a:ext cx="8686800" cy="586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264851167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77950320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1790633162"/>
                    </a:ext>
                  </a:extLst>
                </a:gridCol>
              </a:tblGrid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72132"/>
                  </a:ext>
                </a:extLst>
              </a:tr>
              <a:tr h="2933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41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C0C874-DFA3-4188-82E4-1D02FD739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08" y="762000"/>
            <a:ext cx="26259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0FDC6-1A75-4239-837B-67E6F955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7" r="14290"/>
          <a:stretch/>
        </p:blipFill>
        <p:spPr>
          <a:xfrm>
            <a:off x="6203336" y="731520"/>
            <a:ext cx="2635863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E722FF-AE65-466E-BA25-D1A49609E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26" b="12012"/>
          <a:stretch/>
        </p:blipFill>
        <p:spPr>
          <a:xfrm>
            <a:off x="443401" y="785446"/>
            <a:ext cx="2677006" cy="2567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2DEA2A-E596-4977-9C22-DE8891D05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200" b="16400"/>
          <a:stretch/>
        </p:blipFill>
        <p:spPr>
          <a:xfrm>
            <a:off x="443401" y="3681046"/>
            <a:ext cx="2677006" cy="2567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B67981-94F4-4A14-A721-112C866B0F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33" t="20000" r="23333" b="12500"/>
          <a:stretch/>
        </p:blipFill>
        <p:spPr>
          <a:xfrm>
            <a:off x="3367959" y="3752557"/>
            <a:ext cx="2517032" cy="2343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518A5D-C286-44B5-A7A2-9D99D4703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75" y="3535681"/>
            <a:ext cx="2494724" cy="2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166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77450"/>
            <a:ext cx="792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8800" dirty="0">
                <a:solidFill>
                  <a:schemeClr val="accent6">
                    <a:lumMod val="50000"/>
                  </a:schemeClr>
                </a:solidFill>
              </a:rPr>
              <a:t>درجات اللون البُني </a:t>
            </a:r>
            <a:endParaRPr lang="en-US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2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2F40A-47B8-48EA-8827-31AD63F4F740}"/>
              </a:ext>
            </a:extLst>
          </p:cNvPr>
          <p:cNvSpPr/>
          <p:nvPr/>
        </p:nvSpPr>
        <p:spPr>
          <a:xfrm>
            <a:off x="685800" y="1219200"/>
            <a:ext cx="7391400" cy="45720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1500" dirty="0">
                <a:solidFill>
                  <a:schemeClr val="accent6">
                    <a:lumMod val="50000"/>
                  </a:schemeClr>
                </a:solidFill>
              </a:rPr>
              <a:t>أشياء حقيقية لونها بُني </a:t>
            </a:r>
            <a:endParaRPr lang="en-US" sz="115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50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A12B86-18A2-40B0-A761-2EA197469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133600"/>
            <a:ext cx="7543800" cy="45236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57450" y="533400"/>
            <a:ext cx="42291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الفراشة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03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28600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العصفور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EBE62-2CC8-4D74-BB5F-2F1968613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52" y="1789931"/>
            <a:ext cx="7608295" cy="50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97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الأسماك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A4E1F-C5DD-4960-B62E-A80FB3A86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09" y="1828800"/>
            <a:ext cx="7966982" cy="446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11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DC242-B03A-4ACF-936D-B58DB1EA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293AD-1E7E-42BA-B143-D5CB8F3442E9}"/>
              </a:ext>
            </a:extLst>
          </p:cNvPr>
          <p:cNvSpPr/>
          <p:nvPr/>
        </p:nvSpPr>
        <p:spPr>
          <a:xfrm>
            <a:off x="2495550" y="277199"/>
            <a:ext cx="4152900" cy="1066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accent6">
                    <a:lumMod val="50000"/>
                  </a:schemeClr>
                </a:solidFill>
              </a:rPr>
              <a:t>الدب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8E5416-4486-4387-B088-1A1630A4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83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41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52</Words>
  <Application>Microsoft Office PowerPoint</Application>
  <PresentationFormat>On-screen Show (4:3)</PresentationFormat>
  <Paragraphs>33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اللون البنفسجي</dc:title>
  <dc:creator>Toshiba</dc:creator>
  <cp:lastModifiedBy>Admin</cp:lastModifiedBy>
  <cp:revision>21</cp:revision>
  <dcterms:created xsi:type="dcterms:W3CDTF">2016-07-26T23:16:57Z</dcterms:created>
  <dcterms:modified xsi:type="dcterms:W3CDTF">2021-05-20T05:13:51Z</dcterms:modified>
</cp:coreProperties>
</file>