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326" r:id="rId6"/>
    <p:sldId id="296" r:id="rId7"/>
    <p:sldId id="294" r:id="rId8"/>
    <p:sldId id="319" r:id="rId9"/>
    <p:sldId id="297" r:id="rId10"/>
    <p:sldId id="317" r:id="rId11"/>
    <p:sldId id="302" r:id="rId12"/>
    <p:sldId id="322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0800" kern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ض</a:t>
            </a:r>
            <a:r>
              <a:rPr kumimoji="0" lang="ar-JO" sz="208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ar-JO" sz="20800" kern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ضـ</a:t>
            </a:r>
            <a:endParaRPr kumimoji="0" lang="en-US" sz="208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ضَـ</a:t>
            </a:r>
            <a:r>
              <a:rPr lang="ar-JO" sz="15000" dirty="0">
                <a:solidFill>
                  <a:schemeClr val="tx1"/>
                </a:solidFill>
              </a:rPr>
              <a:t>يـف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30F01-095B-440C-AABE-6F56D2AC6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82"/>
          <a:stretch/>
        </p:blipFill>
        <p:spPr>
          <a:xfrm>
            <a:off x="3306417" y="-22492"/>
            <a:ext cx="5579165" cy="503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ضَـ</a:t>
            </a:r>
            <a:r>
              <a:rPr lang="ar-JO" sz="15000" dirty="0">
                <a:solidFill>
                  <a:schemeClr val="tx1"/>
                </a:solidFill>
              </a:rPr>
              <a:t>فـيـرة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C7A2F-DE8D-49BD-861B-B093061D2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8" y="0"/>
            <a:ext cx="4966252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ضَـ</a:t>
            </a:r>
            <a:r>
              <a:rPr lang="ar-JO" sz="15000" dirty="0">
                <a:solidFill>
                  <a:schemeClr val="tx1"/>
                </a:solidFill>
              </a:rPr>
              <a:t>مـادة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BBBD4-AE33-43B4-974F-EB4C36D2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698" y="0"/>
            <a:ext cx="4966252" cy="49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ضـ</a:t>
            </a:r>
            <a:r>
              <a:rPr lang="ar-JO" sz="15000" dirty="0">
                <a:solidFill>
                  <a:schemeClr val="tx1"/>
                </a:solidFill>
              </a:rPr>
              <a:t>ابـط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7D080-5625-4055-9FAE-79261A70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151" y="-1"/>
            <a:ext cx="4823791" cy="48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ضا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ضي</a:t>
            </a:r>
            <a:endParaRPr lang="en-US" sz="125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ضو</a:t>
            </a:r>
            <a:endParaRPr lang="en-US" sz="1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763620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ضَ</a:t>
            </a:r>
            <a:endParaRPr lang="en-US" sz="167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ضِ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الضاد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ضِـ</a:t>
            </a:r>
            <a:r>
              <a:rPr lang="ar-JO" sz="15000" b="1" dirty="0">
                <a:solidFill>
                  <a:schemeClr val="tx1"/>
                </a:solidFill>
              </a:rPr>
              <a:t>فـدع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CBD1C8-C78A-4C6B-AE9F-1F0181CE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15" y="0"/>
            <a:ext cx="7091570" cy="47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619022" y="5153188"/>
            <a:ext cx="6982988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C00000"/>
                </a:solidFill>
              </a:rPr>
              <a:t>ضَـ</a:t>
            </a:r>
            <a:r>
              <a:rPr lang="ar-JO" sz="12500" dirty="0">
                <a:solidFill>
                  <a:schemeClr val="tx1"/>
                </a:solidFill>
              </a:rPr>
              <a:t>بـع</a:t>
            </a:r>
            <a:endParaRPr lang="en-US" sz="125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0E7EC-5A91-46A0-A8DA-8EFAB71C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2" y="0"/>
            <a:ext cx="6754467" cy="49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ضِـ</a:t>
            </a:r>
            <a:r>
              <a:rPr lang="ar-JO" sz="15000" b="1" dirty="0">
                <a:solidFill>
                  <a:schemeClr val="tx1"/>
                </a:solidFill>
              </a:rPr>
              <a:t>رس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16F4-C64C-42EF-8FC0-F5D4806B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17" y="0"/>
            <a:ext cx="6640615" cy="49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ضـ</a:t>
            </a:r>
            <a:r>
              <a:rPr lang="ar-JO" sz="15000" dirty="0">
                <a:solidFill>
                  <a:schemeClr val="tx1"/>
                </a:solidFill>
              </a:rPr>
              <a:t>وء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B0A8E-2344-422F-892F-2CBEE793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52" y="107980"/>
            <a:ext cx="6942361" cy="49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ضَـ</a:t>
            </a:r>
            <a:r>
              <a:rPr lang="ar-JO" sz="15000" dirty="0">
                <a:solidFill>
                  <a:schemeClr val="tx1"/>
                </a:solidFill>
              </a:rPr>
              <a:t>بـاب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A19F0-B9B0-45C3-BB4C-06D2924D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82" y="143867"/>
            <a:ext cx="7848635" cy="489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21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29</cp:revision>
  <dcterms:created xsi:type="dcterms:W3CDTF">2020-07-01T19:07:01Z</dcterms:created>
  <dcterms:modified xsi:type="dcterms:W3CDTF">2021-05-25T16:01:45Z</dcterms:modified>
</cp:coreProperties>
</file>