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0" r:id="rId6"/>
    <p:sldId id="264" r:id="rId7"/>
    <p:sldId id="261" r:id="rId8"/>
    <p:sldId id="265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6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7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7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9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5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7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8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63249-1700-4980-BA6A-BA70295F32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7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460"/>
            <a:ext cx="8481391" cy="67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89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1C8457-CBFF-4617-A610-C25C675A0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52" r="29333" b="46614"/>
          <a:stretch/>
        </p:blipFill>
        <p:spPr>
          <a:xfrm>
            <a:off x="3558451" y="490330"/>
            <a:ext cx="5075098" cy="2425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D9603-62FE-4D93-9C46-610B7CCF9A7F}"/>
              </a:ext>
            </a:extLst>
          </p:cNvPr>
          <p:cNvSpPr txBox="1"/>
          <p:nvPr/>
        </p:nvSpPr>
        <p:spPr>
          <a:xfrm>
            <a:off x="410817" y="3816627"/>
            <a:ext cx="10110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dog                       puppy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987C6-23E9-476B-A740-F6A0B45C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7" b="93162" l="7955" r="95170">
                        <a14:foregroundMark x1="68466" y1="26496" x2="76420" y2="26496"/>
                        <a14:foregroundMark x1="76420" y1="26496" x2="66761" y2="24786"/>
                        <a14:foregroundMark x1="66761" y1="24786" x2="81534" y2="22792"/>
                        <a14:foregroundMark x1="67898" y1="21083" x2="58523" y2="41311"/>
                        <a14:foregroundMark x1="58523" y1="41311" x2="77841" y2="23647"/>
                        <a14:foregroundMark x1="77841" y1="23647" x2="59375" y2="44444"/>
                        <a14:foregroundMark x1="59375" y1="44444" x2="70455" y2="20798"/>
                        <a14:foregroundMark x1="70455" y1="20798" x2="65341" y2="19943"/>
                        <a14:foregroundMark x1="7955" y1="66952" x2="7955" y2="72365"/>
                        <a14:foregroundMark x1="39489" y1="8547" x2="39489" y2="8547"/>
                        <a14:foregroundMark x1="40625" y1="89744" x2="40625" y2="93447"/>
                        <a14:foregroundMark x1="95170" y1="27920" x2="95170" y2="27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776" y="3853243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6A639-AA4E-4C1A-AB58-E022EE661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5" t="65954" b="2039"/>
          <a:stretch/>
        </p:blipFill>
        <p:spPr>
          <a:xfrm>
            <a:off x="3432312" y="225287"/>
            <a:ext cx="5433391" cy="265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DB93A-F504-4054-83BE-862ABF86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94" y="3708765"/>
            <a:ext cx="10723793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31011-19E0-4649-A73D-94910E78A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046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C9681-B932-4744-9FDB-CF465189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5" r="26333" b="48300"/>
          <a:stretch/>
        </p:blipFill>
        <p:spPr>
          <a:xfrm>
            <a:off x="2840685" y="291548"/>
            <a:ext cx="5362411" cy="2292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07DA4-C3D6-4958-87BC-E4AA0D7861BA}"/>
              </a:ext>
            </a:extLst>
          </p:cNvPr>
          <p:cNvSpPr txBox="1"/>
          <p:nvPr/>
        </p:nvSpPr>
        <p:spPr>
          <a:xfrm>
            <a:off x="410817" y="3816627"/>
            <a:ext cx="10110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dog                       goat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77EE7-3878-4234-8AF6-54A7B7944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167" y="44529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A4D36-08A6-40F6-910B-553A50447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1" t="65093" b="4002"/>
          <a:stretch/>
        </p:blipFill>
        <p:spPr>
          <a:xfrm>
            <a:off x="2955235" y="503582"/>
            <a:ext cx="5378069" cy="2425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128D86-7790-4B81-B304-71F530A66AB2}"/>
              </a:ext>
            </a:extLst>
          </p:cNvPr>
          <p:cNvSpPr txBox="1"/>
          <p:nvPr/>
        </p:nvSpPr>
        <p:spPr>
          <a:xfrm>
            <a:off x="410817" y="3816627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kid                         goat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69800-4D3B-450E-AF9D-601E94989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202" y="41083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6472B-CD68-4685-9162-0945FC08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61" b="65498" l="28118" r="83579">
                        <a14:foregroundMark x1="79318" y1="37441" x2="73586" y2="65118"/>
                        <a14:foregroundMark x1="80325" y1="54787" x2="83656" y2="61327"/>
                        <a14:foregroundMark x1="83656" y1="61327" x2="82029" y2="65498"/>
                        <a14:foregroundMark x1="36561" y1="27014" x2="31526" y2="31280"/>
                        <a14:foregroundMark x1="31526" y1="31280" x2="28118" y2="39147"/>
                        <a14:foregroundMark x1="36716" y1="26161" x2="36716" y2="26161"/>
                        <a14:foregroundMark x1="28118" y1="37062" x2="28118" y2="37062"/>
                        <a14:foregroundMark x1="81177" y1="52701" x2="81177" y2="52701"/>
                        <a14:foregroundMark x1="34005" y1="26161" x2="34005" y2="26161"/>
                        <a14:foregroundMark x1="72037" y1="55450" x2="73431" y2="57062"/>
                      </a14:backgroundRemoval>
                    </a14:imgEffect>
                  </a14:imgLayer>
                </a14:imgProps>
              </a:ext>
            </a:extLst>
          </a:blip>
          <a:srcRect l="25080" t="23472" r="14641" b="32641"/>
          <a:stretch/>
        </p:blipFill>
        <p:spPr>
          <a:xfrm>
            <a:off x="3127513" y="172279"/>
            <a:ext cx="4744280" cy="2822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DD0FE-8028-4B34-B92C-DE56C0508C57}"/>
              </a:ext>
            </a:extLst>
          </p:cNvPr>
          <p:cNvSpPr txBox="1"/>
          <p:nvPr/>
        </p:nvSpPr>
        <p:spPr>
          <a:xfrm>
            <a:off x="954156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horse                         goat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8A704-D8C5-4244-834D-F0A1E272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55" y="454584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13C6E-1B24-40D6-BA5A-B31813E0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71" b="76019" l="18668" r="43997">
                        <a14:foregroundMark x1="32455" y1="76209" x2="26414" y2="74976"/>
                        <a14:foregroundMark x1="26414" y1="74976" x2="25562" y2="73934"/>
                        <a14:foregroundMark x1="41208" y1="51469" x2="41596" y2="49858"/>
                        <a14:foregroundMark x1="44074" y1="52322" x2="44074" y2="52322"/>
                        <a14:foregroundMark x1="33153" y1="76019" x2="33153" y2="76019"/>
                        <a14:foregroundMark x1="18668" y1="65687" x2="19365" y2="62654"/>
                      </a14:backgroundRemoval>
                    </a14:imgEffect>
                  </a14:imgLayer>
                </a14:imgProps>
              </a:ext>
            </a:extLst>
          </a:blip>
          <a:srcRect l="16999" t="40574" r="55387" b="23369"/>
          <a:stretch/>
        </p:blipFill>
        <p:spPr>
          <a:xfrm>
            <a:off x="3154018" y="185530"/>
            <a:ext cx="4306956" cy="2504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2AD00-15AB-4CC0-9003-29FC30D9CF8F}"/>
              </a:ext>
            </a:extLst>
          </p:cNvPr>
          <p:cNvSpPr txBox="1"/>
          <p:nvPr/>
        </p:nvSpPr>
        <p:spPr>
          <a:xfrm>
            <a:off x="954156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horse                         foal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D31F9-EE76-4949-A083-60B799BD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542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833F1-25ED-4C6F-9BF6-859AA7B6C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45" t="16392" r="27128" b="50000"/>
          <a:stretch/>
        </p:blipFill>
        <p:spPr>
          <a:xfrm>
            <a:off x="2347049" y="357810"/>
            <a:ext cx="6302021" cy="2623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A39F3-9E0F-4004-9855-6A2735395AD7}"/>
              </a:ext>
            </a:extLst>
          </p:cNvPr>
          <p:cNvSpPr txBox="1"/>
          <p:nvPr/>
        </p:nvSpPr>
        <p:spPr>
          <a:xfrm>
            <a:off x="954156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sheep                         foal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14C7B-7501-49C0-BEC8-FEF48C9B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93" y="436030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DEFAF-B0FB-4F75-AF34-4B8304C30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6" t="60032" r="-1674" b="7714"/>
          <a:stretch/>
        </p:blipFill>
        <p:spPr>
          <a:xfrm>
            <a:off x="3008242" y="596349"/>
            <a:ext cx="5393635" cy="2547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8C2C3-144D-4BFF-964E-0A90D37AE0EE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sheep                       lamb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2AAC8-558F-419B-8678-9B6B2251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265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2F4A4-70CF-4306-97EC-D0CDD26DE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0" t="20627" r="58708" b="43144"/>
          <a:stretch/>
        </p:blipFill>
        <p:spPr>
          <a:xfrm>
            <a:off x="3882887" y="187590"/>
            <a:ext cx="3313044" cy="3241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FB04E-D32B-46BF-9DC7-EE3A73D8F3EA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lamb                       cat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C9783-275F-4EEA-AF00-9C8ACB0DD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50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1CECB-A2F6-47DD-9B5E-0217812B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15" b="76912" l="44841" r="93871">
                        <a14:foregroundMark x1="56602" y1="73297" x2="64985" y2="72836"/>
                        <a14:foregroundMark x1="64985" y1="72836" x2="77226" y2="73020"/>
                        <a14:foregroundMark x1="77226" y1="73020" x2="79674" y2="66483"/>
                        <a14:foregroundMark x1="79674" y1="66483" x2="77967" y2="59116"/>
                        <a14:foregroundMark x1="77967" y1="59116" x2="71810" y2="58656"/>
                        <a14:foregroundMark x1="71810" y1="58656" x2="54377" y2="64088"/>
                        <a14:foregroundMark x1="54377" y1="64088" x2="47849" y2="64733"/>
                        <a14:foregroundMark x1="47849" y1="64733" x2="49481" y2="71639"/>
                        <a14:foregroundMark x1="49481" y1="71639" x2="56157" y2="73297"/>
                        <a14:foregroundMark x1="53561" y1="72836" x2="61424" y2="72192"/>
                        <a14:foregroundMark x1="61424" y1="72192" x2="69288" y2="72376"/>
                        <a14:foregroundMark x1="69288" y1="72376" x2="76929" y2="70442"/>
                        <a14:foregroundMark x1="76929" y1="70442" x2="81157" y2="65838"/>
                      </a14:backgroundRemoval>
                    </a14:imgEffect>
                  </a14:imgLayer>
                </a14:imgProps>
              </a:ext>
            </a:extLst>
          </a:blip>
          <a:srcRect l="38712" t="52053" b="20326"/>
          <a:stretch/>
        </p:blipFill>
        <p:spPr>
          <a:xfrm>
            <a:off x="2529423" y="-92765"/>
            <a:ext cx="7568734" cy="2748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4C52B-312C-40FB-8A3C-6D5099042FC1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kittens                       cat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8DF6B-D4F6-4366-A832-63E21A3BC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245" y="442639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7"/>
          <a:stretch/>
        </p:blipFill>
        <p:spPr>
          <a:xfrm>
            <a:off x="1510748" y="53113"/>
            <a:ext cx="7182678" cy="6751774"/>
          </a:xfrm>
        </p:spPr>
      </p:pic>
    </p:spTree>
    <p:extLst>
      <p:ext uri="{BB962C8B-B14F-4D97-AF65-F5344CB8AC3E}">
        <p14:creationId xmlns:p14="http://schemas.microsoft.com/office/powerpoint/2010/main" val="103114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C4C20-8052-4857-8DB8-5350EE793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2" t="16143" r="24632" b="50994"/>
          <a:stretch/>
        </p:blipFill>
        <p:spPr>
          <a:xfrm>
            <a:off x="3000872" y="1099929"/>
            <a:ext cx="5493771" cy="2209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E0E71-C4E9-4B77-A009-51BD128D8EDC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rabbit                       cat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44DB8-4CFE-4C8F-A80F-5538D40C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872" y="455892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A34B5-1DE2-4ED2-BC97-01FE5B402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9" t="63254" b="7776"/>
          <a:stretch/>
        </p:blipFill>
        <p:spPr>
          <a:xfrm>
            <a:off x="2040834" y="238540"/>
            <a:ext cx="7140523" cy="2832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F308F-33CD-49C7-A387-24D7A8741237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kittens                       rabbit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FD552-7F08-4DE5-8DCA-39CBD985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732" y="434688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BA301-638B-4455-A151-E476B58F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3" t="23444" r="16755" b="32608"/>
          <a:stretch/>
        </p:blipFill>
        <p:spPr>
          <a:xfrm>
            <a:off x="3564834" y="434008"/>
            <a:ext cx="4717774" cy="2955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34404-DE0A-433D-8019-C8A1DD33CE83}"/>
              </a:ext>
            </a:extLst>
          </p:cNvPr>
          <p:cNvSpPr txBox="1"/>
          <p:nvPr/>
        </p:nvSpPr>
        <p:spPr>
          <a:xfrm>
            <a:off x="728869" y="4008783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kittens                       hen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FE007-350A-4FBD-88AA-F8AE528A6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820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6B1A2-1049-464E-87A1-AD10D239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26" y="554728"/>
            <a:ext cx="5748544" cy="2874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4A254-EFC7-4012-B257-562F0D137F01}"/>
              </a:ext>
            </a:extLst>
          </p:cNvPr>
          <p:cNvSpPr txBox="1"/>
          <p:nvPr/>
        </p:nvSpPr>
        <p:spPr>
          <a:xfrm>
            <a:off x="728869" y="4008783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eggs                          hen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298D7-7DD5-4262-BEBA-3EEC0292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02" y="4572343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89B5F-30EF-4984-BD6A-9941F80D4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3" t="54433" r="29869" b="23650"/>
          <a:stretch/>
        </p:blipFill>
        <p:spPr>
          <a:xfrm>
            <a:off x="2107095" y="609601"/>
            <a:ext cx="6233817" cy="2332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E65DA-13EE-4D92-A862-FE678CB07D45}"/>
              </a:ext>
            </a:extLst>
          </p:cNvPr>
          <p:cNvSpPr txBox="1"/>
          <p:nvPr/>
        </p:nvSpPr>
        <p:spPr>
          <a:xfrm>
            <a:off x="728869" y="4008783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chicks                        hen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26293-C1FF-4EC5-85B1-1FCB334E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7" y="436030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DD5E5B-BD9E-4C32-AB31-4D7E2F4F71CE}"/>
              </a:ext>
            </a:extLst>
          </p:cNvPr>
          <p:cNvSpPr txBox="1"/>
          <p:nvPr/>
        </p:nvSpPr>
        <p:spPr>
          <a:xfrm>
            <a:off x="1040861" y="821636"/>
            <a:ext cx="10110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dog                       puppy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9C735-8AD5-4576-8C77-EB95C062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26" y="2237814"/>
            <a:ext cx="3964263" cy="40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DE1EC-13C1-4E72-A7F3-AB1BC1814027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goat                         kid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A50B8-DE23-4837-B9AA-D9754CB7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17" y="2628900"/>
            <a:ext cx="6308035" cy="359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562A67-6048-4587-B4AF-B4B228D08F16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sheep                     lamb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4A88D-6D76-47B3-B9C7-A6E0A1C5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65" y="1853234"/>
            <a:ext cx="4490002" cy="40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29012-B7FF-422E-8E07-D059E1BB4C08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cat                         kittens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59D88-2FAB-4E27-81BF-D96516AB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792" y="2048682"/>
            <a:ext cx="4527688" cy="43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68316A-A1AC-4850-8B93-48E8BF6105F4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rabbit                     kittens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9B9C3-E4CC-43A2-8091-AC9BA93A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713" y="2490787"/>
            <a:ext cx="4492487" cy="34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1"/>
          <a:stretch/>
        </p:blipFill>
        <p:spPr>
          <a:xfrm>
            <a:off x="1956967" y="211089"/>
            <a:ext cx="7279797" cy="6435821"/>
          </a:xfrm>
        </p:spPr>
      </p:pic>
    </p:spTree>
    <p:extLst>
      <p:ext uri="{BB962C8B-B14F-4D97-AF65-F5344CB8AC3E}">
        <p14:creationId xmlns:p14="http://schemas.microsoft.com/office/powerpoint/2010/main" val="179676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2457B-0FC2-4A3B-8F96-34AC1256013B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hen                         eggs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8C37D-D840-44AA-AEE4-7A86BEBCD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49" y="1562306"/>
            <a:ext cx="4609892" cy="46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08D2F1-B7DF-43AF-B1F7-5BA984B6CF02}"/>
              </a:ext>
            </a:extLst>
          </p:cNvPr>
          <p:cNvSpPr txBox="1"/>
          <p:nvPr/>
        </p:nvSpPr>
        <p:spPr>
          <a:xfrm>
            <a:off x="318052" y="424071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eggs                         chicks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59B3F-ABD3-447F-B539-44DB2D38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83" y="2746929"/>
            <a:ext cx="5679997" cy="26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09D9F-60C2-4305-999B-ECC6B7425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683027" y="107064"/>
            <a:ext cx="7871790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95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1"/>
          <a:stretch/>
        </p:blipFill>
        <p:spPr>
          <a:xfrm>
            <a:off x="2061091" y="118880"/>
            <a:ext cx="7122665" cy="6620239"/>
          </a:xfrm>
        </p:spPr>
      </p:pic>
    </p:spTree>
    <p:extLst>
      <p:ext uri="{BB962C8B-B14F-4D97-AF65-F5344CB8AC3E}">
        <p14:creationId xmlns:p14="http://schemas.microsoft.com/office/powerpoint/2010/main" val="137147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0959C-1D02-469E-8454-BEB3BDA40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05"/>
          <a:stretch/>
        </p:blipFill>
        <p:spPr>
          <a:xfrm>
            <a:off x="1736035" y="237170"/>
            <a:ext cx="8216348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1076" b="53432"/>
          <a:stretch/>
        </p:blipFill>
        <p:spPr>
          <a:xfrm rot="16200000">
            <a:off x="1707035" y="-675635"/>
            <a:ext cx="6721572" cy="7993332"/>
          </a:xfrm>
        </p:spPr>
      </p:pic>
    </p:spTree>
    <p:extLst>
      <p:ext uri="{BB962C8B-B14F-4D97-AF65-F5344CB8AC3E}">
        <p14:creationId xmlns:p14="http://schemas.microsoft.com/office/powerpoint/2010/main" val="1322974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9304C-5284-4B61-B1AB-F83C8C9D3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46"/>
          <a:stretch/>
        </p:blipFill>
        <p:spPr>
          <a:xfrm>
            <a:off x="1842052" y="9939"/>
            <a:ext cx="6732105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1946" b="53324"/>
          <a:stretch/>
        </p:blipFill>
        <p:spPr>
          <a:xfrm rot="16200000">
            <a:off x="2354059" y="-818323"/>
            <a:ext cx="6648995" cy="8494646"/>
          </a:xfrm>
        </p:spPr>
      </p:pic>
    </p:spTree>
    <p:extLst>
      <p:ext uri="{BB962C8B-B14F-4D97-AF65-F5344CB8AC3E}">
        <p14:creationId xmlns:p14="http://schemas.microsoft.com/office/powerpoint/2010/main" val="3916870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105</Words>
  <Application>Microsoft Office PowerPoint</Application>
  <PresentationFormat>Widescreen</PresentationFormat>
  <Paragraphs>42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L.Khoury</cp:lastModifiedBy>
  <cp:revision>6</cp:revision>
  <dcterms:created xsi:type="dcterms:W3CDTF">2022-02-26T11:48:37Z</dcterms:created>
  <dcterms:modified xsi:type="dcterms:W3CDTF">2022-03-13T14:14:14Z</dcterms:modified>
</cp:coreProperties>
</file>