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8" r:id="rId5"/>
    <p:sldId id="279" r:id="rId6"/>
    <p:sldId id="280" r:id="rId7"/>
    <p:sldId id="260" r:id="rId8"/>
    <p:sldId id="261" r:id="rId9"/>
    <p:sldId id="263" r:id="rId10"/>
    <p:sldId id="262" r:id="rId11"/>
    <p:sldId id="277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6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0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3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389E-4EA9-4870-89F0-F8D818A509D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90E2-C976-40A3-88DC-7063F8C35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537" y="2498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latin typeface="Century Gothic" panose="020B0502020202020204" pitchFamily="34" charset="0"/>
              </a:rPr>
              <a:t>Number Games</a:t>
            </a:r>
          </a:p>
        </p:txBody>
      </p:sp>
    </p:spTree>
    <p:extLst>
      <p:ext uri="{BB962C8B-B14F-4D97-AF65-F5344CB8AC3E}">
        <p14:creationId xmlns:p14="http://schemas.microsoft.com/office/powerpoint/2010/main" val="182688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1" y="1531196"/>
            <a:ext cx="4770382" cy="27746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3" name="Oval 2"/>
          <p:cNvSpPr/>
          <p:nvPr/>
        </p:nvSpPr>
        <p:spPr>
          <a:xfrm>
            <a:off x="7523544" y="3854370"/>
            <a:ext cx="2361236" cy="11806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40" y="4894428"/>
            <a:ext cx="3485340" cy="19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2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144" y="2749510"/>
            <a:ext cx="4293243" cy="132556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three</a:t>
            </a:r>
            <a:br>
              <a:rPr lang="en-US" sz="72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br>
              <a:rPr lang="en-US" sz="7200" b="1" dirty="0">
                <a:latin typeface="Century Gothic" panose="020B0502020202020204" pitchFamily="34" charset="0"/>
              </a:rPr>
            </a:br>
            <a:r>
              <a:rPr lang="en-US" sz="7200" b="1" dirty="0">
                <a:latin typeface="Century Gothic" panose="020B0502020202020204" pitchFamily="34" charset="0"/>
              </a:rPr>
              <a:t>zero</a:t>
            </a:r>
          </a:p>
        </p:txBody>
      </p:sp>
      <p:sp>
        <p:nvSpPr>
          <p:cNvPr id="3" name="Rectangle 2"/>
          <p:cNvSpPr/>
          <p:nvPr/>
        </p:nvSpPr>
        <p:spPr>
          <a:xfrm>
            <a:off x="927325" y="1655180"/>
            <a:ext cx="2916820" cy="29862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49923" y="3959326"/>
            <a:ext cx="2604304" cy="9251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134" y="4498544"/>
            <a:ext cx="2607826" cy="22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61" y="842555"/>
            <a:ext cx="4033950" cy="4033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four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" name="Oval 1"/>
          <p:cNvSpPr/>
          <p:nvPr/>
        </p:nvSpPr>
        <p:spPr>
          <a:xfrm>
            <a:off x="7407797" y="3819646"/>
            <a:ext cx="2615879" cy="1388962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4" t="3050" r="506" b="39071"/>
          <a:stretch/>
        </p:blipFill>
        <p:spPr>
          <a:xfrm>
            <a:off x="3201557" y="5090160"/>
            <a:ext cx="4403203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3" y="1655180"/>
            <a:ext cx="5484876" cy="26408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rgbClr val="00B050"/>
                </a:solidFill>
              </a:rPr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/>
              <a:t>five</a:t>
            </a:r>
          </a:p>
        </p:txBody>
      </p:sp>
      <p:sp>
        <p:nvSpPr>
          <p:cNvPr id="2" name="Oval 1"/>
          <p:cNvSpPr/>
          <p:nvPr/>
        </p:nvSpPr>
        <p:spPr>
          <a:xfrm>
            <a:off x="7268901" y="1655180"/>
            <a:ext cx="2824223" cy="151628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71" y="466725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35" y="1318847"/>
            <a:ext cx="5061804" cy="378655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1814" y="1466397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three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731889" y="3727048"/>
            <a:ext cx="2291787" cy="105329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2"/>
          <a:stretch/>
        </p:blipFill>
        <p:spPr>
          <a:xfrm>
            <a:off x="4665384" y="5105400"/>
            <a:ext cx="237646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five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FFC000"/>
                </a:solidFill>
              </a:rPr>
              <a:t>four</a:t>
            </a:r>
          </a:p>
        </p:txBody>
      </p:sp>
      <p:sp>
        <p:nvSpPr>
          <p:cNvPr id="2" name="Oval 1"/>
          <p:cNvSpPr/>
          <p:nvPr/>
        </p:nvSpPr>
        <p:spPr>
          <a:xfrm>
            <a:off x="7558268" y="1825625"/>
            <a:ext cx="2326512" cy="110277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311" y="5432232"/>
            <a:ext cx="3590925" cy="1276350"/>
          </a:xfrm>
          <a:prstGeom prst="rect">
            <a:avLst/>
          </a:prstGeom>
        </p:spPr>
      </p:pic>
      <p:pic>
        <p:nvPicPr>
          <p:cNvPr id="1026" name="Picture 2" descr="Five Little Monkeys | kids songs | kids tv nursery rhymes | kids tv songs |  5 lil monkeys - YouTu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3" y="806609"/>
            <a:ext cx="5021982" cy="415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6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09" y="1825624"/>
            <a:ext cx="5181600" cy="43513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>
                <a:solidFill>
                  <a:srgbClr val="FF0000"/>
                </a:solidFill>
              </a:rPr>
              <a:t>seven</a:t>
            </a:r>
            <a:endParaRPr lang="en-US" sz="7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/>
              <a:t>six</a:t>
            </a:r>
          </a:p>
        </p:txBody>
      </p:sp>
      <p:sp>
        <p:nvSpPr>
          <p:cNvPr id="3" name="Oval 2"/>
          <p:cNvSpPr/>
          <p:nvPr/>
        </p:nvSpPr>
        <p:spPr>
          <a:xfrm>
            <a:off x="7326775" y="4190035"/>
            <a:ext cx="2986268" cy="100699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37" y="4610507"/>
            <a:ext cx="2143125" cy="2143125"/>
          </a:xfrm>
          <a:prstGeom prst="rect">
            <a:avLst/>
          </a:prstGeom>
        </p:spPr>
      </p:pic>
      <p:pic>
        <p:nvPicPr>
          <p:cNvPr id="4098" name="Picture 2" descr="Personalized Tree-6 Apples Christmas Tree Ornaments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2"/>
          <a:stretch/>
        </p:blipFill>
        <p:spPr bwMode="auto">
          <a:xfrm>
            <a:off x="324090" y="592840"/>
            <a:ext cx="5175373" cy="424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4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538" y="1544271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7200" b="1" dirty="0"/>
              <a:t>eight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chemeClr val="accent2">
                    <a:lumMod val="50000"/>
                  </a:schemeClr>
                </a:solidFill>
              </a:rPr>
              <a:t>six</a:t>
            </a:r>
          </a:p>
        </p:txBody>
      </p:sp>
      <p:sp>
        <p:nvSpPr>
          <p:cNvPr id="2" name="Oval 1"/>
          <p:cNvSpPr/>
          <p:nvPr/>
        </p:nvSpPr>
        <p:spPr>
          <a:xfrm>
            <a:off x="7905509" y="3854370"/>
            <a:ext cx="1967696" cy="99542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48" y="4667250"/>
            <a:ext cx="2085975" cy="2190750"/>
          </a:xfrm>
          <a:prstGeom prst="rect">
            <a:avLst/>
          </a:prstGeom>
        </p:spPr>
      </p:pic>
      <p:pic>
        <p:nvPicPr>
          <p:cNvPr id="2050" name="Picture 2" descr="UMKYTOYS 6 Push And Go Car Toys For Toddlers Cars for 3 year old Kids Boys  and Girls: Amazon.co.uk: Toys &amp; Gam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3" y="590707"/>
            <a:ext cx="5148913" cy="373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00" y="831112"/>
            <a:ext cx="4105946" cy="410594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5293" y="1333256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/>
              <a:t>nine</a:t>
            </a:r>
          </a:p>
          <a:p>
            <a:pPr marL="0" indent="0" algn="ctr">
              <a:buNone/>
            </a:pPr>
            <a:endParaRPr lang="en-US" sz="7200" b="1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7030A0"/>
                </a:solidFill>
              </a:rPr>
              <a:t>seven</a:t>
            </a:r>
          </a:p>
        </p:txBody>
      </p:sp>
      <p:sp>
        <p:nvSpPr>
          <p:cNvPr id="2" name="Oval 1"/>
          <p:cNvSpPr/>
          <p:nvPr/>
        </p:nvSpPr>
        <p:spPr>
          <a:xfrm>
            <a:off x="7465671" y="1169043"/>
            <a:ext cx="2754775" cy="135423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420" y="5073845"/>
            <a:ext cx="4360607" cy="154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7707" y="1242158"/>
            <a:ext cx="5181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>
                <a:latin typeface="Century Gothic" panose="020B0502020202020204" pitchFamily="34" charset="0"/>
              </a:rPr>
              <a:t>nine</a:t>
            </a:r>
          </a:p>
          <a:p>
            <a:pPr marL="0" indent="0" algn="ctr">
              <a:buNone/>
            </a:pPr>
            <a:endParaRPr lang="en-US" sz="72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2" name="Oval 1"/>
          <p:cNvSpPr/>
          <p:nvPr/>
        </p:nvSpPr>
        <p:spPr>
          <a:xfrm>
            <a:off x="7407797" y="3426106"/>
            <a:ext cx="2963119" cy="119864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0" y="4624752"/>
            <a:ext cx="2349992" cy="2050368"/>
          </a:xfrm>
          <a:prstGeom prst="rect">
            <a:avLst/>
          </a:prstGeom>
        </p:spPr>
      </p:pic>
      <p:pic>
        <p:nvPicPr>
          <p:cNvPr id="3074" name="Picture 2" descr="Candies Caries Stock Illustrations – 13 Candies Caries Stock Illustrations,  Vectors &amp; Clipart - Dreamstim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0" y="316478"/>
            <a:ext cx="5027024" cy="430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6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080" y="216131"/>
            <a:ext cx="10515600" cy="6334298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Count from 1 to 30</a:t>
            </a:r>
            <a:b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1  2  3  4  5  6  7  8  9  10  11  12  13  14  15  16  17  18  19  20  21  22  23  24  25  26  27  28  29  30 </a:t>
            </a:r>
          </a:p>
        </p:txBody>
      </p:sp>
    </p:spTree>
    <p:extLst>
      <p:ext uri="{BB962C8B-B14F-4D97-AF65-F5344CB8AC3E}">
        <p14:creationId xmlns:p14="http://schemas.microsoft.com/office/powerpoint/2010/main" val="4268198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9" y="2041072"/>
            <a:ext cx="5877820" cy="232149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9642" y="1825625"/>
            <a:ext cx="441415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latin typeface="Century Gothic" panose="020B0502020202020204" pitchFamily="34" charset="0"/>
              </a:rPr>
              <a:t>ten</a:t>
            </a:r>
          </a:p>
          <a:p>
            <a:pPr marL="0" indent="0" algn="ctr">
              <a:buNone/>
            </a:pPr>
            <a:endParaRPr lang="en-US" sz="66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seven</a:t>
            </a:r>
          </a:p>
        </p:txBody>
      </p:sp>
      <p:sp>
        <p:nvSpPr>
          <p:cNvPr id="2" name="Oval 1"/>
          <p:cNvSpPr/>
          <p:nvPr/>
        </p:nvSpPr>
        <p:spPr>
          <a:xfrm>
            <a:off x="7801337" y="1655180"/>
            <a:ext cx="2511706" cy="125006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62"/>
          <a:stretch/>
        </p:blipFill>
        <p:spPr>
          <a:xfrm>
            <a:off x="5047297" y="4777740"/>
            <a:ext cx="2066925" cy="20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chemeClr val="accent5">
                    <a:lumMod val="75000"/>
                  </a:schemeClr>
                </a:solidFill>
              </a:rPr>
              <a:t>Count backwards from 10 to 0</a:t>
            </a:r>
            <a:br>
              <a:rPr lang="en-US" sz="66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6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10  9  8  7  6  5  4  3  2  1  0 </a:t>
            </a:r>
          </a:p>
        </p:txBody>
      </p:sp>
    </p:spTree>
    <p:extLst>
      <p:ext uri="{BB962C8B-B14F-4D97-AF65-F5344CB8AC3E}">
        <p14:creationId xmlns:p14="http://schemas.microsoft.com/office/powerpoint/2010/main" val="389573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39" y="636813"/>
            <a:ext cx="10515600" cy="649877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zero                      0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one                       1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two                       2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three                    3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endParaRPr lang="en-US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13" y="842202"/>
            <a:ext cx="10515600" cy="649287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Four                        4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five                          5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six                            6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r>
              <a:rPr lang="en-US" sz="6000" b="1" dirty="0">
                <a:latin typeface="Century Gothic" panose="020B0502020202020204" pitchFamily="34" charset="0"/>
              </a:rPr>
              <a:t>seven                      7</a:t>
            </a:r>
            <a:br>
              <a:rPr lang="en-US" sz="6000" b="1" dirty="0">
                <a:latin typeface="Century Gothic" panose="020B0502020202020204" pitchFamily="34" charset="0"/>
              </a:rPr>
            </a:br>
            <a:br>
              <a:rPr lang="en-US" sz="6000" b="1" dirty="0">
                <a:latin typeface="Century Gothic" panose="020B0502020202020204" pitchFamily="34" charset="0"/>
              </a:rPr>
            </a:br>
            <a:endParaRPr lang="en-US" sz="6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1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4338" y="861646"/>
            <a:ext cx="3974123" cy="3745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/>
              <a:t>8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/>
              <a:t>9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/>
              <a:t>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107" y="861646"/>
            <a:ext cx="5181600" cy="4765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eight</a:t>
            </a:r>
          </a:p>
          <a:p>
            <a:pPr marL="0" indent="0">
              <a:buNone/>
            </a:pPr>
            <a:endParaRPr lang="en-US" sz="8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nine</a:t>
            </a:r>
          </a:p>
          <a:p>
            <a:pPr marL="0" indent="0">
              <a:buNone/>
            </a:pPr>
            <a:endParaRPr lang="en-US" sz="8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241982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-527537"/>
            <a:ext cx="5181600" cy="7174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000" b="1" dirty="0">
                <a:solidFill>
                  <a:srgbClr val="FF0000"/>
                </a:solidFill>
              </a:rPr>
              <a:t>..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0000"/>
                </a:solidFill>
              </a:rPr>
              <a:t>…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12000" b="1" dirty="0">
                <a:solidFill>
                  <a:srgbClr val="FF0000"/>
                </a:solidFill>
              </a:rPr>
              <a:t>….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306" y="527538"/>
            <a:ext cx="5093677" cy="56494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3</a:t>
            </a:r>
          </a:p>
          <a:p>
            <a:pPr marL="0" indent="0" algn="ctr">
              <a:buNone/>
            </a:pPr>
            <a:r>
              <a:rPr lang="en-US" sz="7200" b="1" dirty="0"/>
              <a:t>1</a:t>
            </a:r>
          </a:p>
          <a:p>
            <a:pPr marL="0" indent="0" algn="ctr">
              <a:buNone/>
            </a:pPr>
            <a:r>
              <a:rPr lang="en-US" sz="7200" b="1" dirty="0"/>
              <a:t>2</a:t>
            </a:r>
          </a:p>
          <a:p>
            <a:pPr marL="0" indent="0" algn="ctr">
              <a:buNone/>
            </a:pPr>
            <a:r>
              <a:rPr lang="en-US" sz="7200" b="1" dirty="0"/>
              <a:t>4</a:t>
            </a:r>
          </a:p>
          <a:p>
            <a:pPr marL="0" indent="0" algn="ctr">
              <a:buNone/>
            </a:pPr>
            <a:r>
              <a:rPr lang="en-US" sz="7200" b="1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56538" y="527538"/>
            <a:ext cx="4783016" cy="28135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97215" y="967154"/>
            <a:ext cx="4642339" cy="14771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657600" y="1987062"/>
            <a:ext cx="5328138" cy="22156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08231" y="4378569"/>
            <a:ext cx="4431323" cy="15826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6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7523" y="840886"/>
            <a:ext cx="5181600" cy="5032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000" dirty="0">
                <a:solidFill>
                  <a:srgbClr val="FF0000"/>
                </a:solidFill>
              </a:rPr>
              <a:t>…..</a:t>
            </a:r>
          </a:p>
          <a:p>
            <a:pPr marL="0" indent="0" algn="ctr">
              <a:buNone/>
            </a:pPr>
            <a:r>
              <a:rPr lang="en-US" sz="12000" dirty="0">
                <a:solidFill>
                  <a:srgbClr val="FF0000"/>
                </a:solidFill>
              </a:rPr>
              <a:t>…….</a:t>
            </a:r>
          </a:p>
          <a:p>
            <a:pPr marL="0" indent="0" algn="ctr">
              <a:buNone/>
            </a:pPr>
            <a:r>
              <a:rPr lang="en-US" sz="12000" dirty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3215" y="1635370"/>
            <a:ext cx="5181600" cy="44840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6</a:t>
            </a:r>
          </a:p>
          <a:p>
            <a:pPr marL="0" indent="0" algn="ctr">
              <a:buNone/>
            </a:pPr>
            <a:r>
              <a:rPr lang="en-US" sz="8800" dirty="0"/>
              <a:t>5</a:t>
            </a:r>
          </a:p>
          <a:p>
            <a:pPr marL="0" indent="0" algn="ctr">
              <a:buNone/>
            </a:pPr>
            <a:r>
              <a:rPr lang="en-US" sz="8800" dirty="0"/>
              <a:t>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08231" y="1987062"/>
            <a:ext cx="4466492" cy="158261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7169" y="3877408"/>
            <a:ext cx="3903785" cy="12221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66492" y="2444262"/>
            <a:ext cx="4044462" cy="3130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0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7428" y="-244929"/>
            <a:ext cx="5181600" cy="5081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0" dirty="0">
                <a:solidFill>
                  <a:srgbClr val="FF0000"/>
                </a:solidFill>
              </a:rPr>
              <a:t>………</a:t>
            </a:r>
          </a:p>
          <a:p>
            <a:pPr marL="0" indent="0">
              <a:buNone/>
            </a:pPr>
            <a:r>
              <a:rPr lang="en-US" sz="16000" dirty="0">
                <a:solidFill>
                  <a:srgbClr val="FF0000"/>
                </a:solidFill>
              </a:rPr>
              <a:t>……….</a:t>
            </a:r>
          </a:p>
          <a:p>
            <a:pPr marL="0" indent="0">
              <a:buNone/>
            </a:pPr>
            <a:r>
              <a:rPr lang="en-US" sz="16000" dirty="0">
                <a:solidFill>
                  <a:srgbClr val="FF0000"/>
                </a:solidFill>
              </a:rPr>
              <a:t>……..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067" y="620488"/>
            <a:ext cx="5181600" cy="46071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/>
              <a:t>8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9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10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257800" y="1518557"/>
            <a:ext cx="3118757" cy="21390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31329" y="3657600"/>
            <a:ext cx="2645228" cy="24166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69473" y="1306286"/>
            <a:ext cx="3706586" cy="47679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09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142</Words>
  <Application>Microsoft Office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Office Theme</vt:lpstr>
      <vt:lpstr>Number Games</vt:lpstr>
      <vt:lpstr>Count from 1 to 30  1  2  3  4  5  6  7  8  9  10  11  12  13  14  15  16  17  18  19  20  21  22  23  24  25  26  27  28  29  30 </vt:lpstr>
      <vt:lpstr>Count backwards from 10 to 0  10  9  8  7  6  5  4  3  2  1  0 </vt:lpstr>
      <vt:lpstr>zero                      0  one                       1  two                       2  three                    3  </vt:lpstr>
      <vt:lpstr>Four                        4  five                          5  six                            6  seven                      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 zero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Games</dc:title>
  <dc:creator>THINK PAD</dc:creator>
  <cp:lastModifiedBy>N.Nimri</cp:lastModifiedBy>
  <cp:revision>28</cp:revision>
  <dcterms:created xsi:type="dcterms:W3CDTF">2020-11-08T15:25:43Z</dcterms:created>
  <dcterms:modified xsi:type="dcterms:W3CDTF">2020-11-30T19:36:32Z</dcterms:modified>
</cp:coreProperties>
</file>