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76" r:id="rId4"/>
    <p:sldId id="278" r:id="rId5"/>
    <p:sldId id="279" r:id="rId6"/>
    <p:sldId id="280" r:id="rId7"/>
    <p:sldId id="260" r:id="rId8"/>
    <p:sldId id="261" r:id="rId9"/>
    <p:sldId id="263" r:id="rId10"/>
    <p:sldId id="262" r:id="rId11"/>
    <p:sldId id="277" r:id="rId12"/>
    <p:sldId id="264" r:id="rId13"/>
    <p:sldId id="265" r:id="rId14"/>
    <p:sldId id="267" r:id="rId15"/>
    <p:sldId id="266" r:id="rId16"/>
    <p:sldId id="268" r:id="rId17"/>
    <p:sldId id="269" r:id="rId18"/>
    <p:sldId id="270" r:id="rId19"/>
    <p:sldId id="272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5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69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5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3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6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8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0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3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5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8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4389E-4EA9-4870-89F0-F8D818A509DF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5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537" y="24987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>
                <a:latin typeface="Century Gothic" panose="020B0502020202020204" pitchFamily="34" charset="0"/>
              </a:rPr>
              <a:t>Number Games</a:t>
            </a:r>
          </a:p>
        </p:txBody>
      </p:sp>
    </p:spTree>
    <p:extLst>
      <p:ext uri="{BB962C8B-B14F-4D97-AF65-F5344CB8AC3E}">
        <p14:creationId xmlns:p14="http://schemas.microsoft.com/office/powerpoint/2010/main" val="1826885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91" y="1531196"/>
            <a:ext cx="4770382" cy="277461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>
                <a:latin typeface="Century Gothic" panose="020B0502020202020204" pitchFamily="34" charset="0"/>
              </a:rPr>
              <a:t>one</a:t>
            </a:r>
          </a:p>
          <a:p>
            <a:pPr marL="0" indent="0" algn="ctr">
              <a:buNone/>
            </a:pPr>
            <a:endParaRPr lang="en-US" sz="6600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6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two</a:t>
            </a:r>
          </a:p>
        </p:txBody>
      </p:sp>
      <p:sp>
        <p:nvSpPr>
          <p:cNvPr id="3" name="Oval 2"/>
          <p:cNvSpPr/>
          <p:nvPr/>
        </p:nvSpPr>
        <p:spPr>
          <a:xfrm>
            <a:off x="7523544" y="3854370"/>
            <a:ext cx="2361236" cy="1180617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140" y="4894428"/>
            <a:ext cx="3485340" cy="196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12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9144" y="2749510"/>
            <a:ext cx="4293243" cy="1325563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three</a:t>
            </a:r>
            <a:br>
              <a:rPr lang="en-US" sz="7200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br>
              <a:rPr lang="en-US" sz="7200" b="1" dirty="0">
                <a:latin typeface="Century Gothic" panose="020B0502020202020204" pitchFamily="34" charset="0"/>
              </a:rPr>
            </a:br>
            <a:r>
              <a:rPr lang="en-US" sz="7200" b="1" dirty="0">
                <a:latin typeface="Century Gothic" panose="020B0502020202020204" pitchFamily="34" charset="0"/>
              </a:rPr>
              <a:t>zero</a:t>
            </a:r>
          </a:p>
        </p:txBody>
      </p:sp>
      <p:sp>
        <p:nvSpPr>
          <p:cNvPr id="3" name="Rectangle 2"/>
          <p:cNvSpPr/>
          <p:nvPr/>
        </p:nvSpPr>
        <p:spPr>
          <a:xfrm>
            <a:off x="927325" y="1655180"/>
            <a:ext cx="2916820" cy="298626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7349923" y="3959326"/>
            <a:ext cx="2604304" cy="92519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1134" y="4498544"/>
            <a:ext cx="2607826" cy="227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10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61" y="842555"/>
            <a:ext cx="4033950" cy="403395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four</a:t>
            </a:r>
          </a:p>
          <a:p>
            <a:pPr marL="0" indent="0" algn="ctr">
              <a:buNone/>
            </a:pPr>
            <a:endParaRPr lang="en-US" sz="6600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6600" b="1" dirty="0">
                <a:latin typeface="Century Gothic" panose="020B0502020202020204" pitchFamily="34" charset="0"/>
              </a:rPr>
              <a:t>one</a:t>
            </a:r>
          </a:p>
        </p:txBody>
      </p:sp>
      <p:sp>
        <p:nvSpPr>
          <p:cNvPr id="2" name="Oval 1"/>
          <p:cNvSpPr/>
          <p:nvPr/>
        </p:nvSpPr>
        <p:spPr>
          <a:xfrm>
            <a:off x="7407797" y="3819646"/>
            <a:ext cx="2615879" cy="1388962"/>
          </a:xfrm>
          <a:prstGeom prst="ellips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4" t="3050" r="506" b="39071"/>
          <a:stretch/>
        </p:blipFill>
        <p:spPr>
          <a:xfrm>
            <a:off x="3201557" y="5090160"/>
            <a:ext cx="4403203" cy="176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83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03" y="1655180"/>
            <a:ext cx="5484876" cy="264086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rgbClr val="00B050"/>
                </a:solidFill>
              </a:rPr>
              <a:t>three</a:t>
            </a:r>
          </a:p>
          <a:p>
            <a:pPr marL="0" indent="0" algn="ctr">
              <a:buNone/>
            </a:pPr>
            <a:endParaRPr lang="en-US" sz="7200" b="1" dirty="0"/>
          </a:p>
          <a:p>
            <a:pPr marL="0" indent="0" algn="ctr">
              <a:buNone/>
            </a:pPr>
            <a:r>
              <a:rPr lang="en-US" sz="7200" b="1" dirty="0"/>
              <a:t>five</a:t>
            </a:r>
          </a:p>
        </p:txBody>
      </p:sp>
      <p:sp>
        <p:nvSpPr>
          <p:cNvPr id="2" name="Oval 1"/>
          <p:cNvSpPr/>
          <p:nvPr/>
        </p:nvSpPr>
        <p:spPr>
          <a:xfrm>
            <a:off x="7268901" y="1655180"/>
            <a:ext cx="2824223" cy="1516283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971" y="4667250"/>
            <a:ext cx="20859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95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135" y="1318847"/>
            <a:ext cx="5061804" cy="3786553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1814" y="1466397"/>
            <a:ext cx="5181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three</a:t>
            </a:r>
          </a:p>
          <a:p>
            <a:pPr marL="0" indent="0" algn="ctr">
              <a:buNone/>
            </a:pPr>
            <a:endParaRPr lang="en-US" sz="7200" b="1" dirty="0"/>
          </a:p>
          <a:p>
            <a:pPr marL="0" indent="0" algn="ctr">
              <a:buNone/>
            </a:pPr>
            <a:r>
              <a:rPr lang="en-US" sz="7200" b="1" dirty="0">
                <a:solidFill>
                  <a:srgbClr val="0070C0"/>
                </a:solidFill>
              </a:rPr>
              <a:t>four</a:t>
            </a:r>
          </a:p>
        </p:txBody>
      </p:sp>
      <p:sp>
        <p:nvSpPr>
          <p:cNvPr id="2" name="Oval 1"/>
          <p:cNvSpPr/>
          <p:nvPr/>
        </p:nvSpPr>
        <p:spPr>
          <a:xfrm>
            <a:off x="7731889" y="3727048"/>
            <a:ext cx="2291787" cy="1053296"/>
          </a:xfrm>
          <a:prstGeom prst="ellipse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72"/>
          <a:stretch/>
        </p:blipFill>
        <p:spPr>
          <a:xfrm>
            <a:off x="4665384" y="5105400"/>
            <a:ext cx="2376468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71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five</a:t>
            </a:r>
          </a:p>
          <a:p>
            <a:pPr marL="0" indent="0" algn="ctr">
              <a:buNone/>
            </a:pPr>
            <a:endParaRPr lang="en-US" sz="7200" b="1" dirty="0"/>
          </a:p>
          <a:p>
            <a:pPr marL="0" indent="0" algn="ctr">
              <a:buNone/>
            </a:pPr>
            <a:r>
              <a:rPr lang="en-US" sz="7200" b="1" dirty="0">
                <a:solidFill>
                  <a:srgbClr val="FFC000"/>
                </a:solidFill>
              </a:rPr>
              <a:t>four</a:t>
            </a:r>
          </a:p>
        </p:txBody>
      </p:sp>
      <p:sp>
        <p:nvSpPr>
          <p:cNvPr id="2" name="Oval 1"/>
          <p:cNvSpPr/>
          <p:nvPr/>
        </p:nvSpPr>
        <p:spPr>
          <a:xfrm>
            <a:off x="7558268" y="1825625"/>
            <a:ext cx="2326512" cy="1102770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311" y="5432232"/>
            <a:ext cx="3590925" cy="1276350"/>
          </a:xfrm>
          <a:prstGeom prst="rect">
            <a:avLst/>
          </a:prstGeom>
        </p:spPr>
      </p:pic>
      <p:pic>
        <p:nvPicPr>
          <p:cNvPr id="1026" name="Picture 2" descr="Five Little Monkeys | kids songs | kids tv nursery rhymes | kids tv songs |  5 lil monkeys - YouTube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73" y="806609"/>
            <a:ext cx="5021982" cy="4157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36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109" y="1825624"/>
            <a:ext cx="5181600" cy="43513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>
                <a:solidFill>
                  <a:srgbClr val="FF0000"/>
                </a:solidFill>
              </a:rPr>
              <a:t>seven</a:t>
            </a:r>
            <a:endParaRPr lang="en-US" sz="7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7200" b="1" dirty="0"/>
          </a:p>
          <a:p>
            <a:pPr marL="0" indent="0" algn="ctr">
              <a:buNone/>
            </a:pPr>
            <a:r>
              <a:rPr lang="en-US" sz="7200" b="1" dirty="0"/>
              <a:t>six</a:t>
            </a:r>
          </a:p>
        </p:txBody>
      </p:sp>
      <p:sp>
        <p:nvSpPr>
          <p:cNvPr id="3" name="Oval 2"/>
          <p:cNvSpPr/>
          <p:nvPr/>
        </p:nvSpPr>
        <p:spPr>
          <a:xfrm>
            <a:off x="7326775" y="4190035"/>
            <a:ext cx="2986268" cy="1006998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837" y="4610507"/>
            <a:ext cx="2143125" cy="2143125"/>
          </a:xfrm>
          <a:prstGeom prst="rect">
            <a:avLst/>
          </a:prstGeom>
        </p:spPr>
      </p:pic>
      <p:pic>
        <p:nvPicPr>
          <p:cNvPr id="4098" name="Picture 2" descr="Personalized Tree-6 Apples Christmas Tree Ornaments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82"/>
          <a:stretch/>
        </p:blipFill>
        <p:spPr bwMode="auto">
          <a:xfrm>
            <a:off x="324090" y="592840"/>
            <a:ext cx="5175373" cy="4240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45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2538" y="1544271"/>
            <a:ext cx="5181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 </a:t>
            </a:r>
            <a:r>
              <a:rPr lang="en-US" sz="7200" b="1" dirty="0"/>
              <a:t>eight</a:t>
            </a:r>
          </a:p>
          <a:p>
            <a:pPr marL="0" indent="0" algn="ctr">
              <a:buNone/>
            </a:pPr>
            <a:endParaRPr lang="en-US" sz="7200" b="1" dirty="0"/>
          </a:p>
          <a:p>
            <a:pPr marL="0" indent="0" algn="ctr">
              <a:buNone/>
            </a:pPr>
            <a:r>
              <a:rPr lang="en-US" sz="7200" b="1" dirty="0">
                <a:solidFill>
                  <a:schemeClr val="accent2">
                    <a:lumMod val="50000"/>
                  </a:schemeClr>
                </a:solidFill>
              </a:rPr>
              <a:t>six</a:t>
            </a:r>
          </a:p>
        </p:txBody>
      </p:sp>
      <p:sp>
        <p:nvSpPr>
          <p:cNvPr id="2" name="Oval 1"/>
          <p:cNvSpPr/>
          <p:nvPr/>
        </p:nvSpPr>
        <p:spPr>
          <a:xfrm>
            <a:off x="7905509" y="3854370"/>
            <a:ext cx="1967696" cy="995422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048" y="4667250"/>
            <a:ext cx="2085975" cy="2190750"/>
          </a:xfrm>
          <a:prstGeom prst="rect">
            <a:avLst/>
          </a:prstGeom>
        </p:spPr>
      </p:pic>
      <p:pic>
        <p:nvPicPr>
          <p:cNvPr id="2050" name="Picture 2" descr="UMKYTOYS 6 Push And Go Car Toys For Toddlers Cars for 3 year old Kids Boys  and Girls: Amazon.co.uk: Toys &amp; Games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33" y="590707"/>
            <a:ext cx="5148913" cy="3733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0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900" y="831112"/>
            <a:ext cx="4105946" cy="410594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5293" y="1333256"/>
            <a:ext cx="5181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nine</a:t>
            </a:r>
          </a:p>
          <a:p>
            <a:pPr marL="0" indent="0" algn="ctr">
              <a:buNone/>
            </a:pPr>
            <a:endParaRPr lang="en-US" sz="7200" b="1" dirty="0"/>
          </a:p>
          <a:p>
            <a:pPr marL="0" indent="0" algn="ctr">
              <a:buNone/>
            </a:pPr>
            <a:r>
              <a:rPr lang="en-US" sz="7200" b="1" dirty="0">
                <a:solidFill>
                  <a:srgbClr val="7030A0"/>
                </a:solidFill>
              </a:rPr>
              <a:t>seven</a:t>
            </a:r>
          </a:p>
        </p:txBody>
      </p:sp>
      <p:sp>
        <p:nvSpPr>
          <p:cNvPr id="2" name="Oval 1"/>
          <p:cNvSpPr/>
          <p:nvPr/>
        </p:nvSpPr>
        <p:spPr>
          <a:xfrm>
            <a:off x="7465671" y="1169043"/>
            <a:ext cx="2754775" cy="1354238"/>
          </a:xfrm>
          <a:prstGeom prst="ellipse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420" y="5073845"/>
            <a:ext cx="4360607" cy="154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63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7707" y="1242158"/>
            <a:ext cx="5181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>
                <a:latin typeface="Century Gothic" panose="020B0502020202020204" pitchFamily="34" charset="0"/>
              </a:rPr>
              <a:t>nine</a:t>
            </a:r>
          </a:p>
          <a:p>
            <a:pPr marL="0" indent="0" algn="ctr">
              <a:buNone/>
            </a:pPr>
            <a:endParaRPr lang="en-US" sz="7200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7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eight</a:t>
            </a:r>
          </a:p>
        </p:txBody>
      </p:sp>
      <p:sp>
        <p:nvSpPr>
          <p:cNvPr id="2" name="Oval 1"/>
          <p:cNvSpPr/>
          <p:nvPr/>
        </p:nvSpPr>
        <p:spPr>
          <a:xfrm>
            <a:off x="7407797" y="3426106"/>
            <a:ext cx="2963119" cy="1198646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40" y="4624752"/>
            <a:ext cx="2349992" cy="2050368"/>
          </a:xfrm>
          <a:prstGeom prst="rect">
            <a:avLst/>
          </a:prstGeom>
        </p:spPr>
      </p:pic>
      <p:pic>
        <p:nvPicPr>
          <p:cNvPr id="3074" name="Picture 2" descr="Candies Caries Stock Illustrations – 13 Candies Caries Stock Illustrations,  Vectors &amp; Clipart - Dreamstime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50" y="316478"/>
            <a:ext cx="5027024" cy="4308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62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1080" y="216131"/>
            <a:ext cx="10515600" cy="6334298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accent1">
                    <a:lumMod val="75000"/>
                  </a:schemeClr>
                </a:solidFill>
              </a:rPr>
              <a:t>Count from 1 to 30</a:t>
            </a:r>
            <a:br>
              <a:rPr lang="en-US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7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7200" b="1" dirty="0">
                <a:solidFill>
                  <a:schemeClr val="accent1">
                    <a:lumMod val="75000"/>
                  </a:schemeClr>
                </a:solidFill>
              </a:rPr>
              <a:t>1  2  3  4  5  6  7  8  9  10  11  12  13  14  15  16  17  18  19  20  21  22  23  24  25  26  27  28  29  30 </a:t>
            </a:r>
          </a:p>
        </p:txBody>
      </p:sp>
    </p:spTree>
    <p:extLst>
      <p:ext uri="{BB962C8B-B14F-4D97-AF65-F5344CB8AC3E}">
        <p14:creationId xmlns:p14="http://schemas.microsoft.com/office/powerpoint/2010/main" val="42681986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59" y="2041072"/>
            <a:ext cx="5877820" cy="232149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9642" y="1825625"/>
            <a:ext cx="4414157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>
                <a:latin typeface="Century Gothic" panose="020B0502020202020204" pitchFamily="34" charset="0"/>
              </a:rPr>
              <a:t>ten</a:t>
            </a:r>
          </a:p>
          <a:p>
            <a:pPr marL="0" indent="0" algn="ctr">
              <a:buNone/>
            </a:pPr>
            <a:endParaRPr lang="en-US" sz="6600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6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seven</a:t>
            </a:r>
          </a:p>
        </p:txBody>
      </p:sp>
      <p:sp>
        <p:nvSpPr>
          <p:cNvPr id="2" name="Oval 1"/>
          <p:cNvSpPr/>
          <p:nvPr/>
        </p:nvSpPr>
        <p:spPr>
          <a:xfrm>
            <a:off x="7801337" y="1655180"/>
            <a:ext cx="2511706" cy="1250066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62"/>
          <a:stretch/>
        </p:blipFill>
        <p:spPr>
          <a:xfrm>
            <a:off x="5047297" y="4777740"/>
            <a:ext cx="2066925" cy="208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0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chemeClr val="accent5">
                    <a:lumMod val="75000"/>
                  </a:schemeClr>
                </a:solidFill>
              </a:rPr>
              <a:t>Count backwards from 10 to 0</a:t>
            </a:r>
            <a:br>
              <a:rPr lang="en-US" sz="6600" b="1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66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7200" b="1" dirty="0">
                <a:solidFill>
                  <a:schemeClr val="accent5">
                    <a:lumMod val="75000"/>
                  </a:schemeClr>
                </a:solidFill>
              </a:rPr>
              <a:t>10  9  8  7  6  5  4  3  2  1  0 </a:t>
            </a:r>
          </a:p>
        </p:txBody>
      </p:sp>
    </p:spTree>
    <p:extLst>
      <p:ext uri="{BB962C8B-B14F-4D97-AF65-F5344CB8AC3E}">
        <p14:creationId xmlns:p14="http://schemas.microsoft.com/office/powerpoint/2010/main" val="3895731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739" y="636813"/>
            <a:ext cx="10515600" cy="6498773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atin typeface="Century Gothic" panose="020B0502020202020204" pitchFamily="34" charset="0"/>
              </a:rPr>
              <a:t>zero                      0</a:t>
            </a:r>
            <a:br>
              <a:rPr lang="en-US" sz="6000" b="1" dirty="0">
                <a:latin typeface="Century Gothic" panose="020B0502020202020204" pitchFamily="34" charset="0"/>
              </a:rPr>
            </a:br>
            <a:br>
              <a:rPr lang="en-US" sz="6000" b="1" dirty="0">
                <a:latin typeface="Century Gothic" panose="020B0502020202020204" pitchFamily="34" charset="0"/>
              </a:rPr>
            </a:br>
            <a:r>
              <a:rPr lang="en-US" sz="6000" b="1" dirty="0">
                <a:latin typeface="Century Gothic" panose="020B0502020202020204" pitchFamily="34" charset="0"/>
              </a:rPr>
              <a:t>one                       1</a:t>
            </a:r>
            <a:br>
              <a:rPr lang="en-US" sz="6000" b="1" dirty="0">
                <a:latin typeface="Century Gothic" panose="020B0502020202020204" pitchFamily="34" charset="0"/>
              </a:rPr>
            </a:br>
            <a:br>
              <a:rPr lang="en-US" sz="6000" b="1" dirty="0">
                <a:latin typeface="Century Gothic" panose="020B0502020202020204" pitchFamily="34" charset="0"/>
              </a:rPr>
            </a:br>
            <a:r>
              <a:rPr lang="en-US" sz="6000" b="1" dirty="0">
                <a:latin typeface="Century Gothic" panose="020B0502020202020204" pitchFamily="34" charset="0"/>
              </a:rPr>
              <a:t>two                       2</a:t>
            </a:r>
            <a:br>
              <a:rPr lang="en-US" sz="6000" b="1" dirty="0">
                <a:latin typeface="Century Gothic" panose="020B0502020202020204" pitchFamily="34" charset="0"/>
              </a:rPr>
            </a:br>
            <a:br>
              <a:rPr lang="en-US" sz="6000" b="1" dirty="0">
                <a:latin typeface="Century Gothic" panose="020B0502020202020204" pitchFamily="34" charset="0"/>
              </a:rPr>
            </a:br>
            <a:r>
              <a:rPr lang="en-US" sz="6000" b="1" dirty="0">
                <a:latin typeface="Century Gothic" panose="020B0502020202020204" pitchFamily="34" charset="0"/>
              </a:rPr>
              <a:t>three                    3</a:t>
            </a:r>
            <a:br>
              <a:rPr lang="en-US" sz="6000" b="1" dirty="0">
                <a:latin typeface="Century Gothic" panose="020B0502020202020204" pitchFamily="34" charset="0"/>
              </a:rPr>
            </a:br>
            <a:br>
              <a:rPr lang="en-US" sz="6000" b="1" dirty="0">
                <a:latin typeface="Century Gothic" panose="020B0502020202020204" pitchFamily="34" charset="0"/>
              </a:rPr>
            </a:br>
            <a:endParaRPr lang="en-US" sz="6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15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513" y="842202"/>
            <a:ext cx="10515600" cy="6492875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atin typeface="Century Gothic" panose="020B0502020202020204" pitchFamily="34" charset="0"/>
              </a:rPr>
              <a:t>Four                        4</a:t>
            </a:r>
            <a:br>
              <a:rPr lang="en-US" sz="6000" b="1" dirty="0">
                <a:latin typeface="Century Gothic" panose="020B0502020202020204" pitchFamily="34" charset="0"/>
              </a:rPr>
            </a:br>
            <a:br>
              <a:rPr lang="en-US" sz="6000" b="1" dirty="0">
                <a:latin typeface="Century Gothic" panose="020B0502020202020204" pitchFamily="34" charset="0"/>
              </a:rPr>
            </a:br>
            <a:r>
              <a:rPr lang="en-US" sz="6000" b="1" dirty="0">
                <a:latin typeface="Century Gothic" panose="020B0502020202020204" pitchFamily="34" charset="0"/>
              </a:rPr>
              <a:t>five                          5</a:t>
            </a:r>
            <a:br>
              <a:rPr lang="en-US" sz="6000" b="1" dirty="0">
                <a:latin typeface="Century Gothic" panose="020B0502020202020204" pitchFamily="34" charset="0"/>
              </a:rPr>
            </a:br>
            <a:br>
              <a:rPr lang="en-US" sz="6000" b="1" dirty="0">
                <a:latin typeface="Century Gothic" panose="020B0502020202020204" pitchFamily="34" charset="0"/>
              </a:rPr>
            </a:br>
            <a:r>
              <a:rPr lang="en-US" sz="6000" b="1" dirty="0">
                <a:latin typeface="Century Gothic" panose="020B0502020202020204" pitchFamily="34" charset="0"/>
              </a:rPr>
              <a:t>six                            6</a:t>
            </a:r>
            <a:br>
              <a:rPr lang="en-US" sz="6000" b="1" dirty="0">
                <a:latin typeface="Century Gothic" panose="020B0502020202020204" pitchFamily="34" charset="0"/>
              </a:rPr>
            </a:br>
            <a:br>
              <a:rPr lang="en-US" sz="6000" b="1" dirty="0">
                <a:latin typeface="Century Gothic" panose="020B0502020202020204" pitchFamily="34" charset="0"/>
              </a:rPr>
            </a:br>
            <a:r>
              <a:rPr lang="en-US" sz="6000" b="1" dirty="0">
                <a:latin typeface="Century Gothic" panose="020B0502020202020204" pitchFamily="34" charset="0"/>
              </a:rPr>
              <a:t>seven                      7</a:t>
            </a:r>
            <a:br>
              <a:rPr lang="en-US" sz="6000" b="1" dirty="0">
                <a:latin typeface="Century Gothic" panose="020B0502020202020204" pitchFamily="34" charset="0"/>
              </a:rPr>
            </a:br>
            <a:br>
              <a:rPr lang="en-US" sz="6000" b="1" dirty="0">
                <a:latin typeface="Century Gothic" panose="020B0502020202020204" pitchFamily="34" charset="0"/>
              </a:rPr>
            </a:br>
            <a:endParaRPr lang="en-US" sz="6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217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4338" y="861646"/>
            <a:ext cx="3974123" cy="374552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b="1" dirty="0"/>
              <a:t>8</a:t>
            </a:r>
          </a:p>
          <a:p>
            <a:pPr marL="0" indent="0" algn="ctr">
              <a:buNone/>
            </a:pPr>
            <a:endParaRPr lang="en-US" sz="8000" b="1" dirty="0"/>
          </a:p>
          <a:p>
            <a:pPr marL="0" indent="0" algn="ctr">
              <a:buNone/>
            </a:pPr>
            <a:r>
              <a:rPr lang="en-US" sz="8000" b="1" dirty="0"/>
              <a:t>9</a:t>
            </a:r>
          </a:p>
          <a:p>
            <a:pPr marL="0" indent="0" algn="ctr">
              <a:buNone/>
            </a:pPr>
            <a:endParaRPr lang="en-US" sz="8000" b="1" dirty="0"/>
          </a:p>
          <a:p>
            <a:pPr marL="0" indent="0" algn="ctr">
              <a:buNone/>
            </a:pPr>
            <a:r>
              <a:rPr lang="en-US" sz="8000" b="1" dirty="0"/>
              <a:t>10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107" y="861646"/>
            <a:ext cx="5181600" cy="4765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8000" b="1" dirty="0">
                <a:latin typeface="Century Gothic" panose="020B0502020202020204" pitchFamily="34" charset="0"/>
              </a:rPr>
              <a:t>eight</a:t>
            </a:r>
          </a:p>
          <a:p>
            <a:pPr marL="0" indent="0">
              <a:buNone/>
            </a:pPr>
            <a:endParaRPr lang="en-US" sz="80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8000" b="1" dirty="0">
                <a:latin typeface="Century Gothic" panose="020B0502020202020204" pitchFamily="34" charset="0"/>
              </a:rPr>
              <a:t>nine</a:t>
            </a:r>
          </a:p>
          <a:p>
            <a:pPr marL="0" indent="0">
              <a:buNone/>
            </a:pPr>
            <a:endParaRPr lang="en-US" sz="80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8000" b="1" dirty="0">
                <a:latin typeface="Century Gothic" panose="020B0502020202020204" pitchFamily="34" charset="0"/>
              </a:rPr>
              <a:t>ten</a:t>
            </a:r>
          </a:p>
        </p:txBody>
      </p:sp>
    </p:spTree>
    <p:extLst>
      <p:ext uri="{BB962C8B-B14F-4D97-AF65-F5344CB8AC3E}">
        <p14:creationId xmlns:p14="http://schemas.microsoft.com/office/powerpoint/2010/main" val="2419822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-527537"/>
            <a:ext cx="5181600" cy="71745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2000" b="1" dirty="0">
                <a:solidFill>
                  <a:srgbClr val="FF0000"/>
                </a:solidFill>
              </a:rPr>
              <a:t>..</a:t>
            </a:r>
          </a:p>
          <a:p>
            <a:pPr marL="0" indent="0" algn="ctr">
              <a:buNone/>
            </a:pPr>
            <a:r>
              <a:rPr lang="en-US" sz="12000" b="1" dirty="0">
                <a:solidFill>
                  <a:srgbClr val="FF0000"/>
                </a:solidFill>
              </a:rPr>
              <a:t>…</a:t>
            </a:r>
          </a:p>
          <a:p>
            <a:pPr marL="0" indent="0" algn="ctr">
              <a:buNone/>
            </a:pPr>
            <a:r>
              <a:rPr lang="en-US" sz="12000" b="1" dirty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en-US" sz="12000" b="1" dirty="0">
                <a:solidFill>
                  <a:srgbClr val="FF0000"/>
                </a:solidFill>
              </a:rPr>
              <a:t>….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6306" y="527538"/>
            <a:ext cx="5093677" cy="56494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/>
              <a:t>3</a:t>
            </a:r>
          </a:p>
          <a:p>
            <a:pPr marL="0" indent="0" algn="ctr">
              <a:buNone/>
            </a:pPr>
            <a:r>
              <a:rPr lang="en-US" sz="7200" b="1" dirty="0"/>
              <a:t>1</a:t>
            </a:r>
          </a:p>
          <a:p>
            <a:pPr marL="0" indent="0" algn="ctr">
              <a:buNone/>
            </a:pPr>
            <a:r>
              <a:rPr lang="en-US" sz="7200" b="1" dirty="0"/>
              <a:t>2</a:t>
            </a:r>
          </a:p>
          <a:p>
            <a:pPr marL="0" indent="0" algn="ctr">
              <a:buNone/>
            </a:pPr>
            <a:r>
              <a:rPr lang="en-US" sz="7200" b="1" dirty="0"/>
              <a:t>4</a:t>
            </a:r>
          </a:p>
          <a:p>
            <a:pPr marL="0" indent="0" algn="ctr">
              <a:buNone/>
            </a:pPr>
            <a:r>
              <a:rPr lang="en-US" sz="7200" b="1" dirty="0"/>
              <a:t>0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956538" y="527538"/>
            <a:ext cx="4783016" cy="281353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097215" y="967154"/>
            <a:ext cx="4642339" cy="14771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657600" y="1987062"/>
            <a:ext cx="5328138" cy="221566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308231" y="4378569"/>
            <a:ext cx="4431323" cy="15826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460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7523" y="840886"/>
            <a:ext cx="5181600" cy="50323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2000" dirty="0">
                <a:solidFill>
                  <a:srgbClr val="FF0000"/>
                </a:solidFill>
              </a:rPr>
              <a:t>…..</a:t>
            </a:r>
          </a:p>
          <a:p>
            <a:pPr marL="0" indent="0" algn="ctr">
              <a:buNone/>
            </a:pPr>
            <a:r>
              <a:rPr lang="en-US" sz="12000" dirty="0">
                <a:solidFill>
                  <a:srgbClr val="FF0000"/>
                </a:solidFill>
              </a:rPr>
              <a:t>…….</a:t>
            </a:r>
          </a:p>
          <a:p>
            <a:pPr marL="0" indent="0" algn="ctr">
              <a:buNone/>
            </a:pPr>
            <a:r>
              <a:rPr lang="en-US" sz="12000" dirty="0">
                <a:solidFill>
                  <a:srgbClr val="FF0000"/>
                </a:solidFill>
              </a:rPr>
              <a:t>……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3215" y="1635370"/>
            <a:ext cx="5181600" cy="44840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dirty="0"/>
              <a:t>6</a:t>
            </a:r>
          </a:p>
          <a:p>
            <a:pPr marL="0" indent="0" algn="ctr">
              <a:buNone/>
            </a:pPr>
            <a:r>
              <a:rPr lang="en-US" sz="8800" dirty="0"/>
              <a:t>5</a:t>
            </a:r>
          </a:p>
          <a:p>
            <a:pPr marL="0" indent="0" algn="ctr">
              <a:buNone/>
            </a:pPr>
            <a:r>
              <a:rPr lang="en-US" sz="8800" dirty="0"/>
              <a:t>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308231" y="1987062"/>
            <a:ext cx="4466492" cy="158261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07169" y="3877408"/>
            <a:ext cx="3903785" cy="122213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466492" y="2444262"/>
            <a:ext cx="4044462" cy="313006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80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7428" y="-244929"/>
            <a:ext cx="5181600" cy="50819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0" dirty="0">
                <a:solidFill>
                  <a:srgbClr val="FF0000"/>
                </a:solidFill>
              </a:rPr>
              <a:t>………</a:t>
            </a:r>
          </a:p>
          <a:p>
            <a:pPr marL="0" indent="0">
              <a:buNone/>
            </a:pPr>
            <a:r>
              <a:rPr lang="en-US" sz="16000" dirty="0">
                <a:solidFill>
                  <a:srgbClr val="FF0000"/>
                </a:solidFill>
              </a:rPr>
              <a:t>……….</a:t>
            </a:r>
          </a:p>
          <a:p>
            <a:pPr marL="0" indent="0">
              <a:buNone/>
            </a:pPr>
            <a:r>
              <a:rPr lang="en-US" sz="16000" dirty="0">
                <a:solidFill>
                  <a:srgbClr val="FF0000"/>
                </a:solidFill>
              </a:rPr>
              <a:t>……..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5067" y="620488"/>
            <a:ext cx="5181600" cy="460716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dirty="0"/>
              <a:t>8</a:t>
            </a:r>
          </a:p>
          <a:p>
            <a:pPr marL="0" indent="0" algn="ctr">
              <a:buNone/>
            </a:pPr>
            <a:endParaRPr lang="en-US" sz="8000" dirty="0"/>
          </a:p>
          <a:p>
            <a:pPr marL="0" indent="0" algn="ctr">
              <a:buNone/>
            </a:pPr>
            <a:r>
              <a:rPr lang="en-US" sz="8000" dirty="0"/>
              <a:t>9</a:t>
            </a:r>
          </a:p>
          <a:p>
            <a:pPr marL="0" indent="0" algn="ctr">
              <a:buNone/>
            </a:pPr>
            <a:endParaRPr lang="en-US" sz="8000" dirty="0"/>
          </a:p>
          <a:p>
            <a:pPr marL="0" indent="0" algn="ctr">
              <a:buNone/>
            </a:pPr>
            <a:r>
              <a:rPr lang="en-US" sz="8000" dirty="0"/>
              <a:t>10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257800" y="1518557"/>
            <a:ext cx="3118757" cy="213904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731329" y="3657600"/>
            <a:ext cx="2645228" cy="24166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869473" y="1306286"/>
            <a:ext cx="3706586" cy="476794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09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142</Words>
  <Application>Microsoft Office PowerPoint</Application>
  <PresentationFormat>Widescreen</PresentationFormat>
  <Paragraphs>69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Office Theme</vt:lpstr>
      <vt:lpstr>Number Games</vt:lpstr>
      <vt:lpstr>Count from 1 to 30  1  2  3  4  5  6  7  8  9  10  11  12  13  14  15  16  17  18  19  20  21  22  23  24  25  26  27  28  29  30 </vt:lpstr>
      <vt:lpstr>Count backwards from 10 to 0  10  9  8  7  6  5  4  3  2  1  0 </vt:lpstr>
      <vt:lpstr>zero                      0  one                       1  two                       2  three                    3  </vt:lpstr>
      <vt:lpstr>Four                        4  five                          5  six                            6  seven                      7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three  zero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Games</dc:title>
  <dc:creator>THINK PAD</dc:creator>
  <cp:lastModifiedBy>N.Nimri</cp:lastModifiedBy>
  <cp:revision>28</cp:revision>
  <dcterms:created xsi:type="dcterms:W3CDTF">2020-11-08T15:25:43Z</dcterms:created>
  <dcterms:modified xsi:type="dcterms:W3CDTF">2020-11-30T19:36:32Z</dcterms:modified>
</cp:coreProperties>
</file>