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4" r:id="rId3"/>
    <p:sldId id="262" r:id="rId4"/>
    <p:sldId id="261" r:id="rId5"/>
    <p:sldId id="260" r:id="rId6"/>
    <p:sldId id="259" r:id="rId7"/>
    <p:sldId id="273" r:id="rId8"/>
    <p:sldId id="274" r:id="rId9"/>
    <p:sldId id="284" r:id="rId10"/>
    <p:sldId id="285" r:id="rId11"/>
    <p:sldId id="258" r:id="rId12"/>
    <p:sldId id="290" r:id="rId13"/>
    <p:sldId id="286" r:id="rId14"/>
    <p:sldId id="287" r:id="rId15"/>
    <p:sldId id="288" r:id="rId16"/>
    <p:sldId id="2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CE12E-3442-4DAC-9A3C-6FBB2253F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AC9C50-B880-4A27-99D6-E5B12B283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A12AC-D778-4049-A518-5231FD731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805-5D0A-470E-A0F5-3BDF1C01C1A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E7205-F3BD-4970-8A1C-37A055CA3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B3981-7048-418D-AAEF-0C8C0A881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0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72F67-2819-40AD-8C0A-E7089499E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7AC78D-BB85-47F7-B2E2-13B4A88E9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C01FE-23A9-4A96-BA08-326166463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805-5D0A-470E-A0F5-3BDF1C01C1A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FDFD6-2033-433C-BF14-D681547E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C5014-D16C-45F2-BC9E-B4490793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2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AB4CFF-9D1A-4AE8-AC05-AEB57B90F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CA855-C5DC-4039-90B0-23D5D7C6F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B3260-E4AA-4B9B-87CB-29BC9DF37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805-5D0A-470E-A0F5-3BDF1C01C1A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DC73D-CD14-4418-8AD6-534C7620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BBCB4-5861-4DAE-8193-1FB3A0918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1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BCDB4-1E15-4023-95EE-1CC4B164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C5205-A085-4BD7-8739-18F6BE7FC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863D8-599D-464E-87C6-32EB4A67D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805-5D0A-470E-A0F5-3BDF1C01C1A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A32DB-520A-4BC8-A1D8-6962FAFD6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4EC50-D488-4EA1-98C4-3D61AED3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68E3-F5B0-4E31-9BE0-451719DA5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96508-DA9A-4C53-BF70-38CF02464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3ABC9-F144-4C03-B27C-6C28295A8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805-5D0A-470E-A0F5-3BDF1C01C1A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E4302-CD8D-426D-AFBB-7069F094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AEC6C-9E53-460E-A32B-741647FA3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8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9BD14-3E00-4966-AD10-5855CEB9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0A7DD-4B82-4A8C-8988-8BD8FA39EB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9BFA4-1CBE-440C-B6AE-87B337EE8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3FD0D-3EB5-4708-80D8-95F7AD3CC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805-5D0A-470E-A0F5-3BDF1C01C1A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03CEE-EC3D-4148-9ACE-97F97164E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F7053-4DE2-414B-9421-1222CB32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9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B4CCE-B34C-49AB-B094-3E0E169D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5489B-328B-489B-842B-ACCE09FBA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B0CD0-8046-464B-8212-773D0A528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22B84C-25CE-4D64-B6FC-780F80B2F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F58EB6-8FC3-48A3-B42F-79565C35E4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03B6F5-8807-4C11-AF27-3C881491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805-5D0A-470E-A0F5-3BDF1C01C1A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12123B-8631-4873-BAAB-97709632C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3918F2-5556-4E15-8CE7-E5318D0D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1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9682-3F7D-43F0-BA58-F189A1CEF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8731BB-58A0-42EA-BC46-89279B084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805-5D0A-470E-A0F5-3BDF1C01C1A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D2E4BB-57C5-492E-A483-D1241536D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8AB1D-7099-42E3-8C98-28467104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2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A41B1-76A3-45FE-9021-325D9D468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805-5D0A-470E-A0F5-3BDF1C01C1A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A8D182-0E65-4A50-9E89-78EA78ED0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CF41C-6DA1-416D-861C-AF330472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3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82FBB-3207-48F0-8347-54773BF6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6B31E-4E3D-41D8-9EC3-0B4040DAE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EEF38-E0DF-45DA-82C5-953CF496E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145486-2C1B-43D9-BE32-AEAA2D1B2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805-5D0A-470E-A0F5-3BDF1C01C1A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A6B9B-B58C-4D50-A340-06038A70A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8ADD3-14D9-4575-B0DF-4EB59E6C3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4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5C624-5B29-40F9-AC7B-BCDF2440C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33BDF-46C0-4ACA-9EC4-C338A261E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C43AA-F6D6-475D-89DC-F9ECFEF61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B7777-9EB1-4F21-A5A5-C902891E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805-5D0A-470E-A0F5-3BDF1C01C1A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0ABE5-D6CC-48ED-8BC5-3F3A94F25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9C20D-C46F-425C-8C00-B19BE82B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1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E6C5DB-F010-4E49-871D-34509B4EB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DB90B-03F2-4102-A380-2900F0482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67A60-1563-42C7-879E-62EE301FE1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A7805-5D0A-470E-A0F5-3BDF1C01C1A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35567-154C-452C-9FF7-BEFA6CC84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A497F-C39D-4A94-A2E1-EC8571F16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BB431-63A2-41F5-A8B9-3B7EA4C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6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42795-31E7-4759-BFBB-D2B4157AA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1148"/>
            <a:ext cx="10515600" cy="527581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6600" dirty="0">
                <a:solidFill>
                  <a:srgbClr val="FF0000"/>
                </a:solidFill>
                <a:latin typeface="Century Gothic" panose="020B0502020202020204" pitchFamily="34" charset="0"/>
              </a:rPr>
              <a:t>Cardinal and </a:t>
            </a:r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ordinal numbers</a:t>
            </a:r>
          </a:p>
          <a:p>
            <a:pPr marL="0" indent="0" algn="ctr">
              <a:buNone/>
            </a:pPr>
            <a:r>
              <a:rPr lang="en-US" sz="66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6600" baseline="30000" dirty="0">
                <a:solidFill>
                  <a:schemeClr val="accent1">
                    <a:lumMod val="75000"/>
                  </a:schemeClr>
                </a:solidFill>
              </a:rPr>
              <a:t>rd</a:t>
            </a:r>
            <a:r>
              <a:rPr lang="en-US" sz="6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9300" b="1" dirty="0">
                <a:solidFill>
                  <a:srgbClr val="FF0000"/>
                </a:solidFill>
              </a:rPr>
              <a:t>7</a:t>
            </a:r>
            <a:r>
              <a:rPr lang="en-US" sz="9300" b="1" baseline="30000" dirty="0">
                <a:solidFill>
                  <a:srgbClr val="FF0000"/>
                </a:solidFill>
              </a:rPr>
              <a:t>th</a:t>
            </a:r>
            <a:r>
              <a:rPr lang="en-US" sz="9300" b="1" dirty="0">
                <a:solidFill>
                  <a:srgbClr val="FF0000"/>
                </a:solidFill>
              </a:rPr>
              <a:t>          0      </a:t>
            </a:r>
            <a:r>
              <a:rPr lang="en-US" sz="93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9300" b="1" baseline="30000" dirty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en-US" sz="93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9300" b="1" dirty="0">
                <a:solidFill>
                  <a:srgbClr val="FF0000"/>
                </a:solidFill>
              </a:rPr>
              <a:t>            </a:t>
            </a:r>
            <a:r>
              <a:rPr lang="en-US" sz="9300" b="1" dirty="0">
                <a:solidFill>
                  <a:srgbClr val="FF0000"/>
                </a:solidFill>
                <a:latin typeface="Agency FB" panose="020B0503020202020204" pitchFamily="34" charset="0"/>
              </a:rPr>
              <a:t> 4      </a:t>
            </a:r>
            <a:r>
              <a:rPr lang="en-US" sz="93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4</a:t>
            </a:r>
            <a:r>
              <a:rPr lang="en-US" sz="9300" b="1" baseline="30000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th</a:t>
            </a:r>
            <a:r>
              <a:rPr lang="en-US" sz="93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9300" b="1" dirty="0">
                <a:solidFill>
                  <a:srgbClr val="FF0000"/>
                </a:solidFill>
                <a:latin typeface="Agency FB" panose="020B0503020202020204" pitchFamily="34" charset="0"/>
              </a:rPr>
              <a:t>    7</a:t>
            </a:r>
          </a:p>
          <a:p>
            <a:pPr marL="0" indent="0" algn="ctr">
              <a:buNone/>
            </a:pPr>
            <a:r>
              <a:rPr lang="en-US" sz="93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      </a:t>
            </a:r>
            <a:r>
              <a:rPr lang="en-US" sz="77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9</a:t>
            </a:r>
            <a:r>
              <a:rPr lang="en-US" sz="7700" b="1" baseline="30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US" sz="9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9300" b="1" dirty="0">
                <a:solidFill>
                  <a:srgbClr val="FF0000"/>
                </a:solidFill>
              </a:rPr>
              <a:t>   I          9    </a:t>
            </a:r>
            <a:r>
              <a:rPr lang="en-US" sz="9300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US" sz="9300" b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9300" b="1" dirty="0">
                <a:solidFill>
                  <a:srgbClr val="FF0000"/>
                </a:solidFill>
              </a:rPr>
              <a:t>            </a:t>
            </a:r>
            <a:r>
              <a:rPr lang="en-US" sz="9300" b="1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en-US" sz="9300" b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9300" b="1" dirty="0">
                <a:solidFill>
                  <a:srgbClr val="FF0000"/>
                </a:solidFill>
              </a:rPr>
              <a:t>               2</a:t>
            </a:r>
          </a:p>
          <a:p>
            <a:pPr marL="0" indent="0">
              <a:buNone/>
            </a:pPr>
            <a:r>
              <a:rPr lang="en-US" sz="10300" b="1" dirty="0">
                <a:solidFill>
                  <a:srgbClr val="FF0000"/>
                </a:solidFill>
              </a:rPr>
              <a:t>6 </a:t>
            </a:r>
            <a:r>
              <a:rPr lang="en-US" sz="6600" b="1" dirty="0">
                <a:solidFill>
                  <a:srgbClr val="FF0000"/>
                </a:solidFill>
              </a:rPr>
              <a:t>                              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6600" b="1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6600" b="1" dirty="0">
                <a:solidFill>
                  <a:srgbClr val="FF0000"/>
                </a:solidFill>
              </a:rPr>
              <a:t>             </a:t>
            </a:r>
            <a:r>
              <a:rPr lang="en-US" sz="10300" b="1" dirty="0">
                <a:solidFill>
                  <a:srgbClr val="FF0000"/>
                </a:solidFill>
              </a:rPr>
              <a:t>8   </a:t>
            </a:r>
            <a:r>
              <a:rPr lang="en-US" sz="6300" b="1" dirty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6300" b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6300" b="1" dirty="0">
                <a:solidFill>
                  <a:srgbClr val="FF0000"/>
                </a:solidFill>
              </a:rPr>
              <a:t> </a:t>
            </a:r>
            <a:r>
              <a:rPr lang="en-US" sz="10300" b="1" dirty="0">
                <a:solidFill>
                  <a:srgbClr val="FF0000"/>
                </a:solidFill>
              </a:rPr>
              <a:t> </a:t>
            </a:r>
            <a:endParaRPr lang="en-US" sz="6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6600" b="1" dirty="0">
                <a:solidFill>
                  <a:srgbClr val="FF0000"/>
                </a:solidFill>
              </a:rPr>
              <a:t>    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en-US" sz="6600" b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6600" b="1" dirty="0">
                <a:solidFill>
                  <a:srgbClr val="FF0000"/>
                </a:solidFill>
              </a:rPr>
              <a:t>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1B5A0F-4007-41E1-A2AA-3A857745B1CF}"/>
              </a:ext>
            </a:extLst>
          </p:cNvPr>
          <p:cNvSpPr txBox="1"/>
          <p:nvPr/>
        </p:nvSpPr>
        <p:spPr>
          <a:xfrm>
            <a:off x="3829878" y="4929809"/>
            <a:ext cx="7686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21977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15B5-E782-4ACC-BE2C-ED0D7D374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557" y="2192055"/>
            <a:ext cx="9575104" cy="42776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700" b="1" dirty="0"/>
              <a:t>     </a:t>
            </a:r>
            <a:r>
              <a:rPr lang="en-US" sz="41300" b="1" dirty="0"/>
              <a:t>9</a:t>
            </a:r>
            <a:endParaRPr lang="en-US" sz="287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396B4-2F96-48B3-B5F4-30514BE50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705" y="-218560"/>
            <a:ext cx="5218628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3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344E2-3D08-4B30-9310-7F47128B4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0" y="2530258"/>
            <a:ext cx="7508310" cy="314566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4400" b="1" dirty="0"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77DD37-93D0-434C-B308-9AB81E2B2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387" y="0"/>
            <a:ext cx="5218628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0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1F85A0-7D2A-4241-9834-F9387F5C5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7" y="-31026"/>
            <a:ext cx="11123112" cy="74404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B44340-2345-4BF3-B000-C4E5DD19CAFC}"/>
              </a:ext>
            </a:extLst>
          </p:cNvPr>
          <p:cNvSpPr txBox="1"/>
          <p:nvPr/>
        </p:nvSpPr>
        <p:spPr>
          <a:xfrm flipH="1">
            <a:off x="7623341" y="1068405"/>
            <a:ext cx="16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1</a:t>
            </a:r>
            <a:r>
              <a:rPr lang="en-US" sz="5400" b="1" baseline="30000" dirty="0">
                <a:solidFill>
                  <a:srgbClr val="FF0000"/>
                </a:solidFill>
              </a:rPr>
              <a:t>st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5C5B5C-8AB2-4DBA-9D59-A2DB1C7634C0}"/>
              </a:ext>
            </a:extLst>
          </p:cNvPr>
          <p:cNvSpPr txBox="1"/>
          <p:nvPr/>
        </p:nvSpPr>
        <p:spPr>
          <a:xfrm>
            <a:off x="7678570" y="2064732"/>
            <a:ext cx="1340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2</a:t>
            </a:r>
            <a:r>
              <a:rPr lang="en-US" sz="4800" b="1" baseline="30000" dirty="0">
                <a:solidFill>
                  <a:srgbClr val="FF0000"/>
                </a:solidFill>
              </a:rPr>
              <a:t>nd</a:t>
            </a:r>
            <a:endParaRPr lang="en-US" sz="48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BB03BF-92D4-49F0-BE80-AEFAC4393523}"/>
              </a:ext>
            </a:extLst>
          </p:cNvPr>
          <p:cNvSpPr txBox="1"/>
          <p:nvPr/>
        </p:nvSpPr>
        <p:spPr>
          <a:xfrm>
            <a:off x="7819193" y="2904630"/>
            <a:ext cx="876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3</a:t>
            </a:r>
            <a:r>
              <a:rPr lang="en-US" sz="4800" b="1" baseline="30000" dirty="0">
                <a:solidFill>
                  <a:srgbClr val="FF0000"/>
                </a:solidFill>
              </a:rPr>
              <a:t>rd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24627-98A2-417F-AEAE-80EDE49C124D}"/>
              </a:ext>
            </a:extLst>
          </p:cNvPr>
          <p:cNvSpPr txBox="1"/>
          <p:nvPr/>
        </p:nvSpPr>
        <p:spPr>
          <a:xfrm>
            <a:off x="8322891" y="3735627"/>
            <a:ext cx="1060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4</a:t>
            </a:r>
            <a:r>
              <a:rPr lang="en-US" sz="4800" b="1" baseline="30000" dirty="0">
                <a:solidFill>
                  <a:srgbClr val="FF0000"/>
                </a:solidFill>
              </a:rPr>
              <a:t>th</a:t>
            </a:r>
            <a:r>
              <a:rPr lang="en-US" sz="20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C39675-8A6F-43DA-A556-2E9F81EE636B}"/>
              </a:ext>
            </a:extLst>
          </p:cNvPr>
          <p:cNvSpPr txBox="1"/>
          <p:nvPr/>
        </p:nvSpPr>
        <p:spPr>
          <a:xfrm>
            <a:off x="7966553" y="4564792"/>
            <a:ext cx="1553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5</a:t>
            </a:r>
            <a:r>
              <a:rPr lang="en-US" sz="4800" b="1" baseline="30000" dirty="0">
                <a:solidFill>
                  <a:srgbClr val="FF0000"/>
                </a:solidFill>
              </a:rPr>
              <a:t>th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F3E0D8-877E-4140-AFB6-B121EF4637B4}"/>
              </a:ext>
            </a:extLst>
          </p:cNvPr>
          <p:cNvSpPr txBox="1"/>
          <p:nvPr/>
        </p:nvSpPr>
        <p:spPr>
          <a:xfrm>
            <a:off x="7763775" y="5393957"/>
            <a:ext cx="876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6</a:t>
            </a:r>
            <a:r>
              <a:rPr lang="en-US" sz="4800" b="1" baseline="30000" dirty="0">
                <a:solidFill>
                  <a:srgbClr val="FF0000"/>
                </a:solidFill>
              </a:rPr>
              <a:t>th</a:t>
            </a:r>
            <a:r>
              <a:rPr 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991D36-6D14-406D-97D8-E5F88641A1F2}"/>
              </a:ext>
            </a:extLst>
          </p:cNvPr>
          <p:cNvSpPr txBox="1"/>
          <p:nvPr/>
        </p:nvSpPr>
        <p:spPr>
          <a:xfrm>
            <a:off x="8024120" y="6223122"/>
            <a:ext cx="947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7</a:t>
            </a:r>
            <a:r>
              <a:rPr lang="en-US" sz="4400" b="1" baseline="30000" dirty="0">
                <a:solidFill>
                  <a:srgbClr val="FF0000"/>
                </a:solidFill>
              </a:rPr>
              <a:t>th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192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7EDE9D-B4DB-4ACE-8B12-F8025C5BC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0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3DE4D6-8C9E-4155-B819-0B9E1242D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8" y="0"/>
            <a:ext cx="12024986" cy="69456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C9DA59-9BC2-4A12-9AB9-37C4BC93F6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8" t="15545" r="82678" b="58252"/>
          <a:stretch/>
        </p:blipFill>
        <p:spPr>
          <a:xfrm>
            <a:off x="0" y="1205346"/>
            <a:ext cx="831273" cy="8174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0D621F-2608-4C6B-93AE-CFB856B145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69" t="15317" r="61343" b="55994"/>
          <a:stretch/>
        </p:blipFill>
        <p:spPr>
          <a:xfrm>
            <a:off x="-27710" y="2216725"/>
            <a:ext cx="831273" cy="817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BD683-8D4E-48B5-B0E3-F43FD09C58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07" t="15622" r="43654" b="56875"/>
          <a:stretch/>
        </p:blipFill>
        <p:spPr>
          <a:xfrm>
            <a:off x="0" y="3179618"/>
            <a:ext cx="831273" cy="8174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46F94B-1B69-488C-BA11-A95959ECBD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68" t="78922" r="69117" b="9823"/>
          <a:stretch/>
        </p:blipFill>
        <p:spPr>
          <a:xfrm>
            <a:off x="11290697" y="2241881"/>
            <a:ext cx="734289" cy="7922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BE7F5F-BD43-426B-9475-80C16B8AEE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363" t="79691" r="19482" b="10776"/>
          <a:stretch/>
        </p:blipFill>
        <p:spPr>
          <a:xfrm>
            <a:off x="11261553" y="3126005"/>
            <a:ext cx="883908" cy="8174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ABC3BB-1C18-4D86-9C4E-1AF657A33F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969" t="79324" r="31730" b="10332"/>
          <a:stretch/>
        </p:blipFill>
        <p:spPr>
          <a:xfrm>
            <a:off x="11354147" y="4049896"/>
            <a:ext cx="837853" cy="8174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C041D2-F092-4861-A177-685D219030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83" t="80072" r="44211" b="9297"/>
          <a:stretch/>
        </p:blipFill>
        <p:spPr>
          <a:xfrm>
            <a:off x="-80345" y="6034625"/>
            <a:ext cx="883908" cy="8233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9555F7-C4A9-4E1A-9534-B48B4B26A3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50" t="80460" r="56659" b="10495"/>
          <a:stretch/>
        </p:blipFill>
        <p:spPr>
          <a:xfrm>
            <a:off x="-80345" y="4060353"/>
            <a:ext cx="883908" cy="8009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60A84E-7DE9-475A-AE88-C9DBA60A54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94" t="79684" r="75874" b="8940"/>
          <a:stretch/>
        </p:blipFill>
        <p:spPr>
          <a:xfrm>
            <a:off x="-27710" y="4930560"/>
            <a:ext cx="728869" cy="9569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DA7D45-BB96-40CD-80E8-C982A386FB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643" t="80175" r="50693" b="9849"/>
          <a:stretch/>
        </p:blipFill>
        <p:spPr>
          <a:xfrm>
            <a:off x="11261553" y="1427197"/>
            <a:ext cx="675861" cy="7228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93CBB9-F560-4F67-8B4B-89E934C6B6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19" t="11223" r="66146" b="80538"/>
          <a:stretch/>
        </p:blipFill>
        <p:spPr>
          <a:xfrm>
            <a:off x="11405748" y="5148397"/>
            <a:ext cx="831274" cy="5923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5B186E-98A8-4924-804C-81FA12AF5B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28" t="18435" r="64886" b="71294"/>
          <a:stretch/>
        </p:blipFill>
        <p:spPr>
          <a:xfrm>
            <a:off x="11405748" y="6084900"/>
            <a:ext cx="831274" cy="72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91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443628-41BE-4F1D-B729-178CE774B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84"/>
            <a:ext cx="12192000" cy="68928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9CA0D3-EFC1-4869-9CA1-AED39E753D0A}"/>
              </a:ext>
            </a:extLst>
          </p:cNvPr>
          <p:cNvSpPr txBox="1"/>
          <p:nvPr/>
        </p:nvSpPr>
        <p:spPr>
          <a:xfrm>
            <a:off x="1080654" y="3411595"/>
            <a:ext cx="1537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1</a:t>
            </a:r>
            <a:r>
              <a:rPr lang="en-US" sz="6000" b="1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058ABC-63AB-4811-8EEB-FFD3B2481330}"/>
              </a:ext>
            </a:extLst>
          </p:cNvPr>
          <p:cNvSpPr txBox="1"/>
          <p:nvPr/>
        </p:nvSpPr>
        <p:spPr>
          <a:xfrm>
            <a:off x="3449782" y="3990109"/>
            <a:ext cx="1343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2</a:t>
            </a:r>
            <a:r>
              <a:rPr lang="en-US" sz="6000" b="1" baseline="30000" dirty="0"/>
              <a:t>nd</a:t>
            </a:r>
            <a:r>
              <a:rPr lang="en-US" sz="14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4E13C9-6E56-49FB-92B3-4921D5105FA9}"/>
              </a:ext>
            </a:extLst>
          </p:cNvPr>
          <p:cNvSpPr txBox="1"/>
          <p:nvPr/>
        </p:nvSpPr>
        <p:spPr>
          <a:xfrm>
            <a:off x="5985164" y="4668982"/>
            <a:ext cx="1163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3</a:t>
            </a:r>
            <a:r>
              <a:rPr lang="en-US" sz="5400" b="1" baseline="30000" dirty="0"/>
              <a:t>rd</a:t>
            </a:r>
            <a:r>
              <a:rPr lang="en-US" sz="20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F7DBC0-C7AB-4945-9C4F-6F95F367ECD3}"/>
              </a:ext>
            </a:extLst>
          </p:cNvPr>
          <p:cNvSpPr txBox="1"/>
          <p:nvPr/>
        </p:nvSpPr>
        <p:spPr>
          <a:xfrm>
            <a:off x="8229600" y="5334000"/>
            <a:ext cx="1704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4</a:t>
            </a:r>
            <a:r>
              <a:rPr lang="en-US" sz="6000" b="1" baseline="30000" dirty="0"/>
              <a:t>th</a:t>
            </a:r>
            <a:r>
              <a:rPr lang="en-US" sz="5400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996F29-4280-408F-80DD-04E414AD17DE}"/>
              </a:ext>
            </a:extLst>
          </p:cNvPr>
          <p:cNvSpPr txBox="1"/>
          <p:nvPr/>
        </p:nvSpPr>
        <p:spPr>
          <a:xfrm>
            <a:off x="10501745" y="5904856"/>
            <a:ext cx="1579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5</a:t>
            </a:r>
            <a:r>
              <a:rPr lang="en-US" sz="6000" b="1" baseline="30000" dirty="0"/>
              <a:t>th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952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79619C-B71A-48B7-BE52-DCCC993C2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9383" y="-90055"/>
            <a:ext cx="12192001" cy="811530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21883-FD32-445B-B353-CC0166716715}"/>
              </a:ext>
            </a:extLst>
          </p:cNvPr>
          <p:cNvCxnSpPr/>
          <p:nvPr/>
        </p:nvCxnSpPr>
        <p:spPr>
          <a:xfrm flipH="1">
            <a:off x="4087091" y="2660073"/>
            <a:ext cx="7384473" cy="340821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F032BEF-AE13-43D5-8AEB-4993137BE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7380">
            <a:off x="1404609" y="2081333"/>
            <a:ext cx="8804694" cy="41319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A567FA-1B8E-4038-9BEF-75841D32D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7633">
            <a:off x="7068743" y="3468060"/>
            <a:ext cx="3819077" cy="1792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7C374D-3CCD-4616-8AA9-E5468FE5A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42448">
            <a:off x="7254416" y="3273253"/>
            <a:ext cx="3393752" cy="19655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D76163-DF3B-4247-B131-175AB3D6E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11004">
            <a:off x="2383378" y="2994377"/>
            <a:ext cx="5145796" cy="27396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5C77EB-D288-40A1-A20C-1C3DC8EB5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98574">
            <a:off x="2854496" y="2793885"/>
            <a:ext cx="3807238" cy="20269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DF5C1D-AB3A-4CB8-83D9-12CE183A8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8646">
            <a:off x="1217465" y="2797203"/>
            <a:ext cx="4252337" cy="22639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99A7E3-7F08-4D14-B01B-363BBEA5B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74293">
            <a:off x="3189405" y="2382141"/>
            <a:ext cx="5148010" cy="27407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348963-87F6-4647-8BFC-7887F4BA7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163054">
            <a:off x="1143927" y="1744534"/>
            <a:ext cx="4990798" cy="45963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3D170F-6082-4A16-AA03-CE1F9781D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56001">
            <a:off x="315593" y="2051993"/>
            <a:ext cx="7196126" cy="383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7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60240-99AF-47CD-BA12-CE5143252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224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600" b="1"/>
              <a:t>1   </a:t>
            </a:r>
            <a:endParaRPr lang="en-US" sz="49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9538CE-FC6A-42C1-910B-3EB144ED38DA}"/>
              </a:ext>
            </a:extLst>
          </p:cNvPr>
          <p:cNvSpPr txBox="1"/>
          <p:nvPr/>
        </p:nvSpPr>
        <p:spPr>
          <a:xfrm>
            <a:off x="6974005" y="218365"/>
            <a:ext cx="210175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>
                <a:solidFill>
                  <a:srgbClr val="FF0000"/>
                </a:solidFill>
              </a:rPr>
              <a:t>st</a:t>
            </a:r>
            <a:endParaRPr lang="en-US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DBEDD-C723-4059-8595-320D7EA54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495"/>
            <a:ext cx="10515600" cy="47192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2400" b="1" dirty="0"/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DD5A6E-C5C1-46F3-AEF2-6F32C4C57B83}"/>
              </a:ext>
            </a:extLst>
          </p:cNvPr>
          <p:cNvSpPr txBox="1"/>
          <p:nvPr/>
        </p:nvSpPr>
        <p:spPr>
          <a:xfrm>
            <a:off x="7219667" y="389499"/>
            <a:ext cx="29069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>
                <a:solidFill>
                  <a:srgbClr val="FF0000"/>
                </a:solidFill>
              </a:rPr>
              <a:t>nd</a:t>
            </a:r>
            <a:endParaRPr lang="en-US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9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28E3C-DC32-4AEF-BD70-0D83C43F4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14329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3200" b="1" dirty="0"/>
              <a:t>3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EAD348-C736-4F13-9043-D02EEF8BBFD4}"/>
              </a:ext>
            </a:extLst>
          </p:cNvPr>
          <p:cNvSpPr txBox="1"/>
          <p:nvPr/>
        </p:nvSpPr>
        <p:spPr>
          <a:xfrm>
            <a:off x="7222435" y="569843"/>
            <a:ext cx="290222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>
                <a:solidFill>
                  <a:srgbClr val="FF0000"/>
                </a:solidFill>
              </a:rPr>
              <a:t>rd</a:t>
            </a:r>
            <a:endParaRPr lang="en-US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1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0ECFA-ADE6-417B-95A6-5646E8D04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887" y="2312776"/>
            <a:ext cx="10515600" cy="511678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1300" b="1" dirty="0"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CFAA12-D27C-43CF-994E-158C1B2609D3}"/>
              </a:ext>
            </a:extLst>
          </p:cNvPr>
          <p:cNvSpPr txBox="1"/>
          <p:nvPr/>
        </p:nvSpPr>
        <p:spPr>
          <a:xfrm>
            <a:off x="7076661" y="1060174"/>
            <a:ext cx="269019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>
                <a:solidFill>
                  <a:srgbClr val="FF0000"/>
                </a:solidFill>
              </a:rPr>
              <a:t>th</a:t>
            </a:r>
            <a:endParaRPr lang="en-US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2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12A21-ADB1-4EFE-BA7E-76B99D259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3778" y="2201132"/>
            <a:ext cx="10515600" cy="555411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1300" b="1" dirty="0"/>
              <a:t>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F074BD-FDBF-49DC-904E-395FC44FE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971" y="204194"/>
            <a:ext cx="5218628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6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499E4-614F-4F09-8007-BA006A6C7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63" y="1396654"/>
            <a:ext cx="10515600" cy="54613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8200" b="1" dirty="0"/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B722B5-BB14-4B22-AF09-C96F79B39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278" y="0"/>
            <a:ext cx="5218628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5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9ED9B-D9DE-4E5E-A0DA-61A662BED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75454"/>
            <a:ext cx="10515600" cy="555411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5800" b="1" dirty="0"/>
              <a:t>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F90E4-ABC3-49A5-9E3F-F2C46F181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688" y="-447160"/>
            <a:ext cx="5218628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4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5659D-BA2B-4B93-B622-86FEF275F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51980" y="1554765"/>
            <a:ext cx="10515600" cy="519839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1300" b="1" dirty="0"/>
              <a:t>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B0AEC1-7153-486E-9114-8A713E79D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029" y="-372004"/>
            <a:ext cx="5218628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53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1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Dina Qubain</cp:lastModifiedBy>
  <cp:revision>33</cp:revision>
  <dcterms:created xsi:type="dcterms:W3CDTF">2020-10-26T08:55:26Z</dcterms:created>
  <dcterms:modified xsi:type="dcterms:W3CDTF">2023-05-15T06:10:51Z</dcterms:modified>
</cp:coreProperties>
</file>