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0" r:id="rId4"/>
    <p:sldId id="321" r:id="rId5"/>
    <p:sldId id="258" r:id="rId6"/>
    <p:sldId id="259" r:id="rId7"/>
    <p:sldId id="293" r:id="rId8"/>
    <p:sldId id="260" r:id="rId9"/>
    <p:sldId id="261" r:id="rId10"/>
    <p:sldId id="263" r:id="rId11"/>
    <p:sldId id="289" r:id="rId12"/>
    <p:sldId id="322" r:id="rId13"/>
    <p:sldId id="291" r:id="rId14"/>
    <p:sldId id="312" r:id="rId15"/>
    <p:sldId id="264" r:id="rId16"/>
    <p:sldId id="282" r:id="rId17"/>
    <p:sldId id="283" r:id="rId18"/>
    <p:sldId id="284" r:id="rId19"/>
    <p:sldId id="292" r:id="rId20"/>
    <p:sldId id="313" r:id="rId21"/>
    <p:sldId id="314" r:id="rId22"/>
    <p:sldId id="281" r:id="rId23"/>
    <p:sldId id="269" r:id="rId24"/>
    <p:sldId id="267" r:id="rId25"/>
    <p:sldId id="276" r:id="rId26"/>
    <p:sldId id="273" r:id="rId27"/>
    <p:sldId id="288" r:id="rId28"/>
    <p:sldId id="277" r:id="rId29"/>
    <p:sldId id="285" r:id="rId30"/>
    <p:sldId id="294" r:id="rId31"/>
    <p:sldId id="297" r:id="rId32"/>
    <p:sldId id="299" r:id="rId33"/>
    <p:sldId id="320" r:id="rId34"/>
    <p:sldId id="309" r:id="rId35"/>
    <p:sldId id="310" r:id="rId36"/>
    <p:sldId id="311" r:id="rId37"/>
    <p:sldId id="315" r:id="rId38"/>
    <p:sldId id="265" r:id="rId39"/>
    <p:sldId id="266" r:id="rId40"/>
    <p:sldId id="270" r:id="rId41"/>
    <p:sldId id="271" r:id="rId42"/>
    <p:sldId id="272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6" r:id="rId52"/>
    <p:sldId id="317" r:id="rId53"/>
    <p:sldId id="318" r:id="rId54"/>
    <p:sldId id="319" r:id="rId55"/>
    <p:sldId id="32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DCB8-9295-443D-A85E-DBED0D78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409BD-12CA-41E8-907A-39CD7799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65EC-4DA4-447F-AB30-73D39E82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A2B9-B734-4F4B-9040-43C13ADD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C3F0-645E-4055-B4CE-043A369E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4FD-5868-46EB-874B-9CE66D07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F3978-2533-43CF-9AEB-5EFB7815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D54F-F971-4EBA-8FAE-7E5193DE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E6F2-AF21-4705-82A0-C85B7AD3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03D0-87B1-471F-9737-36007BC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BD619-ACE1-499E-B557-B32774DC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35886-91BC-4F71-BA57-F0FD9C8A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3BA5-7055-489D-B669-CC4BC6F4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068E-DD99-40B1-9998-78BEC43C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4D77-2456-4E72-A136-E6E5395B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27D-5419-4C39-947B-95172C15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B159-8C39-4DB8-A6B8-4F1E0F55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8EF9-D0D4-4B4B-9440-531BE4E9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20BD-826B-450C-8E6E-00C90D3B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3AD2-8D43-40A1-9E8B-AAE5595D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B9CE-2FCF-44C6-96A5-126213A1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83C5D-EB4F-44E7-8411-1E1C81A0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6E68-D93C-45AF-B095-9750835F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21AC-F0C3-4CB4-A770-F56FDC5E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7CF4-90A8-45F8-B9AC-4BD9585B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7E23-BB29-4E3E-B0CD-82C12F5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A255-3DAA-4575-986C-E3FE25C15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B9AD-B221-460A-BF8D-F91EE05C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AB797-576D-4648-8196-E98A2F8D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51B1A-E7CB-42D9-BAEF-73AA5C16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63E0-5124-46AF-85F8-E4DAC57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B3C6-1051-41CE-A3F7-3E40CFE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237C-2797-42E3-8584-1F523965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FB93-F07B-4341-AB33-7DE665AC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2115A-B219-4A89-B11E-5DA78BF83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6DF2-8A44-46D9-A51F-15ECCAA04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1A9B5-96E9-4988-B38C-CD725FA8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EC8B9-8A28-4C18-B010-EEF0074B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04488-A37C-4548-93F2-FCA34681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2C2C-A9C4-4925-B50C-A2927EB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3C79F-7D44-4600-94B9-757B6C24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7393-D80B-40D9-8A40-37C0978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E87FF-2FE2-4B1E-BA23-41EFB64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9BDA6-67EB-46C9-8D64-A0ECA0DA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3914-B93D-4926-9CDD-EC996325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E56B-02DF-48ED-A21F-A23C959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DEE8-66B8-4A90-A677-D4CC5B31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4367-AF5C-4BD3-A92D-65665769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4309D-8260-483B-9536-96E6C677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6C555-D5FE-48BE-830F-8F4C8E4A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189E-FC2D-48E0-85A4-7843EAF8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04C95-3051-4B63-B9FD-D915E6D6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7234-8F1F-4AF4-93F6-F8E78DA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48A46-7FA0-414D-978A-44CB466D8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E70C-8171-451C-BA13-5A78717A5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6A61E-981C-44A6-AC6F-4E3B9A8E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31C3-B7CB-4157-BABA-74C1DF3F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83CB8-B8E6-440E-AF96-A0689BC4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7BE98-FC2E-46E6-8FA8-5E5821FA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98CE-1E1E-4710-BA98-397613C6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039E-09A4-48BD-88EA-0CB3E6140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DE27-DC17-43C1-9719-5340AD3D11B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ACB7-EA25-49FD-9C04-182A1E75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4C26-246D-40E1-B4C7-3CC91FD9E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BD74-B80A-405C-BF80-CE863D55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           Daily message</a:t>
            </a:r>
          </a:p>
          <a:p>
            <a:pPr marL="0" indent="0">
              <a:buNone/>
            </a:pPr>
            <a:r>
              <a:rPr lang="en-US" sz="5400" dirty="0">
                <a:latin typeface="Century Gothic" panose="020B0502020202020204" pitchFamily="34" charset="0"/>
              </a:rPr>
              <a:t>Today we are going to learn  a new sound.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82" y="1323805"/>
            <a:ext cx="5478946" cy="46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cook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8" y="1304144"/>
            <a:ext cx="5204918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 err="1">
                <a:latin typeface="Century Gothic" panose="020B0502020202020204" pitchFamily="34" charset="0"/>
              </a:rPr>
              <a:t>oo</a:t>
            </a:r>
            <a:endParaRPr lang="en-US" sz="16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41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E0607-2AA0-4ED1-94EE-236D150048F0}"/>
              </a:ext>
            </a:extLst>
          </p:cNvPr>
          <p:cNvSpPr txBox="1"/>
          <p:nvPr/>
        </p:nvSpPr>
        <p:spPr>
          <a:xfrm>
            <a:off x="4014439" y="535259"/>
            <a:ext cx="22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</a:t>
            </a:r>
            <a:r>
              <a:rPr lang="en-US" dirty="0" err="1"/>
              <a:t>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7" y="1435797"/>
            <a:ext cx="5478946" cy="46647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moon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3" y="1435797"/>
            <a:ext cx="5897382" cy="35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zoo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6" y="869443"/>
            <a:ext cx="7053470" cy="5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5D94-5528-4C17-8BD7-DBB3678D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13" y="1150232"/>
            <a:ext cx="6278217" cy="439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boot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89" y="1453489"/>
            <a:ext cx="3790929" cy="3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73FE-78ED-4FB2-9121-FECF0057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33" y="1457471"/>
            <a:ext cx="5893904" cy="3990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food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6239336" y="984181"/>
            <a:ext cx="5023272" cy="44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2128-C1FA-48FD-9E6E-D4F6D8AC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15" y="1530532"/>
            <a:ext cx="4953931" cy="3818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400" dirty="0">
                <a:latin typeface="Century Gothic" panose="020B0502020202020204" pitchFamily="34" charset="0"/>
              </a:rPr>
              <a:t>pool</a:t>
            </a:r>
            <a:r>
              <a:rPr lang="en-US" sz="3600" dirty="0">
                <a:latin typeface="Century Gothic" panose="020B0502020202020204" pitchFamily="34" charset="0"/>
              </a:rPr>
              <a:t>        </a:t>
            </a:r>
            <a:r>
              <a:rPr lang="en-US" sz="25700" dirty="0">
                <a:latin typeface="Century Gothic" panose="020B0502020202020204" pitchFamily="34" charset="0"/>
              </a:rPr>
              <a:t>.</a:t>
            </a:r>
            <a:r>
              <a:rPr lang="en-US" sz="9600" dirty="0">
                <a:latin typeface="Century Gothic" panose="020B0502020202020204" pitchFamily="34" charset="0"/>
              </a:rPr>
              <a:t>    </a:t>
            </a:r>
            <a:r>
              <a:rPr lang="en-US" sz="23700" dirty="0">
                <a:latin typeface="Century Gothic" panose="020B0502020202020204" pitchFamily="34" charset="0"/>
              </a:rPr>
              <a:t>. 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46" y="1530532"/>
            <a:ext cx="5651425" cy="31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313"/>
            <a:ext cx="4369904" cy="426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roots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43" y="1124262"/>
            <a:ext cx="3405088" cy="47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19" y="1563540"/>
            <a:ext cx="5157866" cy="4268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700" dirty="0">
                <a:latin typeface="Century Gothic" panose="020B0502020202020204" pitchFamily="34" charset="0"/>
              </a:rPr>
              <a:t>spoon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19" y="1323697"/>
            <a:ext cx="4044612" cy="40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r>
              <a:rPr lang="en-US" sz="16600" dirty="0">
                <a:latin typeface="Century Gothic" panose="020B0502020202020204" pitchFamily="34" charset="0"/>
              </a:rPr>
              <a:t>   </a:t>
            </a:r>
            <a:r>
              <a:rPr lang="en-US" sz="13000" b="1" dirty="0" err="1">
                <a:latin typeface="Century Gothic" panose="020B0502020202020204" pitchFamily="34" charset="0"/>
              </a:rPr>
              <a:t>oo</a:t>
            </a:r>
            <a:endParaRPr lang="en-US" sz="13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5764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74" y="1500184"/>
            <a:ext cx="5607614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room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3697009"/>
            <a:ext cx="4909094" cy="3155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106436"/>
            <a:ext cx="4909094" cy="3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0" y="1007436"/>
            <a:ext cx="6716110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scoop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.  . 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/>
        </p:blipFill>
        <p:spPr>
          <a:xfrm>
            <a:off x="7105338" y="1120826"/>
            <a:ext cx="3852471" cy="47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7AD20-D49D-476E-952C-C97DF856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84" y="1562521"/>
            <a:ext cx="71864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look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208580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014" y="509752"/>
            <a:ext cx="7627883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zoom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bloom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   .</a:t>
            </a:r>
          </a:p>
        </p:txBody>
      </p:sp>
    </p:spTree>
    <p:extLst>
      <p:ext uri="{BB962C8B-B14F-4D97-AF65-F5344CB8AC3E}">
        <p14:creationId xmlns:p14="http://schemas.microsoft.com/office/powerpoint/2010/main" val="216497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40" y="903432"/>
            <a:ext cx="6950309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 .  .</a:t>
            </a:r>
          </a:p>
        </p:txBody>
      </p:sp>
    </p:spTree>
    <p:extLst>
      <p:ext uri="{BB962C8B-B14F-4D97-AF65-F5344CB8AC3E}">
        <p14:creationId xmlns:p14="http://schemas.microsoft.com/office/powerpoint/2010/main" val="155505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40" y="1041462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150084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406" y="566657"/>
            <a:ext cx="7880131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.</a:t>
            </a:r>
          </a:p>
        </p:txBody>
      </p:sp>
    </p:spTree>
    <p:extLst>
      <p:ext uri="{BB962C8B-B14F-4D97-AF65-F5344CB8AC3E}">
        <p14:creationId xmlns:p14="http://schemas.microsoft.com/office/powerpoint/2010/main" val="222316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stood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71338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7B7F-7BD4-472F-9245-58433169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12" y="1246389"/>
            <a:ext cx="7693572" cy="576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 .  .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endParaRPr lang="en-US" sz="166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18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took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</a:t>
            </a:r>
            <a:r>
              <a:rPr lang="en-US" sz="19900" dirty="0">
                <a:latin typeface="Century Gothic" panose="020B0502020202020204" pitchFamily="34" charset="0"/>
              </a:rPr>
              <a:t>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  <a:r>
              <a:rPr lang="en-US" sz="19900" dirty="0">
                <a:latin typeface="Century Gothic" panose="020B0502020202020204" pitchFamily="34" charset="0"/>
              </a:rPr>
              <a:t> 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83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tool</a:t>
            </a:r>
          </a:p>
          <a:p>
            <a:pPr marL="0" indent="0">
              <a:buNone/>
            </a:pPr>
            <a:r>
              <a:rPr lang="en-US" sz="190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424723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hook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 .  </a:t>
            </a:r>
          </a:p>
        </p:txBody>
      </p:sp>
    </p:spTree>
    <p:extLst>
      <p:ext uri="{BB962C8B-B14F-4D97-AF65-F5344CB8AC3E}">
        <p14:creationId xmlns:p14="http://schemas.microsoft.com/office/powerpoint/2010/main" val="380479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cool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568069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0" y="415054"/>
            <a:ext cx="9774620" cy="64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4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1st Gr. Reading &amp; Writing">
            <a:extLst>
              <a:ext uri="{FF2B5EF4-FFF2-40B4-BE49-F238E27FC236}">
                <a16:creationId xmlns:a16="http://schemas.microsoft.com/office/drawing/2014/main" id="{E9A81661-6E27-4465-8D98-0FBD4A5B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6" y="299537"/>
            <a:ext cx="7235711" cy="6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E6E06-18ED-4712-AFF8-BE95F780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7" t="58356" r="10134" b="19129"/>
          <a:stretch/>
        </p:blipFill>
        <p:spPr>
          <a:xfrm>
            <a:off x="2915478" y="212034"/>
            <a:ext cx="5605669" cy="1550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FD583-16C1-4C84-AF68-42BDD4A6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20" y="2036991"/>
            <a:ext cx="4316342" cy="460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809AF-A052-4D96-A70F-8262C0E9DC99}"/>
              </a:ext>
            </a:extLst>
          </p:cNvPr>
          <p:cNvSpPr txBox="1"/>
          <p:nvPr/>
        </p:nvSpPr>
        <p:spPr>
          <a:xfrm>
            <a:off x="616226" y="2393796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CEB52-1811-4B0C-BB62-EB029ED8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762" y="1577354"/>
            <a:ext cx="1475360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70A5F-378D-4EAF-B0DE-D935622A0757}"/>
              </a:ext>
            </a:extLst>
          </p:cNvPr>
          <p:cNvSpPr txBox="1"/>
          <p:nvPr/>
        </p:nvSpPr>
        <p:spPr>
          <a:xfrm>
            <a:off x="8225320" y="5043671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6C30A-678E-41C7-85BA-73721FCA0814}"/>
              </a:ext>
            </a:extLst>
          </p:cNvPr>
          <p:cNvSpPr txBox="1"/>
          <p:nvPr/>
        </p:nvSpPr>
        <p:spPr>
          <a:xfrm>
            <a:off x="9939130" y="2711777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BE2CD-2714-47A6-9394-150DF03BD819}"/>
              </a:ext>
            </a:extLst>
          </p:cNvPr>
          <p:cNvSpPr txBox="1"/>
          <p:nvPr/>
        </p:nvSpPr>
        <p:spPr>
          <a:xfrm>
            <a:off x="10369826" y="57647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369E5-65E6-4A12-A834-6EE13E7F38D6}"/>
              </a:ext>
            </a:extLst>
          </p:cNvPr>
          <p:cNvSpPr txBox="1"/>
          <p:nvPr/>
        </p:nvSpPr>
        <p:spPr>
          <a:xfrm>
            <a:off x="2146852" y="4433742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0310-EF44-4C37-B7E5-C4359ABD335A}"/>
              </a:ext>
            </a:extLst>
          </p:cNvPr>
          <p:cNvSpPr txBox="1"/>
          <p:nvPr/>
        </p:nvSpPr>
        <p:spPr>
          <a:xfrm>
            <a:off x="231913" y="47597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CB4E5-21FB-4D17-BD6A-0540718ABBFB}"/>
              </a:ext>
            </a:extLst>
          </p:cNvPr>
          <p:cNvSpPr txBox="1"/>
          <p:nvPr/>
        </p:nvSpPr>
        <p:spPr>
          <a:xfrm>
            <a:off x="2977046" y="2964285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B3FA1-6531-49D6-9C6F-554259D956D9}"/>
              </a:ext>
            </a:extLst>
          </p:cNvPr>
          <p:cNvSpPr txBox="1"/>
          <p:nvPr/>
        </p:nvSpPr>
        <p:spPr>
          <a:xfrm>
            <a:off x="1279801" y="748103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DE2F6-6D11-4836-B180-0C9FA3A552D6}"/>
              </a:ext>
            </a:extLst>
          </p:cNvPr>
          <p:cNvSpPr txBox="1"/>
          <p:nvPr/>
        </p:nvSpPr>
        <p:spPr>
          <a:xfrm>
            <a:off x="10508974" y="45892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96528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Century Gothic" panose="020B0502020202020204" pitchFamily="34" charset="0"/>
              </a:rPr>
              <a:t>ee</a:t>
            </a:r>
            <a:r>
              <a:rPr lang="en-US" sz="16600" dirty="0">
                <a:latin typeface="Century Gothic" panose="020B0502020202020204" pitchFamily="34" charset="0"/>
              </a:rPr>
              <a:t>   or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70045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8475-65B6-4126-886B-4B39D4BB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275121"/>
            <a:ext cx="10515600" cy="586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1067396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07BC-6E3D-4918-8A15-F8F9E11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885"/>
            <a:ext cx="10515600" cy="596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32168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4F29F-962E-4983-9BBD-660BC177EA6C}"/>
              </a:ext>
            </a:extLst>
          </p:cNvPr>
          <p:cNvSpPr txBox="1"/>
          <p:nvPr/>
        </p:nvSpPr>
        <p:spPr>
          <a:xfrm>
            <a:off x="3256156" y="613317"/>
            <a:ext cx="23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/</a:t>
            </a:r>
            <a:r>
              <a:rPr lang="en-US" dirty="0" err="1"/>
              <a:t>oo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12348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464F-50DC-468D-8C4C-86DE4169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"/>
            <a:ext cx="10515600" cy="6004685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nail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31C7-12BF-4AB7-B6F8-327254B1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0"/>
            <a:ext cx="10515600" cy="575289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rain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B13766-3604-40A5-8781-A5D78A61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92" y="53700"/>
            <a:ext cx="9249837" cy="63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soap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0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loaf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077921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473904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toad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 .</a:t>
            </a:r>
          </a:p>
        </p:txBody>
      </p:sp>
    </p:spTree>
    <p:extLst>
      <p:ext uri="{BB962C8B-B14F-4D97-AF65-F5344CB8AC3E}">
        <p14:creationId xmlns:p14="http://schemas.microsoft.com/office/powerpoint/2010/main" val="1000619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goal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564213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09B0-23FF-40C2-A6D2-ADA67B43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tie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</a:t>
            </a:r>
          </a:p>
        </p:txBody>
      </p:sp>
    </p:spTree>
    <p:extLst>
      <p:ext uri="{BB962C8B-B14F-4D97-AF65-F5344CB8AC3E}">
        <p14:creationId xmlns:p14="http://schemas.microsoft.com/office/powerpoint/2010/main" val="2089534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pie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</a:t>
            </a:r>
          </a:p>
        </p:txBody>
      </p:sp>
    </p:spTree>
    <p:extLst>
      <p:ext uri="{BB962C8B-B14F-4D97-AF65-F5344CB8AC3E}">
        <p14:creationId xmlns:p14="http://schemas.microsoft.com/office/powerpoint/2010/main" val="3331259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0170-9A42-4711-A506-3605EA6D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0"/>
            <a:ext cx="10889974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dried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. </a:t>
            </a:r>
          </a:p>
        </p:txBody>
      </p:sp>
    </p:spTree>
    <p:extLst>
      <p:ext uri="{BB962C8B-B14F-4D97-AF65-F5344CB8AC3E}">
        <p14:creationId xmlns:p14="http://schemas.microsoft.com/office/powerpoint/2010/main" val="42813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7A29-5AD8-48FA-ADA5-62CC7226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45" y="1532237"/>
            <a:ext cx="5936973" cy="379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wool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532237"/>
            <a:ext cx="4869148" cy="40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7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76E6-2EED-4835-A1FC-3D1F5676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029"/>
            <a:ext cx="10515600" cy="4803223"/>
          </a:xfrm>
        </p:spPr>
        <p:txBody>
          <a:bodyPr>
            <a:normAutofit fontScale="90000"/>
          </a:bodyPr>
          <a:lstStyle/>
          <a:p>
            <a:r>
              <a:rPr lang="en-US" sz="23900" dirty="0">
                <a:latin typeface="Century Gothic" panose="020B0502020202020204" pitchFamily="34" charset="0"/>
              </a:rPr>
              <a:t>lied</a:t>
            </a:r>
            <a:br>
              <a:rPr lang="en-US" sz="23900" dirty="0">
                <a:latin typeface="Century Gothic" panose="020B0502020202020204" pitchFamily="34" charset="0"/>
              </a:rPr>
            </a:br>
            <a:r>
              <a:rPr lang="en-US" sz="23900" dirty="0">
                <a:latin typeface="Century Gothic" panose="020B0502020202020204" pitchFamily="34" charset="0"/>
              </a:rPr>
              <a:t>. .  .</a:t>
            </a:r>
          </a:p>
        </p:txBody>
      </p:sp>
    </p:spTree>
    <p:extLst>
      <p:ext uri="{BB962C8B-B14F-4D97-AF65-F5344CB8AC3E}">
        <p14:creationId xmlns:p14="http://schemas.microsoft.com/office/powerpoint/2010/main" val="3249511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speed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 .  .</a:t>
            </a:r>
          </a:p>
        </p:txBody>
      </p:sp>
    </p:spTree>
    <p:extLst>
      <p:ext uri="{BB962C8B-B14F-4D97-AF65-F5344CB8AC3E}">
        <p14:creationId xmlns:p14="http://schemas.microsoft.com/office/powerpoint/2010/main" val="300803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greed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</a:t>
            </a: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899280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sport</a:t>
            </a:r>
          </a:p>
          <a:p>
            <a:pPr marL="0" indent="0">
              <a:buNone/>
            </a:pPr>
            <a:r>
              <a:rPr lang="en-US" sz="18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.</a:t>
            </a:r>
          </a:p>
        </p:txBody>
      </p:sp>
    </p:spTree>
    <p:extLst>
      <p:ext uri="{BB962C8B-B14F-4D97-AF65-F5344CB8AC3E}">
        <p14:creationId xmlns:p14="http://schemas.microsoft.com/office/powerpoint/2010/main" val="4058482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storm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26215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1401-0062-43CB-9341-F582990B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5359814"/>
          </a:xfrm>
        </p:spPr>
        <p:txBody>
          <a:bodyPr>
            <a:noAutofit/>
          </a:bodyPr>
          <a:lstStyle/>
          <a:p>
            <a:endParaRPr lang="en-US" sz="1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49BD-2EC8-4724-B2E5-DB8A345B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4"/>
            <a:ext cx="10969487" cy="66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/>
              <a:t>15-4-2021</a:t>
            </a:r>
          </a:p>
        </p:txBody>
      </p:sp>
    </p:spTree>
    <p:extLst>
      <p:ext uri="{BB962C8B-B14F-4D97-AF65-F5344CB8AC3E}">
        <p14:creationId xmlns:p14="http://schemas.microsoft.com/office/powerpoint/2010/main" val="383546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3603-5AAF-4146-A50F-B11DDF77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038665"/>
            <a:ext cx="6877878" cy="4894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4" y="1975091"/>
            <a:ext cx="5473206" cy="30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116495" y="1365031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foot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.  .  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" t="10921" b="8721"/>
          <a:stretch/>
        </p:blipFill>
        <p:spPr>
          <a:xfrm>
            <a:off x="6175948" y="1843790"/>
            <a:ext cx="4668617" cy="35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67EE-DBC3-49D8-A8EF-33988695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66" y="1401297"/>
            <a:ext cx="6503504" cy="464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-10074" r="-519" b="10074"/>
          <a:stretch/>
        </p:blipFill>
        <p:spPr>
          <a:xfrm>
            <a:off x="6093842" y="764500"/>
            <a:ext cx="5775320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280553" y="1125705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hook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6488658" y="964878"/>
            <a:ext cx="4476230" cy="44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233</Words>
  <Application>Microsoft Office PowerPoint</Application>
  <PresentationFormat>Widescreen</PresentationFormat>
  <Paragraphs>108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lied . . 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62</cp:revision>
  <dcterms:created xsi:type="dcterms:W3CDTF">2021-02-21T12:35:30Z</dcterms:created>
  <dcterms:modified xsi:type="dcterms:W3CDTF">2023-05-15T06:06:52Z</dcterms:modified>
</cp:coreProperties>
</file>