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0" r:id="rId3"/>
    <p:sldId id="258" r:id="rId4"/>
    <p:sldId id="259" r:id="rId5"/>
    <p:sldId id="260" r:id="rId6"/>
    <p:sldId id="263" r:id="rId7"/>
    <p:sldId id="262" r:id="rId8"/>
    <p:sldId id="261" r:id="rId9"/>
    <p:sldId id="264" r:id="rId10"/>
    <p:sldId id="282" r:id="rId11"/>
    <p:sldId id="283" r:id="rId12"/>
    <p:sldId id="284" r:id="rId13"/>
    <p:sldId id="286" r:id="rId14"/>
    <p:sldId id="285" r:id="rId15"/>
    <p:sldId id="287" r:id="rId16"/>
    <p:sldId id="288" r:id="rId17"/>
    <p:sldId id="268" r:id="rId18"/>
    <p:sldId id="269" r:id="rId19"/>
    <p:sldId id="270" r:id="rId20"/>
    <p:sldId id="271" r:id="rId21"/>
    <p:sldId id="272" r:id="rId22"/>
    <p:sldId id="273" r:id="rId23"/>
    <p:sldId id="281" r:id="rId24"/>
    <p:sldId id="278" r:id="rId25"/>
    <p:sldId id="28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presProps" Target="presProps.xml" /><Relationship Id="rId30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7C3FD-024D-4256-B0F7-F8A788B97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E0F70B-68BA-4099-B41B-AF66CC42E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49579-4512-4039-89D4-B520543A3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A96C4-0687-4DBA-B101-F499AE060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FA253-2578-4D69-A85D-431390CBF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1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6CA5-B4D8-42B9-966A-783ACD1BB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383F92-0629-43FE-B358-391F8CFB3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D383A-3DCE-47A0-9605-7707C13F3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F7DC8-B551-455F-B6F7-FEEAA07A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07A0A-F5BF-41BB-8C27-CC48EC035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0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B0A0DD-9A5F-47F5-9100-A6AD6EFB76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078EFE-1C0A-4BBA-8CC5-78862B074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83021-414A-4D85-B000-F3BC9E42F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09B5A-F28F-4A01-80FE-907DAFB1F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0752A-27E2-451B-9711-23E894B9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9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FC5FE-8D17-409E-BC03-4FA73FE5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1450-141C-4B69-A2D2-9F5FFE852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6CAFE-C324-4418-A3E1-61A23523D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4CA8D-63DC-426E-B43E-BC24A5F4C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58222-F606-466B-B207-BBA3122A2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8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246FC-F513-4FBE-A8FB-4E9F0CA92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A67607-BA93-40F6-A9B9-FEC55761E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78910-A1AA-4F50-BE51-592E03009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1D385-8BCF-4C34-8DC5-0A473A038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40421-BE5E-4687-BBA2-6D9EB6229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5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4EE33-88DA-4379-81AA-02E589B07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067D3-3CA9-4A8B-9D9C-E3416605C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822F0-5968-4E05-B994-A56A48A84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EA9EF-8317-4789-9561-A742F93B0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6FF54-1160-477D-9036-11C8EFC1A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BD1EE5-CCB8-4EE1-A0C6-AD1A4D7DC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4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ECE35-5EFB-4DFC-8143-F408274D0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23AFE-985A-4CC3-BAD9-28796DE07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6F358-5641-4E56-AD07-D60BBEEF7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692CF1-A076-4569-BFCC-8FA67C6A11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684FBC-9DC0-4F75-87D7-2C1AA65E7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0A9E2D-9AE4-4AEE-8420-984DD17D7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24B1BA-EDEE-4651-8F6C-2F848992D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0A5FB9-E62B-4B3E-BE51-DBFA435E5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08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ECCC2-EB8C-401D-92B9-3661E173F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1BE657-3CFD-4434-BD96-4A2180305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AEFB28-038C-4ABC-B63C-EC9F1481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14C05D-3C72-4239-9F6B-C1D064AAC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BFD1B4-0CEB-43C0-B7CF-0F87A642B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783DEB-C40B-44CC-AC8A-FB9EFAC9B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26AA84-10B2-4E48-80AF-0C870C8F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1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00F0B-BC69-48FE-B4E7-A535CF55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708B6-EE46-436D-B9D2-0FAFC6513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97240-9E61-474F-99AC-A4B4849E3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D8738-B204-4EB3-88E6-7275666F8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3510A-07AE-48E9-BE9B-BACE76B3B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69BFF-07EA-4955-8F1E-94B0A4C8F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F4911-F688-4A82-BF28-9AAFCB867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27623-0D36-4F43-BBF5-5155116B6E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187AA-5D90-4892-ADC0-3D8233284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433A4-A86D-4691-B53D-3E6DD8132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BDCC-9CA8-4E1A-9BE6-C2A63F1D6AF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67518-F47C-4B2B-BCCF-9E4E47431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ECCB5-D1DD-4A05-8D17-86AA0966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4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6F6BA8-2310-467A-93B5-A77924DCC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C6F87-DBD1-4512-A3D6-63DA11CD5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7D505-300D-4ED3-A873-59B704D6CF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BDCC-9CA8-4E1A-9BE6-C2A63F1D6AF3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FBF80-9ADF-4436-8E08-CF5E66B98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9A907-0E3C-49A3-B028-7149CD28A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DEA69-0AF4-4001-A558-FEADDC577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3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 /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D47E1-0B22-4D0E-8445-DC2D2949B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77" y="1165123"/>
            <a:ext cx="11147323" cy="5011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b="1" dirty="0">
                <a:latin typeface="Century Gothic" panose="020B0502020202020204" pitchFamily="34" charset="0"/>
              </a:rPr>
              <a:t>      Daily message</a:t>
            </a:r>
          </a:p>
          <a:p>
            <a:pPr marL="0" indent="0">
              <a:buNone/>
            </a:pPr>
            <a:r>
              <a:rPr lang="en-US" sz="8000" dirty="0">
                <a:latin typeface="Century Gothic" panose="020B0502020202020204" pitchFamily="34" charset="0"/>
              </a:rPr>
              <a:t>Today, we are going to learn a new sound.</a:t>
            </a:r>
          </a:p>
        </p:txBody>
      </p:sp>
    </p:spTree>
    <p:extLst>
      <p:ext uri="{BB962C8B-B14F-4D97-AF65-F5344CB8AC3E}">
        <p14:creationId xmlns:p14="http://schemas.microsoft.com/office/powerpoint/2010/main" val="141773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6788C-1606-4200-9D4F-1DF2B29D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902" y="176981"/>
            <a:ext cx="9157918" cy="6253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8000" dirty="0">
                <a:latin typeface="Century Gothic" panose="020B0502020202020204" pitchFamily="34" charset="0"/>
              </a:rPr>
              <a:t>Seven           </a:t>
            </a:r>
            <a:r>
              <a:rPr lang="en-US" sz="9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7</a:t>
            </a:r>
          </a:p>
          <a:p>
            <a:pPr marL="0" indent="0">
              <a:buNone/>
            </a:pPr>
            <a:r>
              <a:rPr lang="en-US" sz="9600" dirty="0">
                <a:latin typeface="Century Gothic" panose="020B0502020202020204" pitchFamily="34" charset="0"/>
              </a:rPr>
              <a:t>. . . .  .</a:t>
            </a:r>
          </a:p>
          <a:p>
            <a:pPr marL="0" indent="0">
              <a:buNone/>
            </a:pPr>
            <a:endParaRPr lang="en-US" sz="8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8000" dirty="0">
                <a:latin typeface="Century Gothic" panose="020B0502020202020204" pitchFamily="34" charset="0"/>
              </a:rPr>
              <a:t>Eleven         </a:t>
            </a:r>
            <a:r>
              <a:rPr lang="en-US" sz="9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11</a:t>
            </a:r>
          </a:p>
          <a:p>
            <a:pPr marL="0" indent="0">
              <a:buNone/>
            </a:pPr>
            <a:r>
              <a:rPr lang="en-US" sz="8000" dirty="0">
                <a:latin typeface="Century Gothic" panose="020B0502020202020204" pitchFamily="34" charset="0"/>
              </a:rPr>
              <a:t>. . . . . .</a:t>
            </a:r>
          </a:p>
        </p:txBody>
      </p:sp>
    </p:spTree>
    <p:extLst>
      <p:ext uri="{BB962C8B-B14F-4D97-AF65-F5344CB8AC3E}">
        <p14:creationId xmlns:p14="http://schemas.microsoft.com/office/powerpoint/2010/main" val="1264072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1903"/>
            <a:ext cx="5469835" cy="48668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hive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040" y="1447492"/>
            <a:ext cx="5194966" cy="3724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330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1903"/>
            <a:ext cx="5469835" cy="486686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wave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 . 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835" y="321117"/>
            <a:ext cx="5797140" cy="31668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377" y="3487992"/>
            <a:ext cx="4432198" cy="295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720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1903"/>
            <a:ext cx="5469835" cy="48668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oven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. . . 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794" y="1321903"/>
            <a:ext cx="5213293" cy="396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059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481245"/>
            <a:ext cx="15811501" cy="4866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000" dirty="0">
                <a:latin typeface="Century Gothic" panose="020B0502020202020204" pitchFamily="34" charset="0"/>
              </a:rPr>
              <a:t> vegetables</a:t>
            </a:r>
          </a:p>
          <a:p>
            <a:pPr marL="0" indent="0">
              <a:buNone/>
            </a:pPr>
            <a:r>
              <a:rPr lang="en-US" sz="9600" dirty="0"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871" y="2595716"/>
            <a:ext cx="4277031" cy="393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987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1264" y="255295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15000" dirty="0">
                <a:latin typeface="Century Gothic" panose="020B0502020202020204" pitchFamily="34" charset="0"/>
              </a:rPr>
              <a:t>vat</a:t>
            </a:r>
            <a:br>
              <a:rPr lang="en-US" sz="15000" dirty="0">
                <a:latin typeface="Century Gothic" panose="020B0502020202020204" pitchFamily="34" charset="0"/>
              </a:rPr>
            </a:br>
            <a:r>
              <a:rPr lang="en-US" sz="150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796004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948" y="1519084"/>
            <a:ext cx="10515600" cy="28115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5000" dirty="0">
                <a:latin typeface="Century Gothic" panose="020B0502020202020204" pitchFamily="34" charset="0"/>
              </a:rPr>
              <a:t>van</a:t>
            </a:r>
            <a:br>
              <a:rPr lang="en-US" sz="15000" dirty="0"/>
            </a:br>
            <a:r>
              <a:rPr lang="en-US" sz="15000" dirty="0"/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715269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7BC44-0EB0-4329-8715-5C89EF135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5019" y="1366090"/>
            <a:ext cx="5730021" cy="5368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vent </a:t>
            </a:r>
            <a:r>
              <a:rPr lang="en-US" sz="11500" b="1" dirty="0">
                <a:latin typeface="Century Gothic" panose="020B0502020202020204" pitchFamily="34" charset="0"/>
              </a:rPr>
              <a:t>          </a:t>
            </a:r>
          </a:p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 . . . .            </a:t>
            </a:r>
          </a:p>
        </p:txBody>
      </p:sp>
    </p:spTree>
    <p:extLst>
      <p:ext uri="{BB962C8B-B14F-4D97-AF65-F5344CB8AC3E}">
        <p14:creationId xmlns:p14="http://schemas.microsoft.com/office/powerpoint/2010/main" val="3671111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05D2D-7310-48E6-B537-EEB98E0CD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4682" y="1421150"/>
            <a:ext cx="3827214" cy="35983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0" dirty="0">
                <a:latin typeface="Century Gothic" panose="020B0502020202020204" pitchFamily="34" charset="0"/>
              </a:rPr>
              <a:t>vet </a:t>
            </a:r>
            <a:r>
              <a:rPr lang="en-US" sz="10000" b="1" dirty="0">
                <a:latin typeface="Century Gothic" panose="020B0502020202020204" pitchFamily="34" charset="0"/>
              </a:rPr>
              <a:t>              </a:t>
            </a:r>
          </a:p>
          <a:p>
            <a:pPr marL="0" indent="0">
              <a:buNone/>
            </a:pPr>
            <a:r>
              <a:rPr lang="en-US" sz="10000" dirty="0">
                <a:latin typeface="Century Gothic" panose="020B0502020202020204" pitchFamily="34" charset="0"/>
              </a:rPr>
              <a:t> .  .  .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79695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C20FB-E5EC-4849-A2B3-389B02059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3377" y="1656250"/>
            <a:ext cx="4755827" cy="36346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0" dirty="0">
                <a:latin typeface="Century Gothic" panose="020B0502020202020204" pitchFamily="34" charset="0"/>
              </a:rPr>
              <a:t>vain</a:t>
            </a:r>
            <a:r>
              <a:rPr lang="en-US" sz="13000" b="1" dirty="0">
                <a:latin typeface="Century Gothic" panose="020B0502020202020204" pitchFamily="34" charset="0"/>
              </a:rPr>
              <a:t>          </a:t>
            </a:r>
          </a:p>
          <a:p>
            <a:pPr marL="0" indent="0">
              <a:buNone/>
            </a:pPr>
            <a:r>
              <a:rPr lang="en-US" sz="13000" dirty="0">
                <a:latin typeface="Century Gothic" panose="020B0502020202020204" pitchFamily="34" charset="0"/>
              </a:rPr>
              <a:t>.  .  .           </a:t>
            </a:r>
          </a:p>
        </p:txBody>
      </p:sp>
    </p:spTree>
    <p:extLst>
      <p:ext uri="{BB962C8B-B14F-4D97-AF65-F5344CB8AC3E}">
        <p14:creationId xmlns:p14="http://schemas.microsoft.com/office/powerpoint/2010/main" val="353090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7023" y="2005765"/>
            <a:ext cx="9144000" cy="2984689"/>
          </a:xfrm>
        </p:spPr>
        <p:txBody>
          <a:bodyPr>
            <a:noAutofit/>
          </a:bodyPr>
          <a:lstStyle/>
          <a:p>
            <a:r>
              <a:rPr lang="en-US" sz="14000" b="1" dirty="0">
                <a:latin typeface="Century Gothic" panose="020B0502020202020204" pitchFamily="34" charset="0"/>
              </a:rPr>
              <a:t>V      </a:t>
            </a:r>
            <a:r>
              <a:rPr lang="en-US" sz="14000" b="1" dirty="0" err="1">
                <a:latin typeface="Century Gothic" panose="020B0502020202020204" pitchFamily="34" charset="0"/>
              </a:rPr>
              <a:t>v</a:t>
            </a:r>
            <a:br>
              <a:rPr lang="en-US" sz="14000" b="1" dirty="0">
                <a:latin typeface="Century Gothic" panose="020B0502020202020204" pitchFamily="34" charset="0"/>
              </a:rPr>
            </a:br>
            <a:r>
              <a:rPr lang="en-US" sz="14000" b="1" dirty="0">
                <a:latin typeface="Century Gothic" panose="020B0502020202020204" pitchFamily="34" charset="0"/>
              </a:rPr>
              <a:t>.      .</a:t>
            </a:r>
          </a:p>
        </p:txBody>
      </p:sp>
    </p:spTree>
    <p:extLst>
      <p:ext uri="{BB962C8B-B14F-4D97-AF65-F5344CB8AC3E}">
        <p14:creationId xmlns:p14="http://schemas.microsoft.com/office/powerpoint/2010/main" val="4009057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712F5-F224-4D37-8842-44585BF52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914400"/>
            <a:ext cx="10770704" cy="5262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have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. . . </a:t>
            </a:r>
          </a:p>
        </p:txBody>
      </p:sp>
    </p:spTree>
    <p:extLst>
      <p:ext uri="{BB962C8B-B14F-4D97-AF65-F5344CB8AC3E}">
        <p14:creationId xmlns:p14="http://schemas.microsoft.com/office/powerpoint/2010/main" val="3814497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13A00-22AA-4E78-969F-EE556E293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5043"/>
            <a:ext cx="10515600" cy="5911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0" dirty="0">
                <a:latin typeface="Century Gothic" panose="020B0502020202020204" pitchFamily="34" charset="0"/>
              </a:rPr>
              <a:t>invent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  </a:t>
            </a:r>
            <a:r>
              <a:rPr lang="en-US" sz="23000" dirty="0">
                <a:latin typeface="Century Gothic" panose="020B0502020202020204" pitchFamily="34" charset="0"/>
              </a:rPr>
              <a:t>……</a:t>
            </a:r>
            <a:r>
              <a:rPr lang="en-US" sz="19900" dirty="0">
                <a:latin typeface="Century Gothic" panose="020B0502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57401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706F-6D21-46B0-9639-D430B5356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078"/>
            <a:ext cx="10515600" cy="56998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vest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. .   </a:t>
            </a:r>
          </a:p>
        </p:txBody>
      </p:sp>
    </p:spTree>
    <p:extLst>
      <p:ext uri="{BB962C8B-B14F-4D97-AF65-F5344CB8AC3E}">
        <p14:creationId xmlns:p14="http://schemas.microsoft.com/office/powerpoint/2010/main" val="28397506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1022" y="2286000"/>
            <a:ext cx="9144000" cy="4391367"/>
          </a:xfrm>
        </p:spPr>
        <p:txBody>
          <a:bodyPr>
            <a:noAutofit/>
          </a:bodyPr>
          <a:lstStyle/>
          <a:p>
            <a:r>
              <a:rPr lang="en-US" sz="14000" dirty="0">
                <a:latin typeface="Century Gothic" panose="020B0502020202020204" pitchFamily="34" charset="0"/>
              </a:rPr>
              <a:t>velvet</a:t>
            </a:r>
            <a:br>
              <a:rPr lang="en-US" sz="14000" dirty="0">
                <a:latin typeface="Century Gothic" panose="020B0502020202020204" pitchFamily="34" charset="0"/>
              </a:rPr>
            </a:br>
            <a:r>
              <a:rPr lang="en-US" sz="14000" dirty="0">
                <a:latin typeface="Century Gothic" panose="020B0502020202020204" pitchFamily="34" charset="0"/>
              </a:rPr>
              <a:t>. . . . . .</a:t>
            </a:r>
            <a:br>
              <a:rPr lang="en-US" sz="14000" dirty="0">
                <a:latin typeface="Century Gothic" panose="020B0502020202020204" pitchFamily="34" charset="0"/>
              </a:rPr>
            </a:br>
            <a:endParaRPr lang="en-US" sz="14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4949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BC8B1-6274-4346-A4BD-B2C0AD090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1061"/>
            <a:ext cx="10515600" cy="58059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lava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. . </a:t>
            </a:r>
          </a:p>
        </p:txBody>
      </p:sp>
    </p:spTree>
    <p:extLst>
      <p:ext uri="{BB962C8B-B14F-4D97-AF65-F5344CB8AC3E}">
        <p14:creationId xmlns:p14="http://schemas.microsoft.com/office/powerpoint/2010/main" val="3936817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162" y="1415845"/>
            <a:ext cx="10515600" cy="380508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5000" dirty="0"/>
              <a:t>seven</a:t>
            </a:r>
            <a:br>
              <a:rPr lang="en-US" sz="15000" dirty="0"/>
            </a:br>
            <a:r>
              <a:rPr lang="en-US" sz="15000" dirty="0"/>
              <a:t>. . . . .</a:t>
            </a:r>
          </a:p>
        </p:txBody>
      </p:sp>
    </p:spTree>
    <p:extLst>
      <p:ext uri="{BB962C8B-B14F-4D97-AF65-F5344CB8AC3E}">
        <p14:creationId xmlns:p14="http://schemas.microsoft.com/office/powerpoint/2010/main" val="328893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59114-4758-47D9-9607-D0C6D79BB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25" y="1340520"/>
            <a:ext cx="4759212" cy="43842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van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. . 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437" y="1762538"/>
            <a:ext cx="5664362" cy="354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081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217EB-1B25-4F35-AD03-DCF13A42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21903"/>
            <a:ext cx="5469835" cy="48668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vest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42"/>
          <a:stretch/>
        </p:blipFill>
        <p:spPr>
          <a:xfrm>
            <a:off x="6403970" y="1047135"/>
            <a:ext cx="3804415" cy="442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121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72E93-EAC2-4DB1-84BD-4861A1A67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963" y="935935"/>
            <a:ext cx="5565913" cy="49861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vet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990" y="1272444"/>
            <a:ext cx="6481456" cy="431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597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23C5B-3816-4178-8BB1-A5A4F1979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1131"/>
            <a:ext cx="6881798" cy="5361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0" dirty="0">
                <a:latin typeface="Century Gothic" panose="020B0502020202020204" pitchFamily="34" charset="0"/>
              </a:rPr>
              <a:t>volcano . . . . . .  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06"/>
          <a:stretch/>
        </p:blipFill>
        <p:spPr>
          <a:xfrm>
            <a:off x="6776269" y="897891"/>
            <a:ext cx="4653731" cy="525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00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08C4E-8477-474E-85AD-23E0449DD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8" y="462079"/>
            <a:ext cx="5324574" cy="5249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vase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 . 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57"/>
          <a:stretch/>
        </p:blipFill>
        <p:spPr>
          <a:xfrm>
            <a:off x="6856309" y="525797"/>
            <a:ext cx="3364323" cy="478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10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EA9DB-1BC0-4066-9D74-00E57CE01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776" y="1790914"/>
            <a:ext cx="4995655" cy="4378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Violin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311" y="739879"/>
            <a:ext cx="4675238" cy="467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409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6788C-1606-4200-9D4F-1DF2B29D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49" y="360608"/>
            <a:ext cx="5380991" cy="378018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violets</a:t>
            </a:r>
          </a:p>
          <a:p>
            <a:pPr marL="0" indent="0">
              <a:buNone/>
            </a:pPr>
            <a:endParaRPr lang="en-US" sz="138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869" y="1120877"/>
            <a:ext cx="4584202" cy="419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434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144</Words>
  <Application>Microsoft Office PowerPoint</Application>
  <PresentationFormat>Widescreen</PresentationFormat>
  <Paragraphs>46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V      v .     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vat . . .</vt:lpstr>
      <vt:lpstr>van . .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velvet . . . . . . </vt:lpstr>
      <vt:lpstr>PowerPoint Presentation</vt:lpstr>
      <vt:lpstr>seven . . . .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Dina Qubain</cp:lastModifiedBy>
  <cp:revision>39</cp:revision>
  <dcterms:created xsi:type="dcterms:W3CDTF">2021-02-22T14:07:07Z</dcterms:created>
  <dcterms:modified xsi:type="dcterms:W3CDTF">2023-05-15T06:06:29Z</dcterms:modified>
</cp:coreProperties>
</file>