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90" d="100"/>
          <a:sy n="90" d="100"/>
        </p:scale>
        <p:origin x="-108"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EBCEE-A01C-4B84-B86C-70AF07FC6F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E11AA4-8245-491F-B7AC-B5BEB019F3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D7AE38-F654-43F2-B705-0406609C2188}"/>
              </a:ext>
            </a:extLst>
          </p:cNvPr>
          <p:cNvSpPr>
            <a:spLocks noGrp="1"/>
          </p:cNvSpPr>
          <p:nvPr>
            <p:ph type="dt" sz="half" idx="10"/>
          </p:nvPr>
        </p:nvSpPr>
        <p:spPr/>
        <p:txBody>
          <a:bodyPr/>
          <a:lstStyle/>
          <a:p>
            <a:fld id="{D23807C7-8E06-4250-BBB9-55FBA60DF476}" type="datetimeFigureOut">
              <a:rPr lang="en-US" smtClean="0"/>
              <a:t>5/1/2023</a:t>
            </a:fld>
            <a:endParaRPr lang="en-US"/>
          </a:p>
        </p:txBody>
      </p:sp>
      <p:sp>
        <p:nvSpPr>
          <p:cNvPr id="5" name="Footer Placeholder 4">
            <a:extLst>
              <a:ext uri="{FF2B5EF4-FFF2-40B4-BE49-F238E27FC236}">
                <a16:creationId xmlns:a16="http://schemas.microsoft.com/office/drawing/2014/main" id="{E0905133-37D1-406F-B860-E0D5C53064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F1195C-F710-4725-A7D5-60E002596797}"/>
              </a:ext>
            </a:extLst>
          </p:cNvPr>
          <p:cNvSpPr>
            <a:spLocks noGrp="1"/>
          </p:cNvSpPr>
          <p:nvPr>
            <p:ph type="sldNum" sz="quarter" idx="12"/>
          </p:nvPr>
        </p:nvSpPr>
        <p:spPr/>
        <p:txBody>
          <a:bodyPr/>
          <a:lstStyle/>
          <a:p>
            <a:fld id="{A6CB0DAD-F5F2-4543-A1CD-5C354B94EE4D}" type="slidenum">
              <a:rPr lang="en-US" smtClean="0"/>
              <a:t>‹#›</a:t>
            </a:fld>
            <a:endParaRPr lang="en-US"/>
          </a:p>
        </p:txBody>
      </p:sp>
    </p:spTree>
    <p:extLst>
      <p:ext uri="{BB962C8B-B14F-4D97-AF65-F5344CB8AC3E}">
        <p14:creationId xmlns:p14="http://schemas.microsoft.com/office/powerpoint/2010/main" val="3832445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36053-9E04-4FB7-9628-805C1522DF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6221B8-D331-49B0-B18B-E5E71C7638F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5CFE34-C395-4206-B222-F45DF2109C98}"/>
              </a:ext>
            </a:extLst>
          </p:cNvPr>
          <p:cNvSpPr>
            <a:spLocks noGrp="1"/>
          </p:cNvSpPr>
          <p:nvPr>
            <p:ph type="dt" sz="half" idx="10"/>
          </p:nvPr>
        </p:nvSpPr>
        <p:spPr/>
        <p:txBody>
          <a:bodyPr/>
          <a:lstStyle/>
          <a:p>
            <a:fld id="{D23807C7-8E06-4250-BBB9-55FBA60DF476}" type="datetimeFigureOut">
              <a:rPr lang="en-US" smtClean="0"/>
              <a:t>5/1/2023</a:t>
            </a:fld>
            <a:endParaRPr lang="en-US"/>
          </a:p>
        </p:txBody>
      </p:sp>
      <p:sp>
        <p:nvSpPr>
          <p:cNvPr id="5" name="Footer Placeholder 4">
            <a:extLst>
              <a:ext uri="{FF2B5EF4-FFF2-40B4-BE49-F238E27FC236}">
                <a16:creationId xmlns:a16="http://schemas.microsoft.com/office/drawing/2014/main" id="{E0914B49-C844-4BA9-BC1D-AD7BE99CA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D60B25-72C2-4565-9C1D-E10AC2A4BD46}"/>
              </a:ext>
            </a:extLst>
          </p:cNvPr>
          <p:cNvSpPr>
            <a:spLocks noGrp="1"/>
          </p:cNvSpPr>
          <p:nvPr>
            <p:ph type="sldNum" sz="quarter" idx="12"/>
          </p:nvPr>
        </p:nvSpPr>
        <p:spPr/>
        <p:txBody>
          <a:bodyPr/>
          <a:lstStyle/>
          <a:p>
            <a:fld id="{A6CB0DAD-F5F2-4543-A1CD-5C354B94EE4D}" type="slidenum">
              <a:rPr lang="en-US" smtClean="0"/>
              <a:t>‹#›</a:t>
            </a:fld>
            <a:endParaRPr lang="en-US"/>
          </a:p>
        </p:txBody>
      </p:sp>
    </p:spTree>
    <p:extLst>
      <p:ext uri="{BB962C8B-B14F-4D97-AF65-F5344CB8AC3E}">
        <p14:creationId xmlns:p14="http://schemas.microsoft.com/office/powerpoint/2010/main" val="490526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00ABCA-82E7-4E22-9803-E4A35059B2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FAEF8F-9163-45C6-A323-F57ADE5ADE6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3D636-E26A-4F2D-9CB8-E9A4DE4BAD4A}"/>
              </a:ext>
            </a:extLst>
          </p:cNvPr>
          <p:cNvSpPr>
            <a:spLocks noGrp="1"/>
          </p:cNvSpPr>
          <p:nvPr>
            <p:ph type="dt" sz="half" idx="10"/>
          </p:nvPr>
        </p:nvSpPr>
        <p:spPr/>
        <p:txBody>
          <a:bodyPr/>
          <a:lstStyle/>
          <a:p>
            <a:fld id="{D23807C7-8E06-4250-BBB9-55FBA60DF476}" type="datetimeFigureOut">
              <a:rPr lang="en-US" smtClean="0"/>
              <a:t>5/1/2023</a:t>
            </a:fld>
            <a:endParaRPr lang="en-US"/>
          </a:p>
        </p:txBody>
      </p:sp>
      <p:sp>
        <p:nvSpPr>
          <p:cNvPr id="5" name="Footer Placeholder 4">
            <a:extLst>
              <a:ext uri="{FF2B5EF4-FFF2-40B4-BE49-F238E27FC236}">
                <a16:creationId xmlns:a16="http://schemas.microsoft.com/office/drawing/2014/main" id="{FDF02447-0520-42F4-BB5A-74881584AA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7CD61B-2F6F-4210-B48A-D9AB5B1AF6B2}"/>
              </a:ext>
            </a:extLst>
          </p:cNvPr>
          <p:cNvSpPr>
            <a:spLocks noGrp="1"/>
          </p:cNvSpPr>
          <p:nvPr>
            <p:ph type="sldNum" sz="quarter" idx="12"/>
          </p:nvPr>
        </p:nvSpPr>
        <p:spPr/>
        <p:txBody>
          <a:bodyPr/>
          <a:lstStyle/>
          <a:p>
            <a:fld id="{A6CB0DAD-F5F2-4543-A1CD-5C354B94EE4D}" type="slidenum">
              <a:rPr lang="en-US" smtClean="0"/>
              <a:t>‹#›</a:t>
            </a:fld>
            <a:endParaRPr lang="en-US"/>
          </a:p>
        </p:txBody>
      </p:sp>
    </p:spTree>
    <p:extLst>
      <p:ext uri="{BB962C8B-B14F-4D97-AF65-F5344CB8AC3E}">
        <p14:creationId xmlns:p14="http://schemas.microsoft.com/office/powerpoint/2010/main" val="381650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2F3D5-847C-4A1B-9205-8BBAD15F60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CF192D-618C-4017-9FAD-948C9402DBB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1EFCA3-4526-4A98-A7FA-ADFDFD6140D6}"/>
              </a:ext>
            </a:extLst>
          </p:cNvPr>
          <p:cNvSpPr>
            <a:spLocks noGrp="1"/>
          </p:cNvSpPr>
          <p:nvPr>
            <p:ph type="dt" sz="half" idx="10"/>
          </p:nvPr>
        </p:nvSpPr>
        <p:spPr/>
        <p:txBody>
          <a:bodyPr/>
          <a:lstStyle/>
          <a:p>
            <a:fld id="{D23807C7-8E06-4250-BBB9-55FBA60DF476}" type="datetimeFigureOut">
              <a:rPr lang="en-US" smtClean="0"/>
              <a:t>5/1/2023</a:t>
            </a:fld>
            <a:endParaRPr lang="en-US"/>
          </a:p>
        </p:txBody>
      </p:sp>
      <p:sp>
        <p:nvSpPr>
          <p:cNvPr id="5" name="Footer Placeholder 4">
            <a:extLst>
              <a:ext uri="{FF2B5EF4-FFF2-40B4-BE49-F238E27FC236}">
                <a16:creationId xmlns:a16="http://schemas.microsoft.com/office/drawing/2014/main" id="{3C20900F-ECF4-4361-A0C3-0DD65C7D5F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A09F01-DFCF-4390-BCBD-E1B20CE266CA}"/>
              </a:ext>
            </a:extLst>
          </p:cNvPr>
          <p:cNvSpPr>
            <a:spLocks noGrp="1"/>
          </p:cNvSpPr>
          <p:nvPr>
            <p:ph type="sldNum" sz="quarter" idx="12"/>
          </p:nvPr>
        </p:nvSpPr>
        <p:spPr/>
        <p:txBody>
          <a:bodyPr/>
          <a:lstStyle/>
          <a:p>
            <a:fld id="{A6CB0DAD-F5F2-4543-A1CD-5C354B94EE4D}" type="slidenum">
              <a:rPr lang="en-US" smtClean="0"/>
              <a:t>‹#›</a:t>
            </a:fld>
            <a:endParaRPr lang="en-US"/>
          </a:p>
        </p:txBody>
      </p:sp>
    </p:spTree>
    <p:extLst>
      <p:ext uri="{BB962C8B-B14F-4D97-AF65-F5344CB8AC3E}">
        <p14:creationId xmlns:p14="http://schemas.microsoft.com/office/powerpoint/2010/main" val="1242907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7A62D-7DF4-4926-9120-D7448FCE2A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0FD97A-4794-4734-B173-7BB996142F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CED2300-C956-45E4-967D-B3AD3C201B64}"/>
              </a:ext>
            </a:extLst>
          </p:cNvPr>
          <p:cNvSpPr>
            <a:spLocks noGrp="1"/>
          </p:cNvSpPr>
          <p:nvPr>
            <p:ph type="dt" sz="half" idx="10"/>
          </p:nvPr>
        </p:nvSpPr>
        <p:spPr/>
        <p:txBody>
          <a:bodyPr/>
          <a:lstStyle/>
          <a:p>
            <a:fld id="{D23807C7-8E06-4250-BBB9-55FBA60DF476}" type="datetimeFigureOut">
              <a:rPr lang="en-US" smtClean="0"/>
              <a:t>5/1/2023</a:t>
            </a:fld>
            <a:endParaRPr lang="en-US"/>
          </a:p>
        </p:txBody>
      </p:sp>
      <p:sp>
        <p:nvSpPr>
          <p:cNvPr id="5" name="Footer Placeholder 4">
            <a:extLst>
              <a:ext uri="{FF2B5EF4-FFF2-40B4-BE49-F238E27FC236}">
                <a16:creationId xmlns:a16="http://schemas.microsoft.com/office/drawing/2014/main" id="{76260FB2-DDE4-43EF-871D-0EC91FC3EB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965F69-4426-487E-974D-FF64ED585A36}"/>
              </a:ext>
            </a:extLst>
          </p:cNvPr>
          <p:cNvSpPr>
            <a:spLocks noGrp="1"/>
          </p:cNvSpPr>
          <p:nvPr>
            <p:ph type="sldNum" sz="quarter" idx="12"/>
          </p:nvPr>
        </p:nvSpPr>
        <p:spPr/>
        <p:txBody>
          <a:bodyPr/>
          <a:lstStyle/>
          <a:p>
            <a:fld id="{A6CB0DAD-F5F2-4543-A1CD-5C354B94EE4D}" type="slidenum">
              <a:rPr lang="en-US" smtClean="0"/>
              <a:t>‹#›</a:t>
            </a:fld>
            <a:endParaRPr lang="en-US"/>
          </a:p>
        </p:txBody>
      </p:sp>
    </p:spTree>
    <p:extLst>
      <p:ext uri="{BB962C8B-B14F-4D97-AF65-F5344CB8AC3E}">
        <p14:creationId xmlns:p14="http://schemas.microsoft.com/office/powerpoint/2010/main" val="3826740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0E1ED-F7AA-4B32-8524-0FF1A954AA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8D2697-1717-4BEC-A5DF-3B05F5C0F87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79AFA6-D509-4379-914F-9FB568D238B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1B4406-F8C3-4F19-8A96-EA28347A234E}"/>
              </a:ext>
            </a:extLst>
          </p:cNvPr>
          <p:cNvSpPr>
            <a:spLocks noGrp="1"/>
          </p:cNvSpPr>
          <p:nvPr>
            <p:ph type="dt" sz="half" idx="10"/>
          </p:nvPr>
        </p:nvSpPr>
        <p:spPr/>
        <p:txBody>
          <a:bodyPr/>
          <a:lstStyle/>
          <a:p>
            <a:fld id="{D23807C7-8E06-4250-BBB9-55FBA60DF476}" type="datetimeFigureOut">
              <a:rPr lang="en-US" smtClean="0"/>
              <a:t>5/1/2023</a:t>
            </a:fld>
            <a:endParaRPr lang="en-US"/>
          </a:p>
        </p:txBody>
      </p:sp>
      <p:sp>
        <p:nvSpPr>
          <p:cNvPr id="6" name="Footer Placeholder 5">
            <a:extLst>
              <a:ext uri="{FF2B5EF4-FFF2-40B4-BE49-F238E27FC236}">
                <a16:creationId xmlns:a16="http://schemas.microsoft.com/office/drawing/2014/main" id="{ACC84338-FCB4-4579-A08A-5F30672C68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773CCC-CFD9-4343-A8E8-9C9F73A677BC}"/>
              </a:ext>
            </a:extLst>
          </p:cNvPr>
          <p:cNvSpPr>
            <a:spLocks noGrp="1"/>
          </p:cNvSpPr>
          <p:nvPr>
            <p:ph type="sldNum" sz="quarter" idx="12"/>
          </p:nvPr>
        </p:nvSpPr>
        <p:spPr/>
        <p:txBody>
          <a:bodyPr/>
          <a:lstStyle/>
          <a:p>
            <a:fld id="{A6CB0DAD-F5F2-4543-A1CD-5C354B94EE4D}" type="slidenum">
              <a:rPr lang="en-US" smtClean="0"/>
              <a:t>‹#›</a:t>
            </a:fld>
            <a:endParaRPr lang="en-US"/>
          </a:p>
        </p:txBody>
      </p:sp>
    </p:spTree>
    <p:extLst>
      <p:ext uri="{BB962C8B-B14F-4D97-AF65-F5344CB8AC3E}">
        <p14:creationId xmlns:p14="http://schemas.microsoft.com/office/powerpoint/2010/main" val="1876436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F100B-18E6-413A-AFF5-3BF7B15FAF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94A513-0F7E-40DD-86F1-858DA226B2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0417C4D-5ACB-4BCF-A6C8-90864F8AF2B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371779-050F-491D-8002-9878F8F972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3FCA519-8D7C-45E6-BDD0-77474ED3451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B7A17E-7869-4B7B-A347-0F1FAFD834B4}"/>
              </a:ext>
            </a:extLst>
          </p:cNvPr>
          <p:cNvSpPr>
            <a:spLocks noGrp="1"/>
          </p:cNvSpPr>
          <p:nvPr>
            <p:ph type="dt" sz="half" idx="10"/>
          </p:nvPr>
        </p:nvSpPr>
        <p:spPr/>
        <p:txBody>
          <a:bodyPr/>
          <a:lstStyle/>
          <a:p>
            <a:fld id="{D23807C7-8E06-4250-BBB9-55FBA60DF476}" type="datetimeFigureOut">
              <a:rPr lang="en-US" smtClean="0"/>
              <a:t>5/1/2023</a:t>
            </a:fld>
            <a:endParaRPr lang="en-US"/>
          </a:p>
        </p:txBody>
      </p:sp>
      <p:sp>
        <p:nvSpPr>
          <p:cNvPr id="8" name="Footer Placeholder 7">
            <a:extLst>
              <a:ext uri="{FF2B5EF4-FFF2-40B4-BE49-F238E27FC236}">
                <a16:creationId xmlns:a16="http://schemas.microsoft.com/office/drawing/2014/main" id="{4BB765CD-5369-44FE-AFBC-55AB3B648C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061580-B89E-4DA6-A052-E6159E0C9A5B}"/>
              </a:ext>
            </a:extLst>
          </p:cNvPr>
          <p:cNvSpPr>
            <a:spLocks noGrp="1"/>
          </p:cNvSpPr>
          <p:nvPr>
            <p:ph type="sldNum" sz="quarter" idx="12"/>
          </p:nvPr>
        </p:nvSpPr>
        <p:spPr/>
        <p:txBody>
          <a:bodyPr/>
          <a:lstStyle/>
          <a:p>
            <a:fld id="{A6CB0DAD-F5F2-4543-A1CD-5C354B94EE4D}" type="slidenum">
              <a:rPr lang="en-US" smtClean="0"/>
              <a:t>‹#›</a:t>
            </a:fld>
            <a:endParaRPr lang="en-US"/>
          </a:p>
        </p:txBody>
      </p:sp>
    </p:spTree>
    <p:extLst>
      <p:ext uri="{BB962C8B-B14F-4D97-AF65-F5344CB8AC3E}">
        <p14:creationId xmlns:p14="http://schemas.microsoft.com/office/powerpoint/2010/main" val="4211484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A0331-5CF4-49A3-B1BE-D054B39EDB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AB3961-3D97-4741-B932-682D7C7F2EAD}"/>
              </a:ext>
            </a:extLst>
          </p:cNvPr>
          <p:cNvSpPr>
            <a:spLocks noGrp="1"/>
          </p:cNvSpPr>
          <p:nvPr>
            <p:ph type="dt" sz="half" idx="10"/>
          </p:nvPr>
        </p:nvSpPr>
        <p:spPr/>
        <p:txBody>
          <a:bodyPr/>
          <a:lstStyle/>
          <a:p>
            <a:fld id="{D23807C7-8E06-4250-BBB9-55FBA60DF476}" type="datetimeFigureOut">
              <a:rPr lang="en-US" smtClean="0"/>
              <a:t>5/1/2023</a:t>
            </a:fld>
            <a:endParaRPr lang="en-US"/>
          </a:p>
        </p:txBody>
      </p:sp>
      <p:sp>
        <p:nvSpPr>
          <p:cNvPr id="4" name="Footer Placeholder 3">
            <a:extLst>
              <a:ext uri="{FF2B5EF4-FFF2-40B4-BE49-F238E27FC236}">
                <a16:creationId xmlns:a16="http://schemas.microsoft.com/office/drawing/2014/main" id="{DA24E345-99C6-483E-8338-5D08FD70A4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5608DF-178B-4F3A-8515-FBFB46E03120}"/>
              </a:ext>
            </a:extLst>
          </p:cNvPr>
          <p:cNvSpPr>
            <a:spLocks noGrp="1"/>
          </p:cNvSpPr>
          <p:nvPr>
            <p:ph type="sldNum" sz="quarter" idx="12"/>
          </p:nvPr>
        </p:nvSpPr>
        <p:spPr/>
        <p:txBody>
          <a:bodyPr/>
          <a:lstStyle/>
          <a:p>
            <a:fld id="{A6CB0DAD-F5F2-4543-A1CD-5C354B94EE4D}" type="slidenum">
              <a:rPr lang="en-US" smtClean="0"/>
              <a:t>‹#›</a:t>
            </a:fld>
            <a:endParaRPr lang="en-US"/>
          </a:p>
        </p:txBody>
      </p:sp>
    </p:spTree>
    <p:extLst>
      <p:ext uri="{BB962C8B-B14F-4D97-AF65-F5344CB8AC3E}">
        <p14:creationId xmlns:p14="http://schemas.microsoft.com/office/powerpoint/2010/main" val="2783362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6091D5-7C3D-44BC-B4E1-DF3AA4D2F1CE}"/>
              </a:ext>
            </a:extLst>
          </p:cNvPr>
          <p:cNvSpPr>
            <a:spLocks noGrp="1"/>
          </p:cNvSpPr>
          <p:nvPr>
            <p:ph type="dt" sz="half" idx="10"/>
          </p:nvPr>
        </p:nvSpPr>
        <p:spPr/>
        <p:txBody>
          <a:bodyPr/>
          <a:lstStyle/>
          <a:p>
            <a:fld id="{D23807C7-8E06-4250-BBB9-55FBA60DF476}" type="datetimeFigureOut">
              <a:rPr lang="en-US" smtClean="0"/>
              <a:t>5/1/2023</a:t>
            </a:fld>
            <a:endParaRPr lang="en-US"/>
          </a:p>
        </p:txBody>
      </p:sp>
      <p:sp>
        <p:nvSpPr>
          <p:cNvPr id="3" name="Footer Placeholder 2">
            <a:extLst>
              <a:ext uri="{FF2B5EF4-FFF2-40B4-BE49-F238E27FC236}">
                <a16:creationId xmlns:a16="http://schemas.microsoft.com/office/drawing/2014/main" id="{4C0EB1E1-4036-4BA2-999C-A866582F27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31A2B1-306C-40D0-A208-379D610A9005}"/>
              </a:ext>
            </a:extLst>
          </p:cNvPr>
          <p:cNvSpPr>
            <a:spLocks noGrp="1"/>
          </p:cNvSpPr>
          <p:nvPr>
            <p:ph type="sldNum" sz="quarter" idx="12"/>
          </p:nvPr>
        </p:nvSpPr>
        <p:spPr/>
        <p:txBody>
          <a:bodyPr/>
          <a:lstStyle/>
          <a:p>
            <a:fld id="{A6CB0DAD-F5F2-4543-A1CD-5C354B94EE4D}" type="slidenum">
              <a:rPr lang="en-US" smtClean="0"/>
              <a:t>‹#›</a:t>
            </a:fld>
            <a:endParaRPr lang="en-US"/>
          </a:p>
        </p:txBody>
      </p:sp>
    </p:spTree>
    <p:extLst>
      <p:ext uri="{BB962C8B-B14F-4D97-AF65-F5344CB8AC3E}">
        <p14:creationId xmlns:p14="http://schemas.microsoft.com/office/powerpoint/2010/main" val="4182165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A6422-C3E4-433A-9DC9-3A605BE6F1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FEDAF4-4494-4A1E-9F3D-DA45EAC4F1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466DFB-6192-4FBB-9209-2833D02F5C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925FA9C-ED5A-474B-BA57-C1182E98DE20}"/>
              </a:ext>
            </a:extLst>
          </p:cNvPr>
          <p:cNvSpPr>
            <a:spLocks noGrp="1"/>
          </p:cNvSpPr>
          <p:nvPr>
            <p:ph type="dt" sz="half" idx="10"/>
          </p:nvPr>
        </p:nvSpPr>
        <p:spPr/>
        <p:txBody>
          <a:bodyPr/>
          <a:lstStyle/>
          <a:p>
            <a:fld id="{D23807C7-8E06-4250-BBB9-55FBA60DF476}" type="datetimeFigureOut">
              <a:rPr lang="en-US" smtClean="0"/>
              <a:t>5/1/2023</a:t>
            </a:fld>
            <a:endParaRPr lang="en-US"/>
          </a:p>
        </p:txBody>
      </p:sp>
      <p:sp>
        <p:nvSpPr>
          <p:cNvPr id="6" name="Footer Placeholder 5">
            <a:extLst>
              <a:ext uri="{FF2B5EF4-FFF2-40B4-BE49-F238E27FC236}">
                <a16:creationId xmlns:a16="http://schemas.microsoft.com/office/drawing/2014/main" id="{EFBDAD48-A00F-4D0B-A70B-8CF33AE73F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8A168D-CA23-4630-8A17-D2C68E466F7D}"/>
              </a:ext>
            </a:extLst>
          </p:cNvPr>
          <p:cNvSpPr>
            <a:spLocks noGrp="1"/>
          </p:cNvSpPr>
          <p:nvPr>
            <p:ph type="sldNum" sz="quarter" idx="12"/>
          </p:nvPr>
        </p:nvSpPr>
        <p:spPr/>
        <p:txBody>
          <a:bodyPr/>
          <a:lstStyle/>
          <a:p>
            <a:fld id="{A6CB0DAD-F5F2-4543-A1CD-5C354B94EE4D}" type="slidenum">
              <a:rPr lang="en-US" smtClean="0"/>
              <a:t>‹#›</a:t>
            </a:fld>
            <a:endParaRPr lang="en-US"/>
          </a:p>
        </p:txBody>
      </p:sp>
    </p:spTree>
    <p:extLst>
      <p:ext uri="{BB962C8B-B14F-4D97-AF65-F5344CB8AC3E}">
        <p14:creationId xmlns:p14="http://schemas.microsoft.com/office/powerpoint/2010/main" val="1626241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0E924-C721-4802-B991-78128F50C2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48B779-ACF5-4444-B5F6-9B2043B74F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8582C7-ED5C-4278-BC22-73705A20D9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0F6E2D8-8050-49FF-AFFC-E89A6D5709B6}"/>
              </a:ext>
            </a:extLst>
          </p:cNvPr>
          <p:cNvSpPr>
            <a:spLocks noGrp="1"/>
          </p:cNvSpPr>
          <p:nvPr>
            <p:ph type="dt" sz="half" idx="10"/>
          </p:nvPr>
        </p:nvSpPr>
        <p:spPr/>
        <p:txBody>
          <a:bodyPr/>
          <a:lstStyle/>
          <a:p>
            <a:fld id="{D23807C7-8E06-4250-BBB9-55FBA60DF476}" type="datetimeFigureOut">
              <a:rPr lang="en-US" smtClean="0"/>
              <a:t>5/1/2023</a:t>
            </a:fld>
            <a:endParaRPr lang="en-US"/>
          </a:p>
        </p:txBody>
      </p:sp>
      <p:sp>
        <p:nvSpPr>
          <p:cNvPr id="6" name="Footer Placeholder 5">
            <a:extLst>
              <a:ext uri="{FF2B5EF4-FFF2-40B4-BE49-F238E27FC236}">
                <a16:creationId xmlns:a16="http://schemas.microsoft.com/office/drawing/2014/main" id="{86732A80-9297-4837-A6BF-04141E5BEF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E8162C-4A77-421C-AA3B-5A961994E76D}"/>
              </a:ext>
            </a:extLst>
          </p:cNvPr>
          <p:cNvSpPr>
            <a:spLocks noGrp="1"/>
          </p:cNvSpPr>
          <p:nvPr>
            <p:ph type="sldNum" sz="quarter" idx="12"/>
          </p:nvPr>
        </p:nvSpPr>
        <p:spPr/>
        <p:txBody>
          <a:bodyPr/>
          <a:lstStyle/>
          <a:p>
            <a:fld id="{A6CB0DAD-F5F2-4543-A1CD-5C354B94EE4D}" type="slidenum">
              <a:rPr lang="en-US" smtClean="0"/>
              <a:t>‹#›</a:t>
            </a:fld>
            <a:endParaRPr lang="en-US"/>
          </a:p>
        </p:txBody>
      </p:sp>
    </p:spTree>
    <p:extLst>
      <p:ext uri="{BB962C8B-B14F-4D97-AF65-F5344CB8AC3E}">
        <p14:creationId xmlns:p14="http://schemas.microsoft.com/office/powerpoint/2010/main" val="2734093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C7030F-B77C-4196-B9AC-C64A1684A3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99F941-33CF-413A-9B5D-A0F085C76D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B4E481-4832-4392-9BA7-BF69D969FC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3807C7-8E06-4250-BBB9-55FBA60DF476}" type="datetimeFigureOut">
              <a:rPr lang="en-US" smtClean="0"/>
              <a:t>5/1/2023</a:t>
            </a:fld>
            <a:endParaRPr lang="en-US"/>
          </a:p>
        </p:txBody>
      </p:sp>
      <p:sp>
        <p:nvSpPr>
          <p:cNvPr id="5" name="Footer Placeholder 4">
            <a:extLst>
              <a:ext uri="{FF2B5EF4-FFF2-40B4-BE49-F238E27FC236}">
                <a16:creationId xmlns:a16="http://schemas.microsoft.com/office/drawing/2014/main" id="{84411D72-66E1-4FC0-A292-2B7BBEC138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C7F29F7-421A-416A-937D-E9C54A4A7C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CB0DAD-F5F2-4543-A1CD-5C354B94EE4D}" type="slidenum">
              <a:rPr lang="en-US" smtClean="0"/>
              <a:t>‹#›</a:t>
            </a:fld>
            <a:endParaRPr lang="en-US"/>
          </a:p>
        </p:txBody>
      </p:sp>
    </p:spTree>
    <p:extLst>
      <p:ext uri="{BB962C8B-B14F-4D97-AF65-F5344CB8AC3E}">
        <p14:creationId xmlns:p14="http://schemas.microsoft.com/office/powerpoint/2010/main" val="20863916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3CA54E-B0CD-4000-A216-B797663A50F7}"/>
              </a:ext>
            </a:extLst>
          </p:cNvPr>
          <p:cNvSpPr>
            <a:spLocks noGrp="1"/>
          </p:cNvSpPr>
          <p:nvPr>
            <p:ph type="title"/>
          </p:nvPr>
        </p:nvSpPr>
        <p:spPr/>
        <p:txBody>
          <a:bodyPr/>
          <a:lstStyle/>
          <a:p>
            <a:pPr algn="ctr"/>
            <a:r>
              <a:rPr lang="en-US" dirty="0"/>
              <a:t>From Bronx Masquerade page 341</a:t>
            </a:r>
          </a:p>
        </p:txBody>
      </p:sp>
      <p:pic>
        <p:nvPicPr>
          <p:cNvPr id="1026" name="Picture 2" descr="Bronx Masquerade [Coretta Scott King Author Award Winner] by Nikki Grimes  9780803725690 | eBay">
            <a:extLst>
              <a:ext uri="{FF2B5EF4-FFF2-40B4-BE49-F238E27FC236}">
                <a16:creationId xmlns:a16="http://schemas.microsoft.com/office/drawing/2014/main" id="{6A391DE9-117C-4173-9485-2310471215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7774" y="2036487"/>
            <a:ext cx="3084029" cy="4117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570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4D616-9A68-47A5-A863-38D72230828A}"/>
              </a:ext>
            </a:extLst>
          </p:cNvPr>
          <p:cNvSpPr>
            <a:spLocks noGrp="1"/>
          </p:cNvSpPr>
          <p:nvPr>
            <p:ph type="title"/>
          </p:nvPr>
        </p:nvSpPr>
        <p:spPr>
          <a:xfrm>
            <a:off x="838200" y="365125"/>
            <a:ext cx="10515600" cy="6492875"/>
          </a:xfrm>
        </p:spPr>
        <p:txBody>
          <a:bodyPr>
            <a:normAutofit fontScale="90000"/>
          </a:bodyPr>
          <a:lstStyle/>
          <a:p>
            <a:r>
              <a:rPr lang="en-US" b="1" dirty="0"/>
              <a:t>What is the main lesson within Grimes's Bronx Masquerade?</a:t>
            </a:r>
            <a:br>
              <a:rPr lang="en-US" b="1" dirty="0"/>
            </a:br>
            <a:r>
              <a:rPr lang="en-US" dirty="0"/>
              <a:t>The main lesson found in Bronx Masquerade is that of developing empathy for others through sharing stories and listening in return. The students in the class come from various backgrounds and, in some instances, initially see each other as enemies. As the students share their personal experiences and struggles with their peers, they realize they are not that much different from one another. Thus, they are able to develop empathy for their fellow peers.</a:t>
            </a:r>
            <a:br>
              <a:rPr lang="en-US" dirty="0"/>
            </a:br>
            <a:endParaRPr lang="en-US" dirty="0"/>
          </a:p>
        </p:txBody>
      </p:sp>
    </p:spTree>
    <p:extLst>
      <p:ext uri="{BB962C8B-B14F-4D97-AF65-F5344CB8AC3E}">
        <p14:creationId xmlns:p14="http://schemas.microsoft.com/office/powerpoint/2010/main" val="1856277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25D51-CD0A-489C-984B-5B438ADA5E34}"/>
              </a:ext>
            </a:extLst>
          </p:cNvPr>
          <p:cNvSpPr>
            <a:spLocks noGrp="1"/>
          </p:cNvSpPr>
          <p:nvPr>
            <p:ph type="title"/>
          </p:nvPr>
        </p:nvSpPr>
        <p:spPr>
          <a:xfrm>
            <a:off x="838200" y="365125"/>
            <a:ext cx="10515600" cy="4326145"/>
          </a:xfrm>
        </p:spPr>
        <p:txBody>
          <a:bodyPr>
            <a:normAutofit/>
          </a:bodyPr>
          <a:lstStyle/>
          <a:p>
            <a:r>
              <a:rPr lang="en-US" b="1" dirty="0"/>
              <a:t>Is Bronx Masquerade based on a true story?</a:t>
            </a:r>
            <a:br>
              <a:rPr lang="en-US" b="1" dirty="0"/>
            </a:br>
            <a:r>
              <a:rPr lang="en-US" dirty="0"/>
              <a:t>While Bronx Masquerade is not based on a true story, Nikki Grimes mentions knowing individuals similar to the characters in the novel while growing up. </a:t>
            </a:r>
          </a:p>
        </p:txBody>
      </p:sp>
      <p:pic>
        <p:nvPicPr>
          <p:cNvPr id="3074" name="Picture 2" descr="Free Story Cliparts, Download Free Story Cliparts png images, Free ClipArts  on Clipart Library">
            <a:extLst>
              <a:ext uri="{FF2B5EF4-FFF2-40B4-BE49-F238E27FC236}">
                <a16:creationId xmlns:a16="http://schemas.microsoft.com/office/drawing/2014/main" id="{C2D98735-6E87-477D-A9DD-88D1D1F1B6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4731" y="4349750"/>
            <a:ext cx="21336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282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1EF25-7632-4B7E-A636-E038D2191661}"/>
              </a:ext>
            </a:extLst>
          </p:cNvPr>
          <p:cNvSpPr>
            <a:spLocks noGrp="1"/>
          </p:cNvSpPr>
          <p:nvPr>
            <p:ph type="title"/>
          </p:nvPr>
        </p:nvSpPr>
        <p:spPr>
          <a:xfrm>
            <a:off x="838200" y="365125"/>
            <a:ext cx="10515600" cy="2417832"/>
          </a:xfrm>
        </p:spPr>
        <p:txBody>
          <a:bodyPr>
            <a:normAutofit fontScale="90000"/>
          </a:bodyPr>
          <a:lstStyle/>
          <a:p>
            <a:r>
              <a:rPr lang="en-US" b="1" dirty="0"/>
              <a:t>What happens at the end of Bronx Masquerade?</a:t>
            </a:r>
            <a:br>
              <a:rPr lang="en-US" b="1" dirty="0"/>
            </a:br>
            <a:r>
              <a:rPr lang="en-US" dirty="0"/>
              <a:t>Basically, this ending is all about </a:t>
            </a:r>
            <a:r>
              <a:rPr lang="en-US" b="1" dirty="0"/>
              <a:t>hope for the </a:t>
            </a:r>
            <a:r>
              <a:rPr lang="en-US" dirty="0"/>
              <a:t>future.</a:t>
            </a:r>
            <a:br>
              <a:rPr lang="en-US" dirty="0"/>
            </a:br>
            <a:endParaRPr lang="en-US" dirty="0"/>
          </a:p>
        </p:txBody>
      </p:sp>
      <p:pic>
        <p:nvPicPr>
          <p:cNvPr id="4098" name="Picture 2" descr="end of a story clipart - Clip Art Library">
            <a:extLst>
              <a:ext uri="{FF2B5EF4-FFF2-40B4-BE49-F238E27FC236}">
                <a16:creationId xmlns:a16="http://schemas.microsoft.com/office/drawing/2014/main" id="{51B06272-E839-4904-B452-92ED3D5FCB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0833" y="2513909"/>
            <a:ext cx="4613956" cy="2592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947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AE2C68-5DD7-4F02-BD56-BED698563E82}"/>
              </a:ext>
            </a:extLst>
          </p:cNvPr>
          <p:cNvSpPr>
            <a:spLocks noGrp="1"/>
          </p:cNvSpPr>
          <p:nvPr>
            <p:ph type="title"/>
          </p:nvPr>
        </p:nvSpPr>
        <p:spPr/>
        <p:txBody>
          <a:bodyPr/>
          <a:lstStyle/>
          <a:p>
            <a:r>
              <a:rPr lang="en-US" dirty="0"/>
              <a:t>Analyze Character page 341</a:t>
            </a:r>
          </a:p>
        </p:txBody>
      </p:sp>
      <p:pic>
        <p:nvPicPr>
          <p:cNvPr id="6" name="Picture 5">
            <a:extLst>
              <a:ext uri="{FF2B5EF4-FFF2-40B4-BE49-F238E27FC236}">
                <a16:creationId xmlns:a16="http://schemas.microsoft.com/office/drawing/2014/main" id="{202765F0-A840-4756-9C6C-DFCAC3B8E24F}"/>
              </a:ext>
            </a:extLst>
          </p:cNvPr>
          <p:cNvPicPr>
            <a:picLocks noChangeAspect="1"/>
          </p:cNvPicPr>
          <p:nvPr/>
        </p:nvPicPr>
        <p:blipFill rotWithShape="1">
          <a:blip r:embed="rId2">
            <a:extLst>
              <a:ext uri="{28A0092B-C50C-407E-A947-70E740481C1C}">
                <a14:useLocalDpi xmlns:a14="http://schemas.microsoft.com/office/drawing/2010/main" val="0"/>
              </a:ext>
            </a:extLst>
          </a:blip>
          <a:srcRect l="47657" r="19868"/>
          <a:stretch/>
        </p:blipFill>
        <p:spPr>
          <a:xfrm rot="16200000">
            <a:off x="4661451" y="-2248772"/>
            <a:ext cx="2869097" cy="11779613"/>
          </a:xfrm>
          <a:prstGeom prst="rect">
            <a:avLst/>
          </a:prstGeom>
        </p:spPr>
      </p:pic>
      <p:sp>
        <p:nvSpPr>
          <p:cNvPr id="7" name="Rectangle 6">
            <a:extLst>
              <a:ext uri="{FF2B5EF4-FFF2-40B4-BE49-F238E27FC236}">
                <a16:creationId xmlns:a16="http://schemas.microsoft.com/office/drawing/2014/main" id="{77B0313D-822D-407B-A543-96E00912C5CD}"/>
              </a:ext>
            </a:extLst>
          </p:cNvPr>
          <p:cNvSpPr/>
          <p:nvPr/>
        </p:nvSpPr>
        <p:spPr>
          <a:xfrm>
            <a:off x="609412" y="2398640"/>
            <a:ext cx="5658865" cy="410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2693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0B0B8-FE0B-43F7-A6AD-C2536EF0C733}"/>
              </a:ext>
            </a:extLst>
          </p:cNvPr>
          <p:cNvSpPr>
            <a:spLocks noGrp="1"/>
          </p:cNvSpPr>
          <p:nvPr>
            <p:ph type="title"/>
          </p:nvPr>
        </p:nvSpPr>
        <p:spPr/>
        <p:txBody>
          <a:bodyPr/>
          <a:lstStyle/>
          <a:p>
            <a:r>
              <a:rPr lang="en-US" dirty="0"/>
              <a:t>Analyze Character page 342</a:t>
            </a:r>
          </a:p>
        </p:txBody>
      </p:sp>
      <p:pic>
        <p:nvPicPr>
          <p:cNvPr id="4" name="Picture 3">
            <a:extLst>
              <a:ext uri="{FF2B5EF4-FFF2-40B4-BE49-F238E27FC236}">
                <a16:creationId xmlns:a16="http://schemas.microsoft.com/office/drawing/2014/main" id="{2A9DD4D8-FBF4-444C-828D-AF71A09C29B3}"/>
              </a:ext>
            </a:extLst>
          </p:cNvPr>
          <p:cNvPicPr>
            <a:picLocks noChangeAspect="1"/>
          </p:cNvPicPr>
          <p:nvPr/>
        </p:nvPicPr>
        <p:blipFill rotWithShape="1">
          <a:blip r:embed="rId2">
            <a:extLst>
              <a:ext uri="{28A0092B-C50C-407E-A947-70E740481C1C}">
                <a14:useLocalDpi xmlns:a14="http://schemas.microsoft.com/office/drawing/2010/main" val="0"/>
              </a:ext>
            </a:extLst>
          </a:blip>
          <a:srcRect r="25791"/>
          <a:stretch/>
        </p:blipFill>
        <p:spPr>
          <a:xfrm rot="16200000">
            <a:off x="3416469" y="-775054"/>
            <a:ext cx="5359061" cy="9628807"/>
          </a:xfrm>
          <a:prstGeom prst="rect">
            <a:avLst/>
          </a:prstGeom>
        </p:spPr>
      </p:pic>
      <p:sp>
        <p:nvSpPr>
          <p:cNvPr id="5" name="Rectangle 4">
            <a:extLst>
              <a:ext uri="{FF2B5EF4-FFF2-40B4-BE49-F238E27FC236}">
                <a16:creationId xmlns:a16="http://schemas.microsoft.com/office/drawing/2014/main" id="{BEED00DE-B94A-424F-AD19-096C8D566BAB}"/>
              </a:ext>
            </a:extLst>
          </p:cNvPr>
          <p:cNvSpPr/>
          <p:nvPr/>
        </p:nvSpPr>
        <p:spPr>
          <a:xfrm>
            <a:off x="1718743" y="1357889"/>
            <a:ext cx="6378510" cy="3412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2226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90203-95C9-4406-ABBD-1A4CE8EE46A1}"/>
              </a:ext>
            </a:extLst>
          </p:cNvPr>
          <p:cNvSpPr>
            <a:spLocks noGrp="1"/>
          </p:cNvSpPr>
          <p:nvPr>
            <p:ph type="title"/>
          </p:nvPr>
        </p:nvSpPr>
        <p:spPr/>
        <p:txBody>
          <a:bodyPr/>
          <a:lstStyle/>
          <a:p>
            <a:r>
              <a:rPr lang="en-US" dirty="0"/>
              <a:t>Language Conventions page 343</a:t>
            </a:r>
          </a:p>
        </p:txBody>
      </p:sp>
      <p:pic>
        <p:nvPicPr>
          <p:cNvPr id="4" name="Picture 3">
            <a:extLst>
              <a:ext uri="{FF2B5EF4-FFF2-40B4-BE49-F238E27FC236}">
                <a16:creationId xmlns:a16="http://schemas.microsoft.com/office/drawing/2014/main" id="{2188F9DB-3264-42E1-B5AE-DA8E00F53600}"/>
              </a:ext>
            </a:extLst>
          </p:cNvPr>
          <p:cNvPicPr>
            <a:picLocks noChangeAspect="1"/>
          </p:cNvPicPr>
          <p:nvPr/>
        </p:nvPicPr>
        <p:blipFill rotWithShape="1">
          <a:blip r:embed="rId2">
            <a:extLst>
              <a:ext uri="{28A0092B-C50C-407E-A947-70E740481C1C}">
                <a14:useLocalDpi xmlns:a14="http://schemas.microsoft.com/office/drawing/2010/main" val="0"/>
              </a:ext>
            </a:extLst>
          </a:blip>
          <a:srcRect l="14083" r="53875"/>
          <a:stretch/>
        </p:blipFill>
        <p:spPr>
          <a:xfrm rot="16200000">
            <a:off x="4645898" y="-1836956"/>
            <a:ext cx="3188369" cy="10664258"/>
          </a:xfrm>
          <a:prstGeom prst="rect">
            <a:avLst/>
          </a:prstGeom>
        </p:spPr>
      </p:pic>
    </p:spTree>
    <p:extLst>
      <p:ext uri="{BB962C8B-B14F-4D97-AF65-F5344CB8AC3E}">
        <p14:creationId xmlns:p14="http://schemas.microsoft.com/office/powerpoint/2010/main" val="309458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5F0EF-942D-4601-8912-0983EDB2DED1}"/>
              </a:ext>
            </a:extLst>
          </p:cNvPr>
          <p:cNvSpPr>
            <a:spLocks noGrp="1"/>
          </p:cNvSpPr>
          <p:nvPr>
            <p:ph type="title"/>
          </p:nvPr>
        </p:nvSpPr>
        <p:spPr/>
        <p:txBody>
          <a:bodyPr/>
          <a:lstStyle/>
          <a:p>
            <a:r>
              <a:rPr lang="en-US" dirty="0"/>
              <a:t>Analyze Structure page 344</a:t>
            </a:r>
          </a:p>
        </p:txBody>
      </p:sp>
      <p:pic>
        <p:nvPicPr>
          <p:cNvPr id="4" name="Picture 3">
            <a:extLst>
              <a:ext uri="{FF2B5EF4-FFF2-40B4-BE49-F238E27FC236}">
                <a16:creationId xmlns:a16="http://schemas.microsoft.com/office/drawing/2014/main" id="{C076FBC6-1A3C-4FE9-B5A3-61A50D64E6F1}"/>
              </a:ext>
            </a:extLst>
          </p:cNvPr>
          <p:cNvPicPr>
            <a:picLocks noChangeAspect="1"/>
          </p:cNvPicPr>
          <p:nvPr/>
        </p:nvPicPr>
        <p:blipFill rotWithShape="1">
          <a:blip r:embed="rId2">
            <a:extLst>
              <a:ext uri="{28A0092B-C50C-407E-A947-70E740481C1C}">
                <a14:useLocalDpi xmlns:a14="http://schemas.microsoft.com/office/drawing/2010/main" val="0"/>
              </a:ext>
            </a:extLst>
          </a:blip>
          <a:srcRect l="12388" r="59516"/>
          <a:stretch/>
        </p:blipFill>
        <p:spPr>
          <a:xfrm rot="16200000">
            <a:off x="4486327" y="-2348635"/>
            <a:ext cx="2987749" cy="10747194"/>
          </a:xfrm>
          <a:prstGeom prst="rect">
            <a:avLst/>
          </a:prstGeom>
        </p:spPr>
      </p:pic>
    </p:spTree>
    <p:extLst>
      <p:ext uri="{BB962C8B-B14F-4D97-AF65-F5344CB8AC3E}">
        <p14:creationId xmlns:p14="http://schemas.microsoft.com/office/powerpoint/2010/main" val="2985991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64DA5-4B2F-4E33-A91B-0411C01F8758}"/>
              </a:ext>
            </a:extLst>
          </p:cNvPr>
          <p:cNvSpPr>
            <a:spLocks noGrp="1"/>
          </p:cNvSpPr>
          <p:nvPr>
            <p:ph type="title"/>
          </p:nvPr>
        </p:nvSpPr>
        <p:spPr/>
        <p:txBody>
          <a:bodyPr/>
          <a:lstStyle/>
          <a:p>
            <a:r>
              <a:rPr lang="en-US" dirty="0"/>
              <a:t>Analyze Structure page 345</a:t>
            </a:r>
          </a:p>
        </p:txBody>
      </p:sp>
      <p:pic>
        <p:nvPicPr>
          <p:cNvPr id="4" name="Picture 3">
            <a:extLst>
              <a:ext uri="{FF2B5EF4-FFF2-40B4-BE49-F238E27FC236}">
                <a16:creationId xmlns:a16="http://schemas.microsoft.com/office/drawing/2014/main" id="{747FF038-4D77-4827-8D03-40C63AC07B19}"/>
              </a:ext>
            </a:extLst>
          </p:cNvPr>
          <p:cNvPicPr>
            <a:picLocks noChangeAspect="1"/>
          </p:cNvPicPr>
          <p:nvPr/>
        </p:nvPicPr>
        <p:blipFill rotWithShape="1">
          <a:blip r:embed="rId2">
            <a:extLst>
              <a:ext uri="{28A0092B-C50C-407E-A947-70E740481C1C}">
                <a14:useLocalDpi xmlns:a14="http://schemas.microsoft.com/office/drawing/2010/main" val="0"/>
              </a:ext>
            </a:extLst>
          </a:blip>
          <a:srcRect l="24935" r="36047"/>
          <a:stretch/>
        </p:blipFill>
        <p:spPr>
          <a:xfrm rot="16200000">
            <a:off x="4195370" y="-1426170"/>
            <a:ext cx="3285348" cy="9519064"/>
          </a:xfrm>
          <a:prstGeom prst="rect">
            <a:avLst/>
          </a:prstGeom>
        </p:spPr>
      </p:pic>
    </p:spTree>
    <p:extLst>
      <p:ext uri="{BB962C8B-B14F-4D97-AF65-F5344CB8AC3E}">
        <p14:creationId xmlns:p14="http://schemas.microsoft.com/office/powerpoint/2010/main" val="4245554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7B0A5-FA97-43C1-AFB1-25BAFE3BAB40}"/>
              </a:ext>
            </a:extLst>
          </p:cNvPr>
          <p:cNvSpPr>
            <a:spLocks noGrp="1"/>
          </p:cNvSpPr>
          <p:nvPr>
            <p:ph type="title"/>
          </p:nvPr>
        </p:nvSpPr>
        <p:spPr/>
        <p:txBody>
          <a:bodyPr/>
          <a:lstStyle/>
          <a:p>
            <a:r>
              <a:rPr lang="en-US" dirty="0"/>
              <a:t>Analyze Characterization page 346</a:t>
            </a:r>
          </a:p>
        </p:txBody>
      </p:sp>
      <p:pic>
        <p:nvPicPr>
          <p:cNvPr id="4" name="Picture 3">
            <a:extLst>
              <a:ext uri="{FF2B5EF4-FFF2-40B4-BE49-F238E27FC236}">
                <a16:creationId xmlns:a16="http://schemas.microsoft.com/office/drawing/2014/main" id="{AA694198-4239-47CA-82E4-4626C2F9C778}"/>
              </a:ext>
            </a:extLst>
          </p:cNvPr>
          <p:cNvPicPr>
            <a:picLocks noChangeAspect="1"/>
          </p:cNvPicPr>
          <p:nvPr/>
        </p:nvPicPr>
        <p:blipFill rotWithShape="1">
          <a:blip r:embed="rId2">
            <a:extLst>
              <a:ext uri="{28A0092B-C50C-407E-A947-70E740481C1C}">
                <a14:useLocalDpi xmlns:a14="http://schemas.microsoft.com/office/drawing/2010/main" val="0"/>
              </a:ext>
            </a:extLst>
          </a:blip>
          <a:srcRect l="26532" r="29831"/>
          <a:stretch/>
        </p:blipFill>
        <p:spPr>
          <a:xfrm rot="16200000">
            <a:off x="4112119" y="-963619"/>
            <a:ext cx="2820401" cy="8617887"/>
          </a:xfrm>
          <a:prstGeom prst="rect">
            <a:avLst/>
          </a:prstGeom>
        </p:spPr>
      </p:pic>
      <p:sp>
        <p:nvSpPr>
          <p:cNvPr id="5" name="Rectangle 4">
            <a:extLst>
              <a:ext uri="{FF2B5EF4-FFF2-40B4-BE49-F238E27FC236}">
                <a16:creationId xmlns:a16="http://schemas.microsoft.com/office/drawing/2014/main" id="{9D03F372-E62E-4ABA-8312-C36D881557EE}"/>
              </a:ext>
            </a:extLst>
          </p:cNvPr>
          <p:cNvSpPr/>
          <p:nvPr/>
        </p:nvSpPr>
        <p:spPr>
          <a:xfrm>
            <a:off x="1713383" y="2153093"/>
            <a:ext cx="1444487"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4349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6DEC4-EE94-4859-A9C3-BC79221B6CEE}"/>
              </a:ext>
            </a:extLst>
          </p:cNvPr>
          <p:cNvSpPr>
            <a:spLocks noGrp="1"/>
          </p:cNvSpPr>
          <p:nvPr>
            <p:ph type="title"/>
          </p:nvPr>
        </p:nvSpPr>
        <p:spPr/>
        <p:txBody>
          <a:bodyPr/>
          <a:lstStyle/>
          <a:p>
            <a:r>
              <a:rPr lang="en-US" dirty="0"/>
              <a:t>Aha Moment  page 346</a:t>
            </a:r>
          </a:p>
        </p:txBody>
      </p:sp>
      <p:pic>
        <p:nvPicPr>
          <p:cNvPr id="4" name="Picture 3">
            <a:extLst>
              <a:ext uri="{FF2B5EF4-FFF2-40B4-BE49-F238E27FC236}">
                <a16:creationId xmlns:a16="http://schemas.microsoft.com/office/drawing/2014/main" id="{0928045C-86CF-4C2E-95F9-847209BF7486}"/>
              </a:ext>
            </a:extLst>
          </p:cNvPr>
          <p:cNvPicPr>
            <a:picLocks noChangeAspect="1"/>
          </p:cNvPicPr>
          <p:nvPr/>
        </p:nvPicPr>
        <p:blipFill rotWithShape="1">
          <a:blip r:embed="rId2">
            <a:extLst>
              <a:ext uri="{28A0092B-C50C-407E-A947-70E740481C1C}">
                <a14:useLocalDpi xmlns:a14="http://schemas.microsoft.com/office/drawing/2010/main" val="0"/>
              </a:ext>
            </a:extLst>
          </a:blip>
          <a:srcRect r="56008"/>
          <a:stretch/>
        </p:blipFill>
        <p:spPr>
          <a:xfrm rot="16200000">
            <a:off x="4265546" y="664263"/>
            <a:ext cx="2256179" cy="6838120"/>
          </a:xfrm>
          <a:prstGeom prst="rect">
            <a:avLst/>
          </a:prstGeom>
        </p:spPr>
      </p:pic>
    </p:spTree>
    <p:extLst>
      <p:ext uri="{BB962C8B-B14F-4D97-AF65-F5344CB8AC3E}">
        <p14:creationId xmlns:p14="http://schemas.microsoft.com/office/powerpoint/2010/main" val="1999975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B97EC-86D5-4426-B810-D16BEA79F6A5}"/>
              </a:ext>
            </a:extLst>
          </p:cNvPr>
          <p:cNvSpPr>
            <a:spLocks noGrp="1"/>
          </p:cNvSpPr>
          <p:nvPr>
            <p:ph type="title"/>
          </p:nvPr>
        </p:nvSpPr>
        <p:spPr>
          <a:xfrm>
            <a:off x="838200" y="365125"/>
            <a:ext cx="10515600" cy="2656371"/>
          </a:xfrm>
        </p:spPr>
        <p:txBody>
          <a:bodyPr>
            <a:normAutofit fontScale="90000"/>
          </a:bodyPr>
          <a:lstStyle/>
          <a:p>
            <a:r>
              <a:rPr lang="en-US" b="1" dirty="0"/>
              <a:t>What are the main conflicts in Bronx Masquerade?</a:t>
            </a:r>
            <a:br>
              <a:rPr lang="en-US" b="1" dirty="0"/>
            </a:br>
            <a:r>
              <a:rPr lang="en-US" dirty="0"/>
              <a:t>The main conflicts in Bronx Masquerade are the racial tension students face, and resulting cultural differences between the students.</a:t>
            </a:r>
            <a:br>
              <a:rPr lang="en-US" dirty="0"/>
            </a:br>
            <a:endParaRPr lang="en-US" dirty="0"/>
          </a:p>
        </p:txBody>
      </p:sp>
      <p:pic>
        <p:nvPicPr>
          <p:cNvPr id="2050" name="Picture 2" descr="The conflict Stock Illustrations. 23,229 The conflict clip art images and  royalty free illustrations available to search from thousands of EPS vector  clipart and stock art producers.">
            <a:extLst>
              <a:ext uri="{FF2B5EF4-FFF2-40B4-BE49-F238E27FC236}">
                <a16:creationId xmlns:a16="http://schemas.microsoft.com/office/drawing/2014/main" id="{F1A2DAEE-D8B0-4DF0-89CC-DCDCCFD2A9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2556" y="3021496"/>
            <a:ext cx="4227444" cy="2450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2932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220</Words>
  <Application>Microsoft Office PowerPoint</Application>
  <PresentationFormat>Widescreen</PresentationFormat>
  <Paragraphs>12</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From Bronx Masquerade page 341</vt:lpstr>
      <vt:lpstr>Analyze Character page 341</vt:lpstr>
      <vt:lpstr>Analyze Character page 342</vt:lpstr>
      <vt:lpstr>Language Conventions page 343</vt:lpstr>
      <vt:lpstr>Analyze Structure page 344</vt:lpstr>
      <vt:lpstr>Analyze Structure page 345</vt:lpstr>
      <vt:lpstr>Analyze Characterization page 346</vt:lpstr>
      <vt:lpstr>Aha Moment  page 346</vt:lpstr>
      <vt:lpstr>What are the main conflicts in Bronx Masquerade? The main conflicts in Bronx Masquerade are the racial tension students face, and resulting cultural differences between the students. </vt:lpstr>
      <vt:lpstr>What is the main lesson within Grimes's Bronx Masquerade? The main lesson found in Bronx Masquerade is that of developing empathy for others through sharing stories and listening in return. The students in the class come from various backgrounds and, in some instances, initially see each other as enemies. As the students share their personal experiences and struggles with their peers, they realize they are not that much different from one another. Thus, they are able to develop empathy for their fellow peers. </vt:lpstr>
      <vt:lpstr>Is Bronx Masquerade based on a true story? While Bronx Masquerade is not based on a true story, Nikki Grimes mentions knowing individuals similar to the characters in the novel while growing up. </vt:lpstr>
      <vt:lpstr>What happens at the end of Bronx Masquerade? Basically, this ending is all about hope for the future.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L.Mriesh</dc:creator>
  <cp:lastModifiedBy>L.Mriesh</cp:lastModifiedBy>
  <cp:revision>27</cp:revision>
  <dcterms:created xsi:type="dcterms:W3CDTF">2023-03-30T08:40:19Z</dcterms:created>
  <dcterms:modified xsi:type="dcterms:W3CDTF">2023-05-01T11:28:19Z</dcterms:modified>
</cp:coreProperties>
</file>