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57" r:id="rId4"/>
    <p:sldId id="258" r:id="rId5"/>
    <p:sldId id="259" r:id="rId6"/>
    <p:sldId id="260" r:id="rId7"/>
    <p:sldId id="261" r:id="rId8"/>
    <p:sldId id="262" r:id="rId9"/>
    <p:sldId id="263" r:id="rId10"/>
    <p:sldId id="264" r:id="rId11"/>
    <p:sldId id="265" r:id="rId12"/>
    <p:sldId id="266" r:id="rId13"/>
    <p:sldId id="267" r:id="rId14"/>
    <p:sldId id="269" r:id="rId15"/>
    <p:sldId id="270" r:id="rId16"/>
    <p:sldId id="272" r:id="rId17"/>
    <p:sldId id="273"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DB613F-2553-4F9D-937A-367B81B2515E}" v="47" dt="2023-04-02T07:53:53.9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bna Mreish" userId="9a9e7a46e6103fe9" providerId="LiveId" clId="{F5DB613F-2553-4F9D-937A-367B81B2515E}"/>
    <pc:docChg chg="undo custSel addSld modSld">
      <pc:chgData name="Lubna Mreish" userId="9a9e7a46e6103fe9" providerId="LiveId" clId="{F5DB613F-2553-4F9D-937A-367B81B2515E}" dt="2023-04-02T07:53:53.907" v="112" actId="1076"/>
      <pc:docMkLst>
        <pc:docMk/>
      </pc:docMkLst>
      <pc:sldChg chg="addSp modSp mod setBg">
        <pc:chgData name="Lubna Mreish" userId="9a9e7a46e6103fe9" providerId="LiveId" clId="{F5DB613F-2553-4F9D-937A-367B81B2515E}" dt="2023-04-02T07:45:29.528" v="89" actId="113"/>
        <pc:sldMkLst>
          <pc:docMk/>
          <pc:sldMk cId="361814220" sldId="256"/>
        </pc:sldMkLst>
        <pc:spChg chg="mod">
          <ac:chgData name="Lubna Mreish" userId="9a9e7a46e6103fe9" providerId="LiveId" clId="{F5DB613F-2553-4F9D-937A-367B81B2515E}" dt="2023-04-02T07:45:29.528" v="89" actId="113"/>
          <ac:spMkLst>
            <pc:docMk/>
            <pc:sldMk cId="361814220" sldId="256"/>
            <ac:spMk id="4" creationId="{8E0CCBA8-850B-4149-485C-39A7DE56D768}"/>
          </ac:spMkLst>
        </pc:spChg>
        <pc:spChg chg="mod">
          <ac:chgData name="Lubna Mreish" userId="9a9e7a46e6103fe9" providerId="LiveId" clId="{F5DB613F-2553-4F9D-937A-367B81B2515E}" dt="2023-04-02T07:45:22.247" v="86" actId="255"/>
          <ac:spMkLst>
            <pc:docMk/>
            <pc:sldMk cId="361814220" sldId="256"/>
            <ac:spMk id="6" creationId="{7DA8CD41-6B0F-6F9A-BFC9-4387A5ACD0C3}"/>
          </ac:spMkLst>
        </pc:spChg>
        <pc:spChg chg="add">
          <ac:chgData name="Lubna Mreish" userId="9a9e7a46e6103fe9" providerId="LiveId" clId="{F5DB613F-2553-4F9D-937A-367B81B2515E}" dt="2023-04-02T07:27:35.723" v="6" actId="26606"/>
          <ac:spMkLst>
            <pc:docMk/>
            <pc:sldMk cId="361814220" sldId="256"/>
            <ac:spMk id="12" creationId="{F13C74B1-5B17-4795-BED0-7140497B445A}"/>
          </ac:spMkLst>
        </pc:spChg>
        <pc:spChg chg="add">
          <ac:chgData name="Lubna Mreish" userId="9a9e7a46e6103fe9" providerId="LiveId" clId="{F5DB613F-2553-4F9D-937A-367B81B2515E}" dt="2023-04-02T07:27:35.723" v="6" actId="26606"/>
          <ac:spMkLst>
            <pc:docMk/>
            <pc:sldMk cId="361814220" sldId="256"/>
            <ac:spMk id="14" creationId="{D4974D33-8DC5-464E-8C6D-BE58F0669C17}"/>
          </ac:spMkLst>
        </pc:spChg>
        <pc:picChg chg="add mod">
          <ac:chgData name="Lubna Mreish" userId="9a9e7a46e6103fe9" providerId="LiveId" clId="{F5DB613F-2553-4F9D-937A-367B81B2515E}" dt="2023-04-02T07:27:35.723" v="6" actId="26606"/>
          <ac:picMkLst>
            <pc:docMk/>
            <pc:sldMk cId="361814220" sldId="256"/>
            <ac:picMk id="7" creationId="{61D05BBD-A9CD-4F72-55F1-A1F6F098E49D}"/>
          </ac:picMkLst>
        </pc:picChg>
      </pc:sldChg>
      <pc:sldChg chg="addSp delSp modSp mod setBg">
        <pc:chgData name="Lubna Mreish" userId="9a9e7a46e6103fe9" providerId="LiveId" clId="{F5DB613F-2553-4F9D-937A-367B81B2515E}" dt="2023-04-02T07:29:00.622" v="14" actId="255"/>
        <pc:sldMkLst>
          <pc:docMk/>
          <pc:sldMk cId="2341563357" sldId="257"/>
        </pc:sldMkLst>
        <pc:spChg chg="mod ord">
          <ac:chgData name="Lubna Mreish" userId="9a9e7a46e6103fe9" providerId="LiveId" clId="{F5DB613F-2553-4F9D-937A-367B81B2515E}" dt="2023-04-02T07:29:00.622" v="14" actId="255"/>
          <ac:spMkLst>
            <pc:docMk/>
            <pc:sldMk cId="2341563357" sldId="257"/>
            <ac:spMk id="5" creationId="{5E9008BA-1E66-4906-3A15-32313DFFE354}"/>
          </ac:spMkLst>
        </pc:spChg>
        <pc:spChg chg="add">
          <ac:chgData name="Lubna Mreish" userId="9a9e7a46e6103fe9" providerId="LiveId" clId="{F5DB613F-2553-4F9D-937A-367B81B2515E}" dt="2023-04-02T07:28:49.319" v="13" actId="26606"/>
          <ac:spMkLst>
            <pc:docMk/>
            <pc:sldMk cId="2341563357" sldId="257"/>
            <ac:spMk id="1028" creationId="{D7A453D2-15D8-4403-815F-291FA16340D9}"/>
          </ac:spMkLst>
        </pc:spChg>
        <pc:spChg chg="add">
          <ac:chgData name="Lubna Mreish" userId="9a9e7a46e6103fe9" providerId="LiveId" clId="{F5DB613F-2553-4F9D-937A-367B81B2515E}" dt="2023-04-02T07:28:49.319" v="13" actId="26606"/>
          <ac:spMkLst>
            <pc:docMk/>
            <pc:sldMk cId="2341563357" sldId="257"/>
            <ac:spMk id="1029" creationId="{8161EA6B-09CA-445B-AB0D-8DF76FA92DEF}"/>
          </ac:spMkLst>
        </pc:spChg>
        <pc:spChg chg="add del">
          <ac:chgData name="Lubna Mreish" userId="9a9e7a46e6103fe9" providerId="LiveId" clId="{F5DB613F-2553-4F9D-937A-367B81B2515E}" dt="2023-04-02T07:28:45.353" v="12" actId="26606"/>
          <ac:spMkLst>
            <pc:docMk/>
            <pc:sldMk cId="2341563357" sldId="257"/>
            <ac:spMk id="1031" creationId="{C3896A03-3945-419A-B66B-4EE266EDD152}"/>
          </ac:spMkLst>
        </pc:spChg>
        <pc:spChg chg="add del">
          <ac:chgData name="Lubna Mreish" userId="9a9e7a46e6103fe9" providerId="LiveId" clId="{F5DB613F-2553-4F9D-937A-367B81B2515E}" dt="2023-04-02T07:28:45.353" v="12" actId="26606"/>
          <ac:spMkLst>
            <pc:docMk/>
            <pc:sldMk cId="2341563357" sldId="257"/>
            <ac:spMk id="1033" creationId="{B34F5AD2-EDBD-4BBD-A55C-EAFFD0C7097A}"/>
          </ac:spMkLst>
        </pc:spChg>
        <pc:spChg chg="add del">
          <ac:chgData name="Lubna Mreish" userId="9a9e7a46e6103fe9" providerId="LiveId" clId="{F5DB613F-2553-4F9D-937A-367B81B2515E}" dt="2023-04-02T07:28:45.353" v="12" actId="26606"/>
          <ac:spMkLst>
            <pc:docMk/>
            <pc:sldMk cId="2341563357" sldId="257"/>
            <ac:spMk id="1035" creationId="{450D3AD2-FA80-415F-A9CE-54D884561CD7}"/>
          </ac:spMkLst>
        </pc:spChg>
        <pc:spChg chg="add">
          <ac:chgData name="Lubna Mreish" userId="9a9e7a46e6103fe9" providerId="LiveId" clId="{F5DB613F-2553-4F9D-937A-367B81B2515E}" dt="2023-04-02T07:28:49.319" v="13" actId="26606"/>
          <ac:spMkLst>
            <pc:docMk/>
            <pc:sldMk cId="2341563357" sldId="257"/>
            <ac:spMk id="1043" creationId="{B8114C98-A349-4111-A123-E8EAB86ABE30}"/>
          </ac:spMkLst>
        </pc:spChg>
        <pc:spChg chg="add">
          <ac:chgData name="Lubna Mreish" userId="9a9e7a46e6103fe9" providerId="LiveId" clId="{F5DB613F-2553-4F9D-937A-367B81B2515E}" dt="2023-04-02T07:28:49.319" v="13" actId="26606"/>
          <ac:spMkLst>
            <pc:docMk/>
            <pc:sldMk cId="2341563357" sldId="257"/>
            <ac:spMk id="1051" creationId="{E2D3D3F2-ABBB-4453-B1C5-1BEBF7E4DD56}"/>
          </ac:spMkLst>
        </pc:spChg>
        <pc:spChg chg="add">
          <ac:chgData name="Lubna Mreish" userId="9a9e7a46e6103fe9" providerId="LiveId" clId="{F5DB613F-2553-4F9D-937A-367B81B2515E}" dt="2023-04-02T07:28:49.319" v="13" actId="26606"/>
          <ac:spMkLst>
            <pc:docMk/>
            <pc:sldMk cId="2341563357" sldId="257"/>
            <ac:spMk id="1065" creationId="{773AEA78-C03B-40B7-9D11-DC022119D577}"/>
          </ac:spMkLst>
        </pc:spChg>
        <pc:grpChg chg="add">
          <ac:chgData name="Lubna Mreish" userId="9a9e7a46e6103fe9" providerId="LiveId" clId="{F5DB613F-2553-4F9D-937A-367B81B2515E}" dt="2023-04-02T07:28:49.319" v="13" actId="26606"/>
          <ac:grpSpMkLst>
            <pc:docMk/>
            <pc:sldMk cId="2341563357" sldId="257"/>
            <ac:grpSpMk id="1030" creationId="{913B067F-3154-4968-A886-DF93A787EC44}"/>
          </ac:grpSpMkLst>
        </pc:grpChg>
        <pc:grpChg chg="add">
          <ac:chgData name="Lubna Mreish" userId="9a9e7a46e6103fe9" providerId="LiveId" clId="{F5DB613F-2553-4F9D-937A-367B81B2515E}" dt="2023-04-02T07:28:49.319" v="13" actId="26606"/>
          <ac:grpSpMkLst>
            <pc:docMk/>
            <pc:sldMk cId="2341563357" sldId="257"/>
            <ac:grpSpMk id="1045" creationId="{670FB431-AE18-414D-92F4-1D12D1991152}"/>
          </ac:grpSpMkLst>
        </pc:grpChg>
        <pc:grpChg chg="add">
          <ac:chgData name="Lubna Mreish" userId="9a9e7a46e6103fe9" providerId="LiveId" clId="{F5DB613F-2553-4F9D-937A-367B81B2515E}" dt="2023-04-02T07:28:49.319" v="13" actId="26606"/>
          <ac:grpSpMkLst>
            <pc:docMk/>
            <pc:sldMk cId="2341563357" sldId="257"/>
            <ac:grpSpMk id="1053" creationId="{8214E4A5-A0D2-42C4-8D14-D2A7E495F041}"/>
          </ac:grpSpMkLst>
        </pc:grpChg>
        <pc:grpChg chg="add">
          <ac:chgData name="Lubna Mreish" userId="9a9e7a46e6103fe9" providerId="LiveId" clId="{F5DB613F-2553-4F9D-937A-367B81B2515E}" dt="2023-04-02T07:28:49.319" v="13" actId="26606"/>
          <ac:grpSpMkLst>
            <pc:docMk/>
            <pc:sldMk cId="2341563357" sldId="257"/>
            <ac:grpSpMk id="1059" creationId="{1F4E1649-4D1F-4A91-AF97-A254BFDD524D}"/>
          </ac:grpSpMkLst>
        </pc:grpChg>
        <pc:picChg chg="add mod">
          <ac:chgData name="Lubna Mreish" userId="9a9e7a46e6103fe9" providerId="LiveId" clId="{F5DB613F-2553-4F9D-937A-367B81B2515E}" dt="2023-04-02T07:28:49.319" v="13" actId="26606"/>
          <ac:picMkLst>
            <pc:docMk/>
            <pc:sldMk cId="2341563357" sldId="257"/>
            <ac:picMk id="1026" creationId="{3B0DF40E-A555-BA22-DA92-51E7420882F7}"/>
          </ac:picMkLst>
        </pc:picChg>
      </pc:sldChg>
      <pc:sldChg chg="addSp delSp modSp mod setBg">
        <pc:chgData name="Lubna Mreish" userId="9a9e7a46e6103fe9" providerId="LiveId" clId="{F5DB613F-2553-4F9D-937A-367B81B2515E}" dt="2023-04-02T07:32:42.778" v="31" actId="255"/>
        <pc:sldMkLst>
          <pc:docMk/>
          <pc:sldMk cId="419161532" sldId="258"/>
        </pc:sldMkLst>
        <pc:spChg chg="add del mod ord">
          <ac:chgData name="Lubna Mreish" userId="9a9e7a46e6103fe9" providerId="LiveId" clId="{F5DB613F-2553-4F9D-937A-367B81B2515E}" dt="2023-04-02T07:32:42.778" v="31" actId="255"/>
          <ac:spMkLst>
            <pc:docMk/>
            <pc:sldMk cId="419161532" sldId="258"/>
            <ac:spMk id="3" creationId="{86DD77C5-78B3-69F8-8F63-D85B14D437B0}"/>
          </ac:spMkLst>
        </pc:spChg>
        <pc:spChg chg="add del">
          <ac:chgData name="Lubna Mreish" userId="9a9e7a46e6103fe9" providerId="LiveId" clId="{F5DB613F-2553-4F9D-937A-367B81B2515E}" dt="2023-04-02T07:32:33.136" v="30" actId="26606"/>
          <ac:spMkLst>
            <pc:docMk/>
            <pc:sldMk cId="419161532" sldId="258"/>
            <ac:spMk id="2055" creationId="{9D25F302-27C5-414F-97F8-6EA0A6C028BA}"/>
          </ac:spMkLst>
        </pc:spChg>
        <pc:spChg chg="add del">
          <ac:chgData name="Lubna Mreish" userId="9a9e7a46e6103fe9" providerId="LiveId" clId="{F5DB613F-2553-4F9D-937A-367B81B2515E}" dt="2023-04-02T07:32:33.136" v="30" actId="26606"/>
          <ac:spMkLst>
            <pc:docMk/>
            <pc:sldMk cId="419161532" sldId="258"/>
            <ac:spMk id="2057" creationId="{830A36F8-48C2-4842-A87B-8CE8DF4E7FD2}"/>
          </ac:spMkLst>
        </pc:spChg>
        <pc:spChg chg="add del">
          <ac:chgData name="Lubna Mreish" userId="9a9e7a46e6103fe9" providerId="LiveId" clId="{F5DB613F-2553-4F9D-937A-367B81B2515E}" dt="2023-04-02T07:32:33.136" v="30" actId="26606"/>
          <ac:spMkLst>
            <pc:docMk/>
            <pc:sldMk cId="419161532" sldId="258"/>
            <ac:spMk id="2059" creationId="{086A5A31-B10A-4793-84D4-D785959AE5B8}"/>
          </ac:spMkLst>
        </pc:spChg>
        <pc:spChg chg="add">
          <ac:chgData name="Lubna Mreish" userId="9a9e7a46e6103fe9" providerId="LiveId" clId="{F5DB613F-2553-4F9D-937A-367B81B2515E}" dt="2023-04-02T07:32:33.136" v="30" actId="26606"/>
          <ac:spMkLst>
            <pc:docMk/>
            <pc:sldMk cId="419161532" sldId="258"/>
            <ac:spMk id="2064" creationId="{45D37F4E-DDB4-456B-97E0-9937730A039F}"/>
          </ac:spMkLst>
        </pc:spChg>
        <pc:spChg chg="add">
          <ac:chgData name="Lubna Mreish" userId="9a9e7a46e6103fe9" providerId="LiveId" clId="{F5DB613F-2553-4F9D-937A-367B81B2515E}" dt="2023-04-02T07:32:33.136" v="30" actId="26606"/>
          <ac:spMkLst>
            <pc:docMk/>
            <pc:sldMk cId="419161532" sldId="258"/>
            <ac:spMk id="2066" creationId="{B2DD41CD-8F47-4F56-AD12-4E2FF7696987}"/>
          </ac:spMkLst>
        </pc:spChg>
        <pc:picChg chg="add mod ord">
          <ac:chgData name="Lubna Mreish" userId="9a9e7a46e6103fe9" providerId="LiveId" clId="{F5DB613F-2553-4F9D-937A-367B81B2515E}" dt="2023-04-02T07:32:33.136" v="30" actId="26606"/>
          <ac:picMkLst>
            <pc:docMk/>
            <pc:sldMk cId="419161532" sldId="258"/>
            <ac:picMk id="2050" creationId="{1A3C2771-3315-5814-133B-CABB8F9E9D33}"/>
          </ac:picMkLst>
        </pc:picChg>
      </pc:sldChg>
      <pc:sldChg chg="addSp modSp mod setBg">
        <pc:chgData name="Lubna Mreish" userId="9a9e7a46e6103fe9" providerId="LiveId" clId="{F5DB613F-2553-4F9D-937A-367B81B2515E}" dt="2023-04-02T07:33:56.739" v="39" actId="1076"/>
        <pc:sldMkLst>
          <pc:docMk/>
          <pc:sldMk cId="2062826872" sldId="259"/>
        </pc:sldMkLst>
        <pc:spChg chg="mod ord">
          <ac:chgData name="Lubna Mreish" userId="9a9e7a46e6103fe9" providerId="LiveId" clId="{F5DB613F-2553-4F9D-937A-367B81B2515E}" dt="2023-04-02T07:33:42.469" v="37" actId="255"/>
          <ac:spMkLst>
            <pc:docMk/>
            <pc:sldMk cId="2062826872" sldId="259"/>
            <ac:spMk id="3" creationId="{926BAAC3-95DF-5E20-51C6-D5F6BEC2C8FE}"/>
          </ac:spMkLst>
        </pc:spChg>
        <pc:spChg chg="add">
          <ac:chgData name="Lubna Mreish" userId="9a9e7a46e6103fe9" providerId="LiveId" clId="{F5DB613F-2553-4F9D-937A-367B81B2515E}" dt="2023-04-02T07:33:36.954" v="36" actId="26606"/>
          <ac:spMkLst>
            <pc:docMk/>
            <pc:sldMk cId="2062826872" sldId="259"/>
            <ac:spMk id="3079" creationId="{8FC9BE17-9A7B-462D-AE50-3D8777387304}"/>
          </ac:spMkLst>
        </pc:spChg>
        <pc:spChg chg="add">
          <ac:chgData name="Lubna Mreish" userId="9a9e7a46e6103fe9" providerId="LiveId" clId="{F5DB613F-2553-4F9D-937A-367B81B2515E}" dt="2023-04-02T07:33:36.954" v="36" actId="26606"/>
          <ac:spMkLst>
            <pc:docMk/>
            <pc:sldMk cId="2062826872" sldId="259"/>
            <ac:spMk id="3081" creationId="{3EBE8569-6AEC-4B8C-8D53-2DE337CDBA65}"/>
          </ac:spMkLst>
        </pc:spChg>
        <pc:spChg chg="add">
          <ac:chgData name="Lubna Mreish" userId="9a9e7a46e6103fe9" providerId="LiveId" clId="{F5DB613F-2553-4F9D-937A-367B81B2515E}" dt="2023-04-02T07:33:36.954" v="36" actId="26606"/>
          <ac:spMkLst>
            <pc:docMk/>
            <pc:sldMk cId="2062826872" sldId="259"/>
            <ac:spMk id="3083" creationId="{55D4142C-5077-457F-A6AD-3FECFDB39685}"/>
          </ac:spMkLst>
        </pc:spChg>
        <pc:spChg chg="add">
          <ac:chgData name="Lubna Mreish" userId="9a9e7a46e6103fe9" providerId="LiveId" clId="{F5DB613F-2553-4F9D-937A-367B81B2515E}" dt="2023-04-02T07:33:36.954" v="36" actId="26606"/>
          <ac:spMkLst>
            <pc:docMk/>
            <pc:sldMk cId="2062826872" sldId="259"/>
            <ac:spMk id="3085" creationId="{7A5F0580-5EE9-419F-96EE-B6529EF6E7D0}"/>
          </ac:spMkLst>
        </pc:spChg>
        <pc:picChg chg="add mod">
          <ac:chgData name="Lubna Mreish" userId="9a9e7a46e6103fe9" providerId="LiveId" clId="{F5DB613F-2553-4F9D-937A-367B81B2515E}" dt="2023-04-02T07:33:56.739" v="39" actId="1076"/>
          <ac:picMkLst>
            <pc:docMk/>
            <pc:sldMk cId="2062826872" sldId="259"/>
            <ac:picMk id="3074" creationId="{3819E751-C1C0-95CE-C4D4-DEFD5AFCBB8D}"/>
          </ac:picMkLst>
        </pc:picChg>
      </pc:sldChg>
      <pc:sldChg chg="addSp modSp mod setBg">
        <pc:chgData name="Lubna Mreish" userId="9a9e7a46e6103fe9" providerId="LiveId" clId="{F5DB613F-2553-4F9D-937A-367B81B2515E}" dt="2023-04-02T07:34:59.581" v="44" actId="255"/>
        <pc:sldMkLst>
          <pc:docMk/>
          <pc:sldMk cId="1484503722" sldId="260"/>
        </pc:sldMkLst>
        <pc:spChg chg="mod">
          <ac:chgData name="Lubna Mreish" userId="9a9e7a46e6103fe9" providerId="LiveId" clId="{F5DB613F-2553-4F9D-937A-367B81B2515E}" dt="2023-04-02T07:34:59.581" v="44" actId="255"/>
          <ac:spMkLst>
            <pc:docMk/>
            <pc:sldMk cId="1484503722" sldId="260"/>
            <ac:spMk id="3" creationId="{011A0F3E-589C-5E48-0770-8054843255DA}"/>
          </ac:spMkLst>
        </pc:spChg>
        <pc:spChg chg="add">
          <ac:chgData name="Lubna Mreish" userId="9a9e7a46e6103fe9" providerId="LiveId" clId="{F5DB613F-2553-4F9D-937A-367B81B2515E}" dt="2023-04-02T07:34:46.251" v="43" actId="26606"/>
          <ac:spMkLst>
            <pc:docMk/>
            <pc:sldMk cId="1484503722" sldId="260"/>
            <ac:spMk id="4103" creationId="{8DF66CB0-1AD6-4D8C-BE70-897ADA64FEDA}"/>
          </ac:spMkLst>
        </pc:spChg>
        <pc:spChg chg="add">
          <ac:chgData name="Lubna Mreish" userId="9a9e7a46e6103fe9" providerId="LiveId" clId="{F5DB613F-2553-4F9D-937A-367B81B2515E}" dt="2023-04-02T07:34:46.251" v="43" actId="26606"/>
          <ac:spMkLst>
            <pc:docMk/>
            <pc:sldMk cId="1484503722" sldId="260"/>
            <ac:spMk id="4105" creationId="{24C3B26D-D43F-467B-B943-E20A45E780EF}"/>
          </ac:spMkLst>
        </pc:spChg>
        <pc:picChg chg="add mod">
          <ac:chgData name="Lubna Mreish" userId="9a9e7a46e6103fe9" providerId="LiveId" clId="{F5DB613F-2553-4F9D-937A-367B81B2515E}" dt="2023-04-02T07:34:46.251" v="43" actId="26606"/>
          <ac:picMkLst>
            <pc:docMk/>
            <pc:sldMk cId="1484503722" sldId="260"/>
            <ac:picMk id="4098" creationId="{A09E83A2-3258-48AD-6AFF-B3BD014568E1}"/>
          </ac:picMkLst>
        </pc:picChg>
      </pc:sldChg>
      <pc:sldChg chg="addSp delSp modSp mod setBg">
        <pc:chgData name="Lubna Mreish" userId="9a9e7a46e6103fe9" providerId="LiveId" clId="{F5DB613F-2553-4F9D-937A-367B81B2515E}" dt="2023-04-02T07:36:51.965" v="50" actId="255"/>
        <pc:sldMkLst>
          <pc:docMk/>
          <pc:sldMk cId="1573476740" sldId="261"/>
        </pc:sldMkLst>
        <pc:spChg chg="mod ord">
          <ac:chgData name="Lubna Mreish" userId="9a9e7a46e6103fe9" providerId="LiveId" clId="{F5DB613F-2553-4F9D-937A-367B81B2515E}" dt="2023-04-02T07:36:51.965" v="50" actId="255"/>
          <ac:spMkLst>
            <pc:docMk/>
            <pc:sldMk cId="1573476740" sldId="261"/>
            <ac:spMk id="3" creationId="{A8BB4777-AD97-EE61-2C5C-2DB2CE475667}"/>
          </ac:spMkLst>
        </pc:spChg>
        <pc:spChg chg="add del">
          <ac:chgData name="Lubna Mreish" userId="9a9e7a46e6103fe9" providerId="LiveId" clId="{F5DB613F-2553-4F9D-937A-367B81B2515E}" dt="2023-04-02T07:36:44.185" v="48" actId="26606"/>
          <ac:spMkLst>
            <pc:docMk/>
            <pc:sldMk cId="1573476740" sldId="261"/>
            <ac:spMk id="5127" creationId="{B95B9BA8-1D69-4796-85F5-B6D0BD52354B}"/>
          </ac:spMkLst>
        </pc:spChg>
        <pc:spChg chg="add">
          <ac:chgData name="Lubna Mreish" userId="9a9e7a46e6103fe9" providerId="LiveId" clId="{F5DB613F-2553-4F9D-937A-367B81B2515E}" dt="2023-04-02T07:36:44.185" v="49" actId="26606"/>
          <ac:spMkLst>
            <pc:docMk/>
            <pc:sldMk cId="1573476740" sldId="261"/>
            <ac:spMk id="5133" creationId="{45D37F4E-DDB4-456B-97E0-9937730A039F}"/>
          </ac:spMkLst>
        </pc:spChg>
        <pc:spChg chg="add">
          <ac:chgData name="Lubna Mreish" userId="9a9e7a46e6103fe9" providerId="LiveId" clId="{F5DB613F-2553-4F9D-937A-367B81B2515E}" dt="2023-04-02T07:36:44.185" v="49" actId="26606"/>
          <ac:spMkLst>
            <pc:docMk/>
            <pc:sldMk cId="1573476740" sldId="261"/>
            <ac:spMk id="5134" creationId="{B2DD41CD-8F47-4F56-AD12-4E2FF7696987}"/>
          </ac:spMkLst>
        </pc:spChg>
        <pc:grpChg chg="add del">
          <ac:chgData name="Lubna Mreish" userId="9a9e7a46e6103fe9" providerId="LiveId" clId="{F5DB613F-2553-4F9D-937A-367B81B2515E}" dt="2023-04-02T07:36:44.185" v="48" actId="26606"/>
          <ac:grpSpMkLst>
            <pc:docMk/>
            <pc:sldMk cId="1573476740" sldId="261"/>
            <ac:grpSpMk id="5129" creationId="{0EAC7AFE-68C0-41EB-A1C7-108E60D7C338}"/>
          </ac:grpSpMkLst>
        </pc:grpChg>
        <pc:picChg chg="add mod">
          <ac:chgData name="Lubna Mreish" userId="9a9e7a46e6103fe9" providerId="LiveId" clId="{F5DB613F-2553-4F9D-937A-367B81B2515E}" dt="2023-04-02T07:36:44.185" v="49" actId="26606"/>
          <ac:picMkLst>
            <pc:docMk/>
            <pc:sldMk cId="1573476740" sldId="261"/>
            <ac:picMk id="5122" creationId="{8CB4F865-CADF-743E-F38D-D5B2A6C8C0C2}"/>
          </ac:picMkLst>
        </pc:picChg>
      </pc:sldChg>
      <pc:sldChg chg="addSp modSp mod setBg">
        <pc:chgData name="Lubna Mreish" userId="9a9e7a46e6103fe9" providerId="LiveId" clId="{F5DB613F-2553-4F9D-937A-367B81B2515E}" dt="2023-04-02T07:38:07.336" v="53" actId="255"/>
        <pc:sldMkLst>
          <pc:docMk/>
          <pc:sldMk cId="3459890106" sldId="262"/>
        </pc:sldMkLst>
        <pc:spChg chg="mod ord">
          <ac:chgData name="Lubna Mreish" userId="9a9e7a46e6103fe9" providerId="LiveId" clId="{F5DB613F-2553-4F9D-937A-367B81B2515E}" dt="2023-04-02T07:38:07.336" v="53" actId="255"/>
          <ac:spMkLst>
            <pc:docMk/>
            <pc:sldMk cId="3459890106" sldId="262"/>
            <ac:spMk id="3" creationId="{8360843B-555F-EF10-74B3-513A35974F52}"/>
          </ac:spMkLst>
        </pc:spChg>
        <pc:spChg chg="add">
          <ac:chgData name="Lubna Mreish" userId="9a9e7a46e6103fe9" providerId="LiveId" clId="{F5DB613F-2553-4F9D-937A-367B81B2515E}" dt="2023-04-02T07:37:51.673" v="52" actId="26606"/>
          <ac:spMkLst>
            <pc:docMk/>
            <pc:sldMk cId="3459890106" sldId="262"/>
            <ac:spMk id="6151" creationId="{04812C46-200A-4DEB-A05E-3ED6C68C2387}"/>
          </ac:spMkLst>
        </pc:spChg>
        <pc:spChg chg="add">
          <ac:chgData name="Lubna Mreish" userId="9a9e7a46e6103fe9" providerId="LiveId" clId="{F5DB613F-2553-4F9D-937A-367B81B2515E}" dt="2023-04-02T07:37:51.673" v="52" actId="26606"/>
          <ac:spMkLst>
            <pc:docMk/>
            <pc:sldMk cId="3459890106" sldId="262"/>
            <ac:spMk id="6153" creationId="{D1EA859B-E555-4109-94F3-6700E046E008}"/>
          </ac:spMkLst>
        </pc:spChg>
        <pc:picChg chg="add mod">
          <ac:chgData name="Lubna Mreish" userId="9a9e7a46e6103fe9" providerId="LiveId" clId="{F5DB613F-2553-4F9D-937A-367B81B2515E}" dt="2023-04-02T07:37:51.673" v="52" actId="26606"/>
          <ac:picMkLst>
            <pc:docMk/>
            <pc:sldMk cId="3459890106" sldId="262"/>
            <ac:picMk id="6146" creationId="{72935B9F-3392-1194-EFB0-27E837C8F1F4}"/>
          </ac:picMkLst>
        </pc:picChg>
      </pc:sldChg>
      <pc:sldChg chg="addSp modSp mod">
        <pc:chgData name="Lubna Mreish" userId="9a9e7a46e6103fe9" providerId="LiveId" clId="{F5DB613F-2553-4F9D-937A-367B81B2515E}" dt="2023-04-02T07:39:27.207" v="62" actId="1076"/>
        <pc:sldMkLst>
          <pc:docMk/>
          <pc:sldMk cId="4180689481" sldId="263"/>
        </pc:sldMkLst>
        <pc:spChg chg="mod">
          <ac:chgData name="Lubna Mreish" userId="9a9e7a46e6103fe9" providerId="LiveId" clId="{F5DB613F-2553-4F9D-937A-367B81B2515E}" dt="2023-04-02T07:39:06.568" v="57" actId="255"/>
          <ac:spMkLst>
            <pc:docMk/>
            <pc:sldMk cId="4180689481" sldId="263"/>
            <ac:spMk id="3" creationId="{65634FFD-4AA8-A019-7650-0985277E854C}"/>
          </ac:spMkLst>
        </pc:spChg>
        <pc:picChg chg="add mod">
          <ac:chgData name="Lubna Mreish" userId="9a9e7a46e6103fe9" providerId="LiveId" clId="{F5DB613F-2553-4F9D-937A-367B81B2515E}" dt="2023-04-02T07:39:27.207" v="62" actId="1076"/>
          <ac:picMkLst>
            <pc:docMk/>
            <pc:sldMk cId="4180689481" sldId="263"/>
            <ac:picMk id="7170" creationId="{834A724D-9F1E-A012-651C-67F42A877C1C}"/>
          </ac:picMkLst>
        </pc:picChg>
      </pc:sldChg>
      <pc:sldChg chg="addSp modSp mod setBg">
        <pc:chgData name="Lubna Mreish" userId="9a9e7a46e6103fe9" providerId="LiveId" clId="{F5DB613F-2553-4F9D-937A-367B81B2515E}" dt="2023-04-02T07:41:11.467" v="69" actId="255"/>
        <pc:sldMkLst>
          <pc:docMk/>
          <pc:sldMk cId="3210166856" sldId="264"/>
        </pc:sldMkLst>
        <pc:spChg chg="mod ord">
          <ac:chgData name="Lubna Mreish" userId="9a9e7a46e6103fe9" providerId="LiveId" clId="{F5DB613F-2553-4F9D-937A-367B81B2515E}" dt="2023-04-02T07:41:11.467" v="69" actId="255"/>
          <ac:spMkLst>
            <pc:docMk/>
            <pc:sldMk cId="3210166856" sldId="264"/>
            <ac:spMk id="3" creationId="{B666A232-738B-AB20-713B-4FF1165747EA}"/>
          </ac:spMkLst>
        </pc:spChg>
        <pc:spChg chg="add">
          <ac:chgData name="Lubna Mreish" userId="9a9e7a46e6103fe9" providerId="LiveId" clId="{F5DB613F-2553-4F9D-937A-367B81B2515E}" dt="2023-04-02T07:40:55.959" v="66" actId="26606"/>
          <ac:spMkLst>
            <pc:docMk/>
            <pc:sldMk cId="3210166856" sldId="264"/>
            <ac:spMk id="8199" creationId="{8FC9BE17-9A7B-462D-AE50-3D8777387304}"/>
          </ac:spMkLst>
        </pc:spChg>
        <pc:spChg chg="add">
          <ac:chgData name="Lubna Mreish" userId="9a9e7a46e6103fe9" providerId="LiveId" clId="{F5DB613F-2553-4F9D-937A-367B81B2515E}" dt="2023-04-02T07:40:55.959" v="66" actId="26606"/>
          <ac:spMkLst>
            <pc:docMk/>
            <pc:sldMk cId="3210166856" sldId="264"/>
            <ac:spMk id="8201" creationId="{3EBE8569-6AEC-4B8C-8D53-2DE337CDBA65}"/>
          </ac:spMkLst>
        </pc:spChg>
        <pc:spChg chg="add">
          <ac:chgData name="Lubna Mreish" userId="9a9e7a46e6103fe9" providerId="LiveId" clId="{F5DB613F-2553-4F9D-937A-367B81B2515E}" dt="2023-04-02T07:40:55.959" v="66" actId="26606"/>
          <ac:spMkLst>
            <pc:docMk/>
            <pc:sldMk cId="3210166856" sldId="264"/>
            <ac:spMk id="8203" creationId="{55D4142C-5077-457F-A6AD-3FECFDB39685}"/>
          </ac:spMkLst>
        </pc:spChg>
        <pc:spChg chg="add">
          <ac:chgData name="Lubna Mreish" userId="9a9e7a46e6103fe9" providerId="LiveId" clId="{F5DB613F-2553-4F9D-937A-367B81B2515E}" dt="2023-04-02T07:40:55.959" v="66" actId="26606"/>
          <ac:spMkLst>
            <pc:docMk/>
            <pc:sldMk cId="3210166856" sldId="264"/>
            <ac:spMk id="8205" creationId="{7A5F0580-5EE9-419F-96EE-B6529EF6E7D0}"/>
          </ac:spMkLst>
        </pc:spChg>
        <pc:picChg chg="add mod">
          <ac:chgData name="Lubna Mreish" userId="9a9e7a46e6103fe9" providerId="LiveId" clId="{F5DB613F-2553-4F9D-937A-367B81B2515E}" dt="2023-04-02T07:41:01.171" v="68" actId="1076"/>
          <ac:picMkLst>
            <pc:docMk/>
            <pc:sldMk cId="3210166856" sldId="264"/>
            <ac:picMk id="8194" creationId="{16AE9522-434C-AE03-1D58-DD046FC28FFB}"/>
          </ac:picMkLst>
        </pc:picChg>
      </pc:sldChg>
      <pc:sldChg chg="addSp modSp mod setBg">
        <pc:chgData name="Lubna Mreish" userId="9a9e7a46e6103fe9" providerId="LiveId" clId="{F5DB613F-2553-4F9D-937A-367B81B2515E}" dt="2023-04-02T07:42:13.180" v="72" actId="255"/>
        <pc:sldMkLst>
          <pc:docMk/>
          <pc:sldMk cId="3462467277" sldId="265"/>
        </pc:sldMkLst>
        <pc:spChg chg="mod ord">
          <ac:chgData name="Lubna Mreish" userId="9a9e7a46e6103fe9" providerId="LiveId" clId="{F5DB613F-2553-4F9D-937A-367B81B2515E}" dt="2023-04-02T07:42:13.180" v="72" actId="255"/>
          <ac:spMkLst>
            <pc:docMk/>
            <pc:sldMk cId="3462467277" sldId="265"/>
            <ac:spMk id="3" creationId="{5D3CF67F-1720-8D89-6A71-AE2B11430A5B}"/>
          </ac:spMkLst>
        </pc:spChg>
        <pc:spChg chg="add">
          <ac:chgData name="Lubna Mreish" userId="9a9e7a46e6103fe9" providerId="LiveId" clId="{F5DB613F-2553-4F9D-937A-367B81B2515E}" dt="2023-04-02T07:42:06.230" v="71" actId="26606"/>
          <ac:spMkLst>
            <pc:docMk/>
            <pc:sldMk cId="3462467277" sldId="265"/>
            <ac:spMk id="9223" creationId="{3BA513B0-82FF-4F41-8178-885375D1CFB5}"/>
          </ac:spMkLst>
        </pc:spChg>
        <pc:grpChg chg="add">
          <ac:chgData name="Lubna Mreish" userId="9a9e7a46e6103fe9" providerId="LiveId" clId="{F5DB613F-2553-4F9D-937A-367B81B2515E}" dt="2023-04-02T07:42:06.230" v="71" actId="26606"/>
          <ac:grpSpMkLst>
            <pc:docMk/>
            <pc:sldMk cId="3462467277" sldId="265"/>
            <ac:grpSpMk id="9225" creationId="{93DB8501-F9F2-4ACD-B56A-9019CD5006D6}"/>
          </ac:grpSpMkLst>
        </pc:grpChg>
        <pc:picChg chg="add mod">
          <ac:chgData name="Lubna Mreish" userId="9a9e7a46e6103fe9" providerId="LiveId" clId="{F5DB613F-2553-4F9D-937A-367B81B2515E}" dt="2023-04-02T07:42:06.230" v="71" actId="26606"/>
          <ac:picMkLst>
            <pc:docMk/>
            <pc:sldMk cId="3462467277" sldId="265"/>
            <ac:picMk id="9218" creationId="{5A4765FB-F6C6-00F5-C73C-0E1DB9AFB4B7}"/>
          </ac:picMkLst>
        </pc:picChg>
      </pc:sldChg>
      <pc:sldChg chg="addSp modSp mod setBg">
        <pc:chgData name="Lubna Mreish" userId="9a9e7a46e6103fe9" providerId="LiveId" clId="{F5DB613F-2553-4F9D-937A-367B81B2515E}" dt="2023-04-02T07:43:29.648" v="76" actId="255"/>
        <pc:sldMkLst>
          <pc:docMk/>
          <pc:sldMk cId="1051570272" sldId="266"/>
        </pc:sldMkLst>
        <pc:spChg chg="mod ord">
          <ac:chgData name="Lubna Mreish" userId="9a9e7a46e6103fe9" providerId="LiveId" clId="{F5DB613F-2553-4F9D-937A-367B81B2515E}" dt="2023-04-02T07:43:29.648" v="76" actId="255"/>
          <ac:spMkLst>
            <pc:docMk/>
            <pc:sldMk cId="1051570272" sldId="266"/>
            <ac:spMk id="3" creationId="{E6F7964F-B949-5CE6-6342-20CCC5FD78F0}"/>
          </ac:spMkLst>
        </pc:spChg>
        <pc:spChg chg="add">
          <ac:chgData name="Lubna Mreish" userId="9a9e7a46e6103fe9" providerId="LiveId" clId="{F5DB613F-2553-4F9D-937A-367B81B2515E}" dt="2023-04-02T07:43:19.508" v="75" actId="26606"/>
          <ac:spMkLst>
            <pc:docMk/>
            <pc:sldMk cId="1051570272" sldId="266"/>
            <ac:spMk id="9" creationId="{04812C46-200A-4DEB-A05E-3ED6C68C2387}"/>
          </ac:spMkLst>
        </pc:spChg>
        <pc:spChg chg="add">
          <ac:chgData name="Lubna Mreish" userId="9a9e7a46e6103fe9" providerId="LiveId" clId="{F5DB613F-2553-4F9D-937A-367B81B2515E}" dt="2023-04-02T07:43:19.508" v="75" actId="26606"/>
          <ac:spMkLst>
            <pc:docMk/>
            <pc:sldMk cId="1051570272" sldId="266"/>
            <ac:spMk id="11" creationId="{D1EA859B-E555-4109-94F3-6700E046E008}"/>
          </ac:spMkLst>
        </pc:spChg>
        <pc:picChg chg="add mod">
          <ac:chgData name="Lubna Mreish" userId="9a9e7a46e6103fe9" providerId="LiveId" clId="{F5DB613F-2553-4F9D-937A-367B81B2515E}" dt="2023-04-02T07:43:19.508" v="75" actId="26606"/>
          <ac:picMkLst>
            <pc:docMk/>
            <pc:sldMk cId="1051570272" sldId="266"/>
            <ac:picMk id="4" creationId="{75DAAF03-CC38-CE20-6DFF-18D3AF9149C8}"/>
          </ac:picMkLst>
        </pc:picChg>
      </pc:sldChg>
      <pc:sldChg chg="addSp modSp mod setBg">
        <pc:chgData name="Lubna Mreish" userId="9a9e7a46e6103fe9" providerId="LiveId" clId="{F5DB613F-2553-4F9D-937A-367B81B2515E}" dt="2023-04-02T07:44:53.787" v="84" actId="113"/>
        <pc:sldMkLst>
          <pc:docMk/>
          <pc:sldMk cId="1141068294" sldId="267"/>
        </pc:sldMkLst>
        <pc:spChg chg="mod ord">
          <ac:chgData name="Lubna Mreish" userId="9a9e7a46e6103fe9" providerId="LiveId" clId="{F5DB613F-2553-4F9D-937A-367B81B2515E}" dt="2023-04-02T07:44:53.787" v="84" actId="113"/>
          <ac:spMkLst>
            <pc:docMk/>
            <pc:sldMk cId="1141068294" sldId="267"/>
            <ac:spMk id="3" creationId="{BBD69F06-C833-4E12-59C5-7354A320D73C}"/>
          </ac:spMkLst>
        </pc:spChg>
        <pc:spChg chg="add">
          <ac:chgData name="Lubna Mreish" userId="9a9e7a46e6103fe9" providerId="LiveId" clId="{F5DB613F-2553-4F9D-937A-367B81B2515E}" dt="2023-04-02T07:44:35.976" v="81" actId="26606"/>
          <ac:spMkLst>
            <pc:docMk/>
            <pc:sldMk cId="1141068294" sldId="267"/>
            <ac:spMk id="9" creationId="{04C21BAE-6866-4C7A-A7EC-C1B2E572D5BE}"/>
          </ac:spMkLst>
        </pc:spChg>
        <pc:spChg chg="add">
          <ac:chgData name="Lubna Mreish" userId="9a9e7a46e6103fe9" providerId="LiveId" clId="{F5DB613F-2553-4F9D-937A-367B81B2515E}" dt="2023-04-02T07:44:35.976" v="81" actId="26606"/>
          <ac:spMkLst>
            <pc:docMk/>
            <pc:sldMk cId="1141068294" sldId="267"/>
            <ac:spMk id="11" creationId="{7E7D0C94-08B4-48AE-8813-CC4D60294F42}"/>
          </ac:spMkLst>
        </pc:spChg>
        <pc:spChg chg="add">
          <ac:chgData name="Lubna Mreish" userId="9a9e7a46e6103fe9" providerId="LiveId" clId="{F5DB613F-2553-4F9D-937A-367B81B2515E}" dt="2023-04-02T07:44:35.976" v="81" actId="26606"/>
          <ac:spMkLst>
            <pc:docMk/>
            <pc:sldMk cId="1141068294" sldId="267"/>
            <ac:spMk id="13" creationId="{DD0D366F-455D-4298-97E9-89785ADAEC06}"/>
          </ac:spMkLst>
        </pc:spChg>
        <pc:spChg chg="add">
          <ac:chgData name="Lubna Mreish" userId="9a9e7a46e6103fe9" providerId="LiveId" clId="{F5DB613F-2553-4F9D-937A-367B81B2515E}" dt="2023-04-02T07:44:35.976" v="81" actId="26606"/>
          <ac:spMkLst>
            <pc:docMk/>
            <pc:sldMk cId="1141068294" sldId="267"/>
            <ac:spMk id="15" creationId="{F0C518C2-0AA4-470C-87B9-9CBF428FBA25}"/>
          </ac:spMkLst>
        </pc:spChg>
        <pc:picChg chg="add mod">
          <ac:chgData name="Lubna Mreish" userId="9a9e7a46e6103fe9" providerId="LiveId" clId="{F5DB613F-2553-4F9D-937A-367B81B2515E}" dt="2023-04-02T07:44:35.976" v="81" actId="26606"/>
          <ac:picMkLst>
            <pc:docMk/>
            <pc:sldMk cId="1141068294" sldId="267"/>
            <ac:picMk id="4" creationId="{10A54889-8E91-C416-27BD-9974D76FB351}"/>
          </ac:picMkLst>
        </pc:picChg>
      </pc:sldChg>
      <pc:sldChg chg="addSp modSp new mod setBg">
        <pc:chgData name="Lubna Mreish" userId="9a9e7a46e6103fe9" providerId="LiveId" clId="{F5DB613F-2553-4F9D-937A-367B81B2515E}" dt="2023-04-02T07:49:41.595" v="96" actId="26606"/>
        <pc:sldMkLst>
          <pc:docMk/>
          <pc:sldMk cId="1027976006" sldId="268"/>
        </pc:sldMkLst>
        <pc:spChg chg="mod">
          <ac:chgData name="Lubna Mreish" userId="9a9e7a46e6103fe9" providerId="LiveId" clId="{F5DB613F-2553-4F9D-937A-367B81B2515E}" dt="2023-04-02T07:49:41.595" v="96" actId="26606"/>
          <ac:spMkLst>
            <pc:docMk/>
            <pc:sldMk cId="1027976006" sldId="268"/>
            <ac:spMk id="2" creationId="{43746E8E-0C45-82F1-17B4-2DA0E78DED23}"/>
          </ac:spMkLst>
        </pc:spChg>
        <pc:spChg chg="add">
          <ac:chgData name="Lubna Mreish" userId="9a9e7a46e6103fe9" providerId="LiveId" clId="{F5DB613F-2553-4F9D-937A-367B81B2515E}" dt="2023-04-02T07:49:41.595" v="96" actId="26606"/>
          <ac:spMkLst>
            <pc:docMk/>
            <pc:sldMk cId="1027976006" sldId="268"/>
            <ac:spMk id="10247" creationId="{9B7AD9F6-8CE7-4299-8FC6-328F4DCD3FF9}"/>
          </ac:spMkLst>
        </pc:spChg>
        <pc:spChg chg="add">
          <ac:chgData name="Lubna Mreish" userId="9a9e7a46e6103fe9" providerId="LiveId" clId="{F5DB613F-2553-4F9D-937A-367B81B2515E}" dt="2023-04-02T07:49:41.595" v="96" actId="26606"/>
          <ac:spMkLst>
            <pc:docMk/>
            <pc:sldMk cId="1027976006" sldId="268"/>
            <ac:spMk id="10249" creationId="{F49775AF-8896-43EE-92C6-83497D6DC56F}"/>
          </ac:spMkLst>
        </pc:spChg>
        <pc:picChg chg="add mod">
          <ac:chgData name="Lubna Mreish" userId="9a9e7a46e6103fe9" providerId="LiveId" clId="{F5DB613F-2553-4F9D-937A-367B81B2515E}" dt="2023-04-02T07:49:41.595" v="96" actId="26606"/>
          <ac:picMkLst>
            <pc:docMk/>
            <pc:sldMk cId="1027976006" sldId="268"/>
            <ac:picMk id="10242" creationId="{558CEAB9-6021-4554-DBA0-A81FF6EE2F3A}"/>
          </ac:picMkLst>
        </pc:picChg>
      </pc:sldChg>
      <pc:sldChg chg="addSp modSp new mod modClrScheme chgLayout">
        <pc:chgData name="Lubna Mreish" userId="9a9e7a46e6103fe9" providerId="LiveId" clId="{F5DB613F-2553-4F9D-937A-367B81B2515E}" dt="2023-04-02T07:52:18.381" v="104" actId="1076"/>
        <pc:sldMkLst>
          <pc:docMk/>
          <pc:sldMk cId="1734354262" sldId="269"/>
        </pc:sldMkLst>
        <pc:spChg chg="add mod">
          <ac:chgData name="Lubna Mreish" userId="9a9e7a46e6103fe9" providerId="LiveId" clId="{F5DB613F-2553-4F9D-937A-367B81B2515E}" dt="2023-04-02T07:51:33.191" v="101" actId="14100"/>
          <ac:spMkLst>
            <pc:docMk/>
            <pc:sldMk cId="1734354262" sldId="269"/>
            <ac:spMk id="2" creationId="{B7F501BE-7B71-9BD2-CD08-4218DAEB0662}"/>
          </ac:spMkLst>
        </pc:spChg>
        <pc:picChg chg="add mod">
          <ac:chgData name="Lubna Mreish" userId="9a9e7a46e6103fe9" providerId="LiveId" clId="{F5DB613F-2553-4F9D-937A-367B81B2515E}" dt="2023-04-02T07:52:18.381" v="104" actId="1076"/>
          <ac:picMkLst>
            <pc:docMk/>
            <pc:sldMk cId="1734354262" sldId="269"/>
            <ac:picMk id="3" creationId="{6159EF9F-5E67-1FAB-4F97-105391134848}"/>
          </ac:picMkLst>
        </pc:picChg>
      </pc:sldChg>
      <pc:sldChg chg="addSp modSp new mod">
        <pc:chgData name="Lubna Mreish" userId="9a9e7a46e6103fe9" providerId="LiveId" clId="{F5DB613F-2553-4F9D-937A-367B81B2515E}" dt="2023-04-02T07:53:53.907" v="112" actId="1076"/>
        <pc:sldMkLst>
          <pc:docMk/>
          <pc:sldMk cId="2283931788" sldId="270"/>
        </pc:sldMkLst>
        <pc:spChg chg="mod">
          <ac:chgData name="Lubna Mreish" userId="9a9e7a46e6103fe9" providerId="LiveId" clId="{F5DB613F-2553-4F9D-937A-367B81B2515E}" dt="2023-04-02T07:52:56.505" v="109" actId="27636"/>
          <ac:spMkLst>
            <pc:docMk/>
            <pc:sldMk cId="2283931788" sldId="270"/>
            <ac:spMk id="2" creationId="{EE32E08C-E43A-37B2-5039-2CA9FC3C56A9}"/>
          </ac:spMkLst>
        </pc:spChg>
        <pc:picChg chg="add mod">
          <ac:chgData name="Lubna Mreish" userId="9a9e7a46e6103fe9" providerId="LiveId" clId="{F5DB613F-2553-4F9D-937A-367B81B2515E}" dt="2023-04-02T07:53:53.907" v="112" actId="1076"/>
          <ac:picMkLst>
            <pc:docMk/>
            <pc:sldMk cId="2283931788" sldId="270"/>
            <ac:picMk id="11266" creationId="{13B0FBD9-DFC9-56C0-6B7B-629E60AB220C}"/>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09551-BC50-77C7-AAAC-5B5C831311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6903F4-61BF-4E86-615F-2CA716C59F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22C0F4-116C-7BAF-5C3E-0C3B19C2C21D}"/>
              </a:ext>
            </a:extLst>
          </p:cNvPr>
          <p:cNvSpPr>
            <a:spLocks noGrp="1"/>
          </p:cNvSpPr>
          <p:nvPr>
            <p:ph type="dt" sz="half" idx="10"/>
          </p:nvPr>
        </p:nvSpPr>
        <p:spPr/>
        <p:txBody>
          <a:bodyPr/>
          <a:lstStyle/>
          <a:p>
            <a:fld id="{4948963E-91AE-40F3-A6BA-9DBAC7BF9FD6}" type="datetimeFigureOut">
              <a:rPr lang="en-US" smtClean="0"/>
              <a:t>5/15/2023</a:t>
            </a:fld>
            <a:endParaRPr lang="en-US"/>
          </a:p>
        </p:txBody>
      </p:sp>
      <p:sp>
        <p:nvSpPr>
          <p:cNvPr id="5" name="Footer Placeholder 4">
            <a:extLst>
              <a:ext uri="{FF2B5EF4-FFF2-40B4-BE49-F238E27FC236}">
                <a16:creationId xmlns:a16="http://schemas.microsoft.com/office/drawing/2014/main" id="{BDDB6A23-A289-11BF-BBD7-0E0E1BE226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6D9668-AA94-9DF0-4612-8DF807A4D32F}"/>
              </a:ext>
            </a:extLst>
          </p:cNvPr>
          <p:cNvSpPr>
            <a:spLocks noGrp="1"/>
          </p:cNvSpPr>
          <p:nvPr>
            <p:ph type="sldNum" sz="quarter" idx="12"/>
          </p:nvPr>
        </p:nvSpPr>
        <p:spPr/>
        <p:txBody>
          <a:bodyPr/>
          <a:lstStyle/>
          <a:p>
            <a:fld id="{87C35401-BCCB-41DE-9C7F-94B0E5B409BF}" type="slidenum">
              <a:rPr lang="en-US" smtClean="0"/>
              <a:t>‹#›</a:t>
            </a:fld>
            <a:endParaRPr lang="en-US"/>
          </a:p>
        </p:txBody>
      </p:sp>
    </p:spTree>
    <p:extLst>
      <p:ext uri="{BB962C8B-B14F-4D97-AF65-F5344CB8AC3E}">
        <p14:creationId xmlns:p14="http://schemas.microsoft.com/office/powerpoint/2010/main" val="2165413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D8B60-17D1-365C-F7D9-1645374031F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A352EF-5A43-0040-743F-97DB6BCEDC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193365-F2F4-E972-CDB8-9F213421AD63}"/>
              </a:ext>
            </a:extLst>
          </p:cNvPr>
          <p:cNvSpPr>
            <a:spLocks noGrp="1"/>
          </p:cNvSpPr>
          <p:nvPr>
            <p:ph type="dt" sz="half" idx="10"/>
          </p:nvPr>
        </p:nvSpPr>
        <p:spPr/>
        <p:txBody>
          <a:bodyPr/>
          <a:lstStyle/>
          <a:p>
            <a:fld id="{4948963E-91AE-40F3-A6BA-9DBAC7BF9FD6}" type="datetimeFigureOut">
              <a:rPr lang="en-US" smtClean="0"/>
              <a:t>5/15/2023</a:t>
            </a:fld>
            <a:endParaRPr lang="en-US"/>
          </a:p>
        </p:txBody>
      </p:sp>
      <p:sp>
        <p:nvSpPr>
          <p:cNvPr id="5" name="Footer Placeholder 4">
            <a:extLst>
              <a:ext uri="{FF2B5EF4-FFF2-40B4-BE49-F238E27FC236}">
                <a16:creationId xmlns:a16="http://schemas.microsoft.com/office/drawing/2014/main" id="{0D13BA74-6457-B1D0-D150-D7FD1F75EE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15E0D9-DCE2-CFFA-0306-3B0339EE3E91}"/>
              </a:ext>
            </a:extLst>
          </p:cNvPr>
          <p:cNvSpPr>
            <a:spLocks noGrp="1"/>
          </p:cNvSpPr>
          <p:nvPr>
            <p:ph type="sldNum" sz="quarter" idx="12"/>
          </p:nvPr>
        </p:nvSpPr>
        <p:spPr/>
        <p:txBody>
          <a:bodyPr/>
          <a:lstStyle/>
          <a:p>
            <a:fld id="{87C35401-BCCB-41DE-9C7F-94B0E5B409BF}" type="slidenum">
              <a:rPr lang="en-US" smtClean="0"/>
              <a:t>‹#›</a:t>
            </a:fld>
            <a:endParaRPr lang="en-US"/>
          </a:p>
        </p:txBody>
      </p:sp>
    </p:spTree>
    <p:extLst>
      <p:ext uri="{BB962C8B-B14F-4D97-AF65-F5344CB8AC3E}">
        <p14:creationId xmlns:p14="http://schemas.microsoft.com/office/powerpoint/2010/main" val="2701836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92C3D8-0A67-EE42-0032-5CEE6297F8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687009-2380-F510-D57E-9113B59FAC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F3FDA3-DAB0-99FF-394A-65E0F75B3861}"/>
              </a:ext>
            </a:extLst>
          </p:cNvPr>
          <p:cNvSpPr>
            <a:spLocks noGrp="1"/>
          </p:cNvSpPr>
          <p:nvPr>
            <p:ph type="dt" sz="half" idx="10"/>
          </p:nvPr>
        </p:nvSpPr>
        <p:spPr/>
        <p:txBody>
          <a:bodyPr/>
          <a:lstStyle/>
          <a:p>
            <a:fld id="{4948963E-91AE-40F3-A6BA-9DBAC7BF9FD6}" type="datetimeFigureOut">
              <a:rPr lang="en-US" smtClean="0"/>
              <a:t>5/15/2023</a:t>
            </a:fld>
            <a:endParaRPr lang="en-US"/>
          </a:p>
        </p:txBody>
      </p:sp>
      <p:sp>
        <p:nvSpPr>
          <p:cNvPr id="5" name="Footer Placeholder 4">
            <a:extLst>
              <a:ext uri="{FF2B5EF4-FFF2-40B4-BE49-F238E27FC236}">
                <a16:creationId xmlns:a16="http://schemas.microsoft.com/office/drawing/2014/main" id="{390343C2-1CAA-9037-57B4-AC6C8CB925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5D340E-F999-470A-FA4D-CE1FAD829470}"/>
              </a:ext>
            </a:extLst>
          </p:cNvPr>
          <p:cNvSpPr>
            <a:spLocks noGrp="1"/>
          </p:cNvSpPr>
          <p:nvPr>
            <p:ph type="sldNum" sz="quarter" idx="12"/>
          </p:nvPr>
        </p:nvSpPr>
        <p:spPr/>
        <p:txBody>
          <a:bodyPr/>
          <a:lstStyle/>
          <a:p>
            <a:fld id="{87C35401-BCCB-41DE-9C7F-94B0E5B409BF}" type="slidenum">
              <a:rPr lang="en-US" smtClean="0"/>
              <a:t>‹#›</a:t>
            </a:fld>
            <a:endParaRPr lang="en-US"/>
          </a:p>
        </p:txBody>
      </p:sp>
    </p:spTree>
    <p:extLst>
      <p:ext uri="{BB962C8B-B14F-4D97-AF65-F5344CB8AC3E}">
        <p14:creationId xmlns:p14="http://schemas.microsoft.com/office/powerpoint/2010/main" val="617638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7DFB7-73C4-6075-6643-505EBFC562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5DB2FB-F23F-A4FF-1F90-50E72B9597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1FEE8E-923B-9D7F-E0F7-C2877F5D1471}"/>
              </a:ext>
            </a:extLst>
          </p:cNvPr>
          <p:cNvSpPr>
            <a:spLocks noGrp="1"/>
          </p:cNvSpPr>
          <p:nvPr>
            <p:ph type="dt" sz="half" idx="10"/>
          </p:nvPr>
        </p:nvSpPr>
        <p:spPr/>
        <p:txBody>
          <a:bodyPr/>
          <a:lstStyle/>
          <a:p>
            <a:fld id="{4948963E-91AE-40F3-A6BA-9DBAC7BF9FD6}" type="datetimeFigureOut">
              <a:rPr lang="en-US" smtClean="0"/>
              <a:t>5/15/2023</a:t>
            </a:fld>
            <a:endParaRPr lang="en-US"/>
          </a:p>
        </p:txBody>
      </p:sp>
      <p:sp>
        <p:nvSpPr>
          <p:cNvPr id="5" name="Footer Placeholder 4">
            <a:extLst>
              <a:ext uri="{FF2B5EF4-FFF2-40B4-BE49-F238E27FC236}">
                <a16:creationId xmlns:a16="http://schemas.microsoft.com/office/drawing/2014/main" id="{34376C70-E13D-785A-8E2B-F06B61BAF3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DC57F-F78E-E027-1954-0D5128E84A4B}"/>
              </a:ext>
            </a:extLst>
          </p:cNvPr>
          <p:cNvSpPr>
            <a:spLocks noGrp="1"/>
          </p:cNvSpPr>
          <p:nvPr>
            <p:ph type="sldNum" sz="quarter" idx="12"/>
          </p:nvPr>
        </p:nvSpPr>
        <p:spPr/>
        <p:txBody>
          <a:bodyPr/>
          <a:lstStyle/>
          <a:p>
            <a:fld id="{87C35401-BCCB-41DE-9C7F-94B0E5B409BF}" type="slidenum">
              <a:rPr lang="en-US" smtClean="0"/>
              <a:t>‹#›</a:t>
            </a:fld>
            <a:endParaRPr lang="en-US"/>
          </a:p>
        </p:txBody>
      </p:sp>
    </p:spTree>
    <p:extLst>
      <p:ext uri="{BB962C8B-B14F-4D97-AF65-F5344CB8AC3E}">
        <p14:creationId xmlns:p14="http://schemas.microsoft.com/office/powerpoint/2010/main" val="201510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B7BFA-E237-5261-B07E-20F85F450D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251E18-B064-7B01-0B17-95ADB62419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FB2B69-E17C-678F-6E37-614DFA9FC5B8}"/>
              </a:ext>
            </a:extLst>
          </p:cNvPr>
          <p:cNvSpPr>
            <a:spLocks noGrp="1"/>
          </p:cNvSpPr>
          <p:nvPr>
            <p:ph type="dt" sz="half" idx="10"/>
          </p:nvPr>
        </p:nvSpPr>
        <p:spPr/>
        <p:txBody>
          <a:bodyPr/>
          <a:lstStyle/>
          <a:p>
            <a:fld id="{4948963E-91AE-40F3-A6BA-9DBAC7BF9FD6}" type="datetimeFigureOut">
              <a:rPr lang="en-US" smtClean="0"/>
              <a:t>5/15/2023</a:t>
            </a:fld>
            <a:endParaRPr lang="en-US"/>
          </a:p>
        </p:txBody>
      </p:sp>
      <p:sp>
        <p:nvSpPr>
          <p:cNvPr id="5" name="Footer Placeholder 4">
            <a:extLst>
              <a:ext uri="{FF2B5EF4-FFF2-40B4-BE49-F238E27FC236}">
                <a16:creationId xmlns:a16="http://schemas.microsoft.com/office/drawing/2014/main" id="{3D0AC973-5E5D-C346-ED6C-7E434D0EAE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A9C6C7-C845-3F23-7DD5-3F5EFBC8890D}"/>
              </a:ext>
            </a:extLst>
          </p:cNvPr>
          <p:cNvSpPr>
            <a:spLocks noGrp="1"/>
          </p:cNvSpPr>
          <p:nvPr>
            <p:ph type="sldNum" sz="quarter" idx="12"/>
          </p:nvPr>
        </p:nvSpPr>
        <p:spPr/>
        <p:txBody>
          <a:bodyPr/>
          <a:lstStyle/>
          <a:p>
            <a:fld id="{87C35401-BCCB-41DE-9C7F-94B0E5B409BF}" type="slidenum">
              <a:rPr lang="en-US" smtClean="0"/>
              <a:t>‹#›</a:t>
            </a:fld>
            <a:endParaRPr lang="en-US"/>
          </a:p>
        </p:txBody>
      </p:sp>
    </p:spTree>
    <p:extLst>
      <p:ext uri="{BB962C8B-B14F-4D97-AF65-F5344CB8AC3E}">
        <p14:creationId xmlns:p14="http://schemas.microsoft.com/office/powerpoint/2010/main" val="3849762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F2800-B7CB-B0CC-B4D8-429B1D1023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B3C9B8-BEE5-A9B9-2C6C-0EED9917ACB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44D2BC-814E-C79C-6153-E42D936948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9926F2-7232-F5CD-3722-5AFB660834CC}"/>
              </a:ext>
            </a:extLst>
          </p:cNvPr>
          <p:cNvSpPr>
            <a:spLocks noGrp="1"/>
          </p:cNvSpPr>
          <p:nvPr>
            <p:ph type="dt" sz="half" idx="10"/>
          </p:nvPr>
        </p:nvSpPr>
        <p:spPr/>
        <p:txBody>
          <a:bodyPr/>
          <a:lstStyle/>
          <a:p>
            <a:fld id="{4948963E-91AE-40F3-A6BA-9DBAC7BF9FD6}" type="datetimeFigureOut">
              <a:rPr lang="en-US" smtClean="0"/>
              <a:t>5/15/2023</a:t>
            </a:fld>
            <a:endParaRPr lang="en-US"/>
          </a:p>
        </p:txBody>
      </p:sp>
      <p:sp>
        <p:nvSpPr>
          <p:cNvPr id="6" name="Footer Placeholder 5">
            <a:extLst>
              <a:ext uri="{FF2B5EF4-FFF2-40B4-BE49-F238E27FC236}">
                <a16:creationId xmlns:a16="http://schemas.microsoft.com/office/drawing/2014/main" id="{41B1F219-E01C-5826-5A60-2811142E75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70939F-8F01-8F68-1258-69D6D16B387E}"/>
              </a:ext>
            </a:extLst>
          </p:cNvPr>
          <p:cNvSpPr>
            <a:spLocks noGrp="1"/>
          </p:cNvSpPr>
          <p:nvPr>
            <p:ph type="sldNum" sz="quarter" idx="12"/>
          </p:nvPr>
        </p:nvSpPr>
        <p:spPr/>
        <p:txBody>
          <a:bodyPr/>
          <a:lstStyle/>
          <a:p>
            <a:fld id="{87C35401-BCCB-41DE-9C7F-94B0E5B409BF}" type="slidenum">
              <a:rPr lang="en-US" smtClean="0"/>
              <a:t>‹#›</a:t>
            </a:fld>
            <a:endParaRPr lang="en-US"/>
          </a:p>
        </p:txBody>
      </p:sp>
    </p:spTree>
    <p:extLst>
      <p:ext uri="{BB962C8B-B14F-4D97-AF65-F5344CB8AC3E}">
        <p14:creationId xmlns:p14="http://schemas.microsoft.com/office/powerpoint/2010/main" val="518465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BB3CA-2DA9-25DB-4A7B-28BB10324F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FCD89A-0F15-F59C-0311-85DEB7B533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23CEF1-48FE-805F-06C5-64F9C9C584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521371-1E31-B10E-227F-3A56493E2F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9FC145-5060-6952-5EAE-B8E18E0495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AA6F62-3A17-E1DA-D6AC-ACEF8C07C48A}"/>
              </a:ext>
            </a:extLst>
          </p:cNvPr>
          <p:cNvSpPr>
            <a:spLocks noGrp="1"/>
          </p:cNvSpPr>
          <p:nvPr>
            <p:ph type="dt" sz="half" idx="10"/>
          </p:nvPr>
        </p:nvSpPr>
        <p:spPr/>
        <p:txBody>
          <a:bodyPr/>
          <a:lstStyle/>
          <a:p>
            <a:fld id="{4948963E-91AE-40F3-A6BA-9DBAC7BF9FD6}" type="datetimeFigureOut">
              <a:rPr lang="en-US" smtClean="0"/>
              <a:t>5/15/2023</a:t>
            </a:fld>
            <a:endParaRPr lang="en-US"/>
          </a:p>
        </p:txBody>
      </p:sp>
      <p:sp>
        <p:nvSpPr>
          <p:cNvPr id="8" name="Footer Placeholder 7">
            <a:extLst>
              <a:ext uri="{FF2B5EF4-FFF2-40B4-BE49-F238E27FC236}">
                <a16:creationId xmlns:a16="http://schemas.microsoft.com/office/drawing/2014/main" id="{AD25C0C0-673F-2B2F-F21B-D2B503F23A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44C0C4-7075-04C2-05B8-E5C155C049B7}"/>
              </a:ext>
            </a:extLst>
          </p:cNvPr>
          <p:cNvSpPr>
            <a:spLocks noGrp="1"/>
          </p:cNvSpPr>
          <p:nvPr>
            <p:ph type="sldNum" sz="quarter" idx="12"/>
          </p:nvPr>
        </p:nvSpPr>
        <p:spPr/>
        <p:txBody>
          <a:bodyPr/>
          <a:lstStyle/>
          <a:p>
            <a:fld id="{87C35401-BCCB-41DE-9C7F-94B0E5B409BF}" type="slidenum">
              <a:rPr lang="en-US" smtClean="0"/>
              <a:t>‹#›</a:t>
            </a:fld>
            <a:endParaRPr lang="en-US"/>
          </a:p>
        </p:txBody>
      </p:sp>
    </p:spTree>
    <p:extLst>
      <p:ext uri="{BB962C8B-B14F-4D97-AF65-F5344CB8AC3E}">
        <p14:creationId xmlns:p14="http://schemas.microsoft.com/office/powerpoint/2010/main" val="61176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A7BA0-B2E6-515E-0429-18F324E190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AA8E35-3411-D726-D7DF-3FBF63C6221F}"/>
              </a:ext>
            </a:extLst>
          </p:cNvPr>
          <p:cNvSpPr>
            <a:spLocks noGrp="1"/>
          </p:cNvSpPr>
          <p:nvPr>
            <p:ph type="dt" sz="half" idx="10"/>
          </p:nvPr>
        </p:nvSpPr>
        <p:spPr/>
        <p:txBody>
          <a:bodyPr/>
          <a:lstStyle/>
          <a:p>
            <a:fld id="{4948963E-91AE-40F3-A6BA-9DBAC7BF9FD6}" type="datetimeFigureOut">
              <a:rPr lang="en-US" smtClean="0"/>
              <a:t>5/15/2023</a:t>
            </a:fld>
            <a:endParaRPr lang="en-US"/>
          </a:p>
        </p:txBody>
      </p:sp>
      <p:sp>
        <p:nvSpPr>
          <p:cNvPr id="4" name="Footer Placeholder 3">
            <a:extLst>
              <a:ext uri="{FF2B5EF4-FFF2-40B4-BE49-F238E27FC236}">
                <a16:creationId xmlns:a16="http://schemas.microsoft.com/office/drawing/2014/main" id="{A057E754-4BA0-EEF4-BA51-2E014208A6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BA26FF-A308-41EE-A796-9D148C025CDB}"/>
              </a:ext>
            </a:extLst>
          </p:cNvPr>
          <p:cNvSpPr>
            <a:spLocks noGrp="1"/>
          </p:cNvSpPr>
          <p:nvPr>
            <p:ph type="sldNum" sz="quarter" idx="12"/>
          </p:nvPr>
        </p:nvSpPr>
        <p:spPr/>
        <p:txBody>
          <a:bodyPr/>
          <a:lstStyle/>
          <a:p>
            <a:fld id="{87C35401-BCCB-41DE-9C7F-94B0E5B409BF}" type="slidenum">
              <a:rPr lang="en-US" smtClean="0"/>
              <a:t>‹#›</a:t>
            </a:fld>
            <a:endParaRPr lang="en-US"/>
          </a:p>
        </p:txBody>
      </p:sp>
    </p:spTree>
    <p:extLst>
      <p:ext uri="{BB962C8B-B14F-4D97-AF65-F5344CB8AC3E}">
        <p14:creationId xmlns:p14="http://schemas.microsoft.com/office/powerpoint/2010/main" val="2823023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F78172-7ABC-C8F7-24C8-9F2947980EAD}"/>
              </a:ext>
            </a:extLst>
          </p:cNvPr>
          <p:cNvSpPr>
            <a:spLocks noGrp="1"/>
          </p:cNvSpPr>
          <p:nvPr>
            <p:ph type="dt" sz="half" idx="10"/>
          </p:nvPr>
        </p:nvSpPr>
        <p:spPr/>
        <p:txBody>
          <a:bodyPr/>
          <a:lstStyle/>
          <a:p>
            <a:fld id="{4948963E-91AE-40F3-A6BA-9DBAC7BF9FD6}" type="datetimeFigureOut">
              <a:rPr lang="en-US" smtClean="0"/>
              <a:t>5/15/2023</a:t>
            </a:fld>
            <a:endParaRPr lang="en-US"/>
          </a:p>
        </p:txBody>
      </p:sp>
      <p:sp>
        <p:nvSpPr>
          <p:cNvPr id="3" name="Footer Placeholder 2">
            <a:extLst>
              <a:ext uri="{FF2B5EF4-FFF2-40B4-BE49-F238E27FC236}">
                <a16:creationId xmlns:a16="http://schemas.microsoft.com/office/drawing/2014/main" id="{E1A8F1C2-B451-19C7-3297-AAEB855945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A2A63F-C5B4-F950-6714-266B1CA03F87}"/>
              </a:ext>
            </a:extLst>
          </p:cNvPr>
          <p:cNvSpPr>
            <a:spLocks noGrp="1"/>
          </p:cNvSpPr>
          <p:nvPr>
            <p:ph type="sldNum" sz="quarter" idx="12"/>
          </p:nvPr>
        </p:nvSpPr>
        <p:spPr/>
        <p:txBody>
          <a:bodyPr/>
          <a:lstStyle/>
          <a:p>
            <a:fld id="{87C35401-BCCB-41DE-9C7F-94B0E5B409BF}" type="slidenum">
              <a:rPr lang="en-US" smtClean="0"/>
              <a:t>‹#›</a:t>
            </a:fld>
            <a:endParaRPr lang="en-US"/>
          </a:p>
        </p:txBody>
      </p:sp>
    </p:spTree>
    <p:extLst>
      <p:ext uri="{BB962C8B-B14F-4D97-AF65-F5344CB8AC3E}">
        <p14:creationId xmlns:p14="http://schemas.microsoft.com/office/powerpoint/2010/main" val="3100683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16D5D-D0EE-0543-E1B6-1FB8381958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62B3BE-D54A-91E6-B960-08A28DFEE4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F81D6D-86FA-8738-BD83-1964BABB64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63F890-925D-0A07-5BEA-F289BD5504F3}"/>
              </a:ext>
            </a:extLst>
          </p:cNvPr>
          <p:cNvSpPr>
            <a:spLocks noGrp="1"/>
          </p:cNvSpPr>
          <p:nvPr>
            <p:ph type="dt" sz="half" idx="10"/>
          </p:nvPr>
        </p:nvSpPr>
        <p:spPr/>
        <p:txBody>
          <a:bodyPr/>
          <a:lstStyle/>
          <a:p>
            <a:fld id="{4948963E-91AE-40F3-A6BA-9DBAC7BF9FD6}" type="datetimeFigureOut">
              <a:rPr lang="en-US" smtClean="0"/>
              <a:t>5/15/2023</a:t>
            </a:fld>
            <a:endParaRPr lang="en-US"/>
          </a:p>
        </p:txBody>
      </p:sp>
      <p:sp>
        <p:nvSpPr>
          <p:cNvPr id="6" name="Footer Placeholder 5">
            <a:extLst>
              <a:ext uri="{FF2B5EF4-FFF2-40B4-BE49-F238E27FC236}">
                <a16:creationId xmlns:a16="http://schemas.microsoft.com/office/drawing/2014/main" id="{173448EC-17B7-E20A-5D21-E31048984B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A66E2A-EE30-B2C4-19D9-D283F6F5D0F5}"/>
              </a:ext>
            </a:extLst>
          </p:cNvPr>
          <p:cNvSpPr>
            <a:spLocks noGrp="1"/>
          </p:cNvSpPr>
          <p:nvPr>
            <p:ph type="sldNum" sz="quarter" idx="12"/>
          </p:nvPr>
        </p:nvSpPr>
        <p:spPr/>
        <p:txBody>
          <a:bodyPr/>
          <a:lstStyle/>
          <a:p>
            <a:fld id="{87C35401-BCCB-41DE-9C7F-94B0E5B409BF}" type="slidenum">
              <a:rPr lang="en-US" smtClean="0"/>
              <a:t>‹#›</a:t>
            </a:fld>
            <a:endParaRPr lang="en-US"/>
          </a:p>
        </p:txBody>
      </p:sp>
    </p:spTree>
    <p:extLst>
      <p:ext uri="{BB962C8B-B14F-4D97-AF65-F5344CB8AC3E}">
        <p14:creationId xmlns:p14="http://schemas.microsoft.com/office/powerpoint/2010/main" val="1376224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9F95D-557C-F4FB-0DD6-A0F883B0D3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478E2F-9E1A-C5EE-1F2B-D6BDA54BC0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592EF32-6B02-CBAC-9BF5-E929FC06DD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179094-0596-842F-568D-30D6A995EBDD}"/>
              </a:ext>
            </a:extLst>
          </p:cNvPr>
          <p:cNvSpPr>
            <a:spLocks noGrp="1"/>
          </p:cNvSpPr>
          <p:nvPr>
            <p:ph type="dt" sz="half" idx="10"/>
          </p:nvPr>
        </p:nvSpPr>
        <p:spPr/>
        <p:txBody>
          <a:bodyPr/>
          <a:lstStyle/>
          <a:p>
            <a:fld id="{4948963E-91AE-40F3-A6BA-9DBAC7BF9FD6}" type="datetimeFigureOut">
              <a:rPr lang="en-US" smtClean="0"/>
              <a:t>5/15/2023</a:t>
            </a:fld>
            <a:endParaRPr lang="en-US"/>
          </a:p>
        </p:txBody>
      </p:sp>
      <p:sp>
        <p:nvSpPr>
          <p:cNvPr id="6" name="Footer Placeholder 5">
            <a:extLst>
              <a:ext uri="{FF2B5EF4-FFF2-40B4-BE49-F238E27FC236}">
                <a16:creationId xmlns:a16="http://schemas.microsoft.com/office/drawing/2014/main" id="{B32A905B-76C4-40D8-4EF8-9657B5B66E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AF09AD-80DC-AD85-AE12-BA9FAB4E52B1}"/>
              </a:ext>
            </a:extLst>
          </p:cNvPr>
          <p:cNvSpPr>
            <a:spLocks noGrp="1"/>
          </p:cNvSpPr>
          <p:nvPr>
            <p:ph type="sldNum" sz="quarter" idx="12"/>
          </p:nvPr>
        </p:nvSpPr>
        <p:spPr/>
        <p:txBody>
          <a:bodyPr/>
          <a:lstStyle/>
          <a:p>
            <a:fld id="{87C35401-BCCB-41DE-9C7F-94B0E5B409BF}" type="slidenum">
              <a:rPr lang="en-US" smtClean="0"/>
              <a:t>‹#›</a:t>
            </a:fld>
            <a:endParaRPr lang="en-US"/>
          </a:p>
        </p:txBody>
      </p:sp>
    </p:spTree>
    <p:extLst>
      <p:ext uri="{BB962C8B-B14F-4D97-AF65-F5344CB8AC3E}">
        <p14:creationId xmlns:p14="http://schemas.microsoft.com/office/powerpoint/2010/main" val="2282624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6B0DEA-A52B-8CB7-0145-906295673B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B47286-BD8D-C9A0-D0BC-2CDBB48A3F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43AEF1-4C22-0D00-A69C-A501EE4605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48963E-91AE-40F3-A6BA-9DBAC7BF9FD6}" type="datetimeFigureOut">
              <a:rPr lang="en-US" smtClean="0"/>
              <a:t>5/15/2023</a:t>
            </a:fld>
            <a:endParaRPr lang="en-US"/>
          </a:p>
        </p:txBody>
      </p:sp>
      <p:sp>
        <p:nvSpPr>
          <p:cNvPr id="5" name="Footer Placeholder 4">
            <a:extLst>
              <a:ext uri="{FF2B5EF4-FFF2-40B4-BE49-F238E27FC236}">
                <a16:creationId xmlns:a16="http://schemas.microsoft.com/office/drawing/2014/main" id="{B3EFF189-933A-BCCA-591C-D0B7BAE5B3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AFEE86A-6F49-06F2-AF9F-238226094A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C35401-BCCB-41DE-9C7F-94B0E5B409BF}" type="slidenum">
              <a:rPr lang="en-US" smtClean="0"/>
              <a:t>‹#›</a:t>
            </a:fld>
            <a:endParaRPr lang="en-US"/>
          </a:p>
        </p:txBody>
      </p:sp>
    </p:spTree>
    <p:extLst>
      <p:ext uri="{BB962C8B-B14F-4D97-AF65-F5344CB8AC3E}">
        <p14:creationId xmlns:p14="http://schemas.microsoft.com/office/powerpoint/2010/main" val="2447601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E0CCBA8-850B-4149-485C-39A7DE56D768}"/>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4200" b="1" i="0" dirty="0">
                <a:solidFill>
                  <a:srgbClr val="FF0000"/>
                </a:solidFill>
                <a:effectLst/>
              </a:rPr>
              <a:t>Bronx Masquerade Summary</a:t>
            </a:r>
            <a:br>
              <a:rPr lang="en-US" sz="4200" b="1" i="0" dirty="0">
                <a:effectLst/>
              </a:rPr>
            </a:br>
            <a:endParaRPr lang="en-US" sz="4200" dirty="0"/>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DA8CD41-6B0F-6F9A-BFC9-4387A5ACD0C3}"/>
              </a:ext>
            </a:extLst>
          </p:cNvPr>
          <p:cNvSpPr txBox="1"/>
          <p:nvPr/>
        </p:nvSpPr>
        <p:spPr>
          <a:xfrm>
            <a:off x="640080" y="2872899"/>
            <a:ext cx="4243589" cy="332066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3200" b="0" i="0" dirty="0">
                <a:effectLst/>
              </a:rPr>
              <a:t>Nikki Grimes is African-American author, poet, and journalist primarily known for her works for children and young adults.</a:t>
            </a:r>
            <a:endParaRPr lang="en-US" sz="3200" dirty="0"/>
          </a:p>
        </p:txBody>
      </p:sp>
      <p:pic>
        <p:nvPicPr>
          <p:cNvPr id="7" name="Picture 6">
            <a:extLst>
              <a:ext uri="{FF2B5EF4-FFF2-40B4-BE49-F238E27FC236}">
                <a16:creationId xmlns:a16="http://schemas.microsoft.com/office/drawing/2014/main" id="{61D05BBD-A9CD-4F72-55F1-A1F6F098E49D}"/>
              </a:ext>
            </a:extLst>
          </p:cNvPr>
          <p:cNvPicPr>
            <a:picLocks noChangeAspect="1"/>
          </p:cNvPicPr>
          <p:nvPr/>
        </p:nvPicPr>
        <p:blipFill rotWithShape="1">
          <a:blip r:embed="rId2"/>
          <a:srcRect t="8361" b="18610"/>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61814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Every Friday Font by olivetype · Creative Fabrica">
            <a:extLst>
              <a:ext uri="{FF2B5EF4-FFF2-40B4-BE49-F238E27FC236}">
                <a16:creationId xmlns:a16="http://schemas.microsoft.com/office/drawing/2014/main" id="{16AE9522-434C-AE03-1D58-DD046FC28F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23" r="21476" b="9091"/>
          <a:stretch/>
        </p:blipFill>
        <p:spPr bwMode="auto">
          <a:xfrm>
            <a:off x="4985510" y="560842"/>
            <a:ext cx="6353049" cy="5026139"/>
          </a:xfrm>
          <a:prstGeom prst="rect">
            <a:avLst/>
          </a:prstGeom>
          <a:noFill/>
          <a:extLst>
            <a:ext uri="{909E8E84-426E-40DD-AFC4-6F175D3DCCD1}">
              <a14:hiddenFill xmlns:a14="http://schemas.microsoft.com/office/drawing/2010/main">
                <a:solidFill>
                  <a:srgbClr val="FFFFFF"/>
                </a:solidFill>
              </a14:hiddenFill>
            </a:ext>
          </a:extLst>
        </p:spPr>
      </p:pic>
      <p:sp>
        <p:nvSpPr>
          <p:cNvPr id="8201" name="Rectangle 820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03" name="Rectangle 820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205" name="Rectangle 820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B666A232-738B-AB20-713B-4FF1165747EA}"/>
              </a:ext>
            </a:extLst>
          </p:cNvPr>
          <p:cNvSpPr txBox="1"/>
          <p:nvPr/>
        </p:nvSpPr>
        <p:spPr>
          <a:xfrm>
            <a:off x="371094" y="2718054"/>
            <a:ext cx="3438906" cy="3207258"/>
          </a:xfrm>
          <a:prstGeom prst="rect">
            <a:avLst/>
          </a:prstGeom>
        </p:spPr>
        <p:txBody>
          <a:bodyPr vert="horz" lIns="91440" tIns="45720" rIns="91440" bIns="45720" rtlCol="0" anchor="t">
            <a:noAutofit/>
          </a:bodyPr>
          <a:lstStyle/>
          <a:p>
            <a:pPr>
              <a:lnSpc>
                <a:spcPct val="90000"/>
              </a:lnSpc>
              <a:spcAft>
                <a:spcPts val="600"/>
              </a:spcAft>
            </a:pPr>
            <a:r>
              <a:rPr lang="en-US" sz="3600" dirty="0"/>
              <a:t>Every Friday, the eighteen students in Mr. Ward’s class write poems and perform them in front of the other students.</a:t>
            </a:r>
          </a:p>
        </p:txBody>
      </p:sp>
    </p:spTree>
    <p:extLst>
      <p:ext uri="{BB962C8B-B14F-4D97-AF65-F5344CB8AC3E}">
        <p14:creationId xmlns:p14="http://schemas.microsoft.com/office/powerpoint/2010/main" val="3210166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3BA513B0-82FF-4F41-8178-885375D1C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5 Ways to Help Your Children Express Themselves | Sunshine House">
            <a:extLst>
              <a:ext uri="{FF2B5EF4-FFF2-40B4-BE49-F238E27FC236}">
                <a16:creationId xmlns:a16="http://schemas.microsoft.com/office/drawing/2014/main" id="{5A4765FB-F6C6-00F5-C73C-0E1DB9AFB4B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888" r="-1" b="17277"/>
          <a:stretch/>
        </p:blipFill>
        <p:spPr bwMode="auto">
          <a:xfrm>
            <a:off x="-1" y="10"/>
            <a:ext cx="12228129" cy="4666928"/>
          </a:xfrm>
          <a:prstGeom prst="rect">
            <a:avLst/>
          </a:prstGeom>
          <a:noFill/>
          <a:extLst>
            <a:ext uri="{909E8E84-426E-40DD-AFC4-6F175D3DCCD1}">
              <a14:hiddenFill xmlns:a14="http://schemas.microsoft.com/office/drawing/2010/main">
                <a:solidFill>
                  <a:srgbClr val="FFFFFF"/>
                </a:solidFill>
              </a14:hiddenFill>
            </a:ext>
          </a:extLst>
        </p:spPr>
      </p:pic>
      <p:grpSp>
        <p:nvGrpSpPr>
          <p:cNvPr id="9225" name="Group 9224">
            <a:extLst>
              <a:ext uri="{FF2B5EF4-FFF2-40B4-BE49-F238E27FC236}">
                <a16:creationId xmlns:a16="http://schemas.microsoft.com/office/drawing/2014/main" id="{93DB8501-F9F2-4ACD-B56A-9019CD500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2987478"/>
            <a:ext cx="12228128" cy="1828800"/>
            <a:chOff x="-305" y="2987478"/>
            <a:chExt cx="12188952" cy="1828800"/>
          </a:xfrm>
        </p:grpSpPr>
        <p:sp>
          <p:nvSpPr>
            <p:cNvPr id="9226" name="Freeform: Shape 9225">
              <a:extLst>
                <a:ext uri="{FF2B5EF4-FFF2-40B4-BE49-F238E27FC236}">
                  <a16:creationId xmlns:a16="http://schemas.microsoft.com/office/drawing/2014/main" id="{DD03A94A-ADF5-4334-86B1-DBA5F70AC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9227" name="Freeform: Shape 9226">
              <a:extLst>
                <a:ext uri="{FF2B5EF4-FFF2-40B4-BE49-F238E27FC236}">
                  <a16:creationId xmlns:a16="http://schemas.microsoft.com/office/drawing/2014/main" id="{385A18E1-CBE3-4BBD-B1B7-CDBCA685E0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9228" name="Freeform: Shape 9227">
              <a:extLst>
                <a:ext uri="{FF2B5EF4-FFF2-40B4-BE49-F238E27FC236}">
                  <a16:creationId xmlns:a16="http://schemas.microsoft.com/office/drawing/2014/main" id="{133EDCAA-1D6C-4710-9DA1-C7FC946D8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9229" name="Freeform: Shape 9228">
              <a:extLst>
                <a:ext uri="{FF2B5EF4-FFF2-40B4-BE49-F238E27FC236}">
                  <a16:creationId xmlns:a16="http://schemas.microsoft.com/office/drawing/2014/main" id="{3916FBF2-1CC9-460D-A42B-FB77E515E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3" name="TextBox 2">
            <a:extLst>
              <a:ext uri="{FF2B5EF4-FFF2-40B4-BE49-F238E27FC236}">
                <a16:creationId xmlns:a16="http://schemas.microsoft.com/office/drawing/2014/main" id="{5D3CF67F-1720-8D89-6A71-AE2B11430A5B}"/>
              </a:ext>
            </a:extLst>
          </p:cNvPr>
          <p:cNvSpPr txBox="1"/>
          <p:nvPr/>
        </p:nvSpPr>
        <p:spPr>
          <a:xfrm>
            <a:off x="6470247" y="4551037"/>
            <a:ext cx="4926411" cy="1509935"/>
          </a:xfrm>
          <a:prstGeom prst="rect">
            <a:avLst/>
          </a:prstGeom>
        </p:spPr>
        <p:txBody>
          <a:bodyPr vert="horz" lIns="91440" tIns="45720" rIns="91440" bIns="45720" rtlCol="0" anchor="ctr">
            <a:noAutofit/>
          </a:bodyPr>
          <a:lstStyle/>
          <a:p>
            <a:pPr>
              <a:lnSpc>
                <a:spcPct val="90000"/>
              </a:lnSpc>
              <a:spcAft>
                <a:spcPts val="600"/>
              </a:spcAft>
            </a:pPr>
            <a:r>
              <a:rPr lang="en-US" sz="2800" b="0" i="0" dirty="0">
                <a:effectLst/>
              </a:rPr>
              <a:t>Open Mike Friday allows Tyron’s fellow students to express themselves in front of the class as well, and one by one, the reader learns more about their inner lives.</a:t>
            </a:r>
            <a:endParaRPr lang="en-US" sz="2800" dirty="0"/>
          </a:p>
        </p:txBody>
      </p:sp>
    </p:spTree>
    <p:extLst>
      <p:ext uri="{BB962C8B-B14F-4D97-AF65-F5344CB8AC3E}">
        <p14:creationId xmlns:p14="http://schemas.microsoft.com/office/powerpoint/2010/main" val="3462467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5DAAF03-CC38-CE20-6DFF-18D3AF9149C8}"/>
              </a:ext>
            </a:extLst>
          </p:cNvPr>
          <p:cNvPicPr>
            <a:picLocks noChangeAspect="1"/>
          </p:cNvPicPr>
          <p:nvPr/>
        </p:nvPicPr>
        <p:blipFill rotWithShape="1">
          <a:blip r:embed="rId2"/>
          <a:srcRect l="9100" r="11588"/>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6F7964F-B949-5CE6-6342-20CCC5FD78F0}"/>
              </a:ext>
            </a:extLst>
          </p:cNvPr>
          <p:cNvSpPr txBox="1"/>
          <p:nvPr/>
        </p:nvSpPr>
        <p:spPr>
          <a:xfrm>
            <a:off x="7531610" y="2434201"/>
            <a:ext cx="3822189" cy="3742762"/>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800" b="0" i="0" dirty="0">
                <a:effectLst/>
              </a:rPr>
              <a:t>As every kid in the class reads a personal poem, they realize that they are all struggling with their own problems and trying to hold on to their dreams. Everyone struggles with insecurity, belonging, and worries about the future. The class feels closer than ever. </a:t>
            </a:r>
            <a:endParaRPr lang="en-US" sz="2800" dirty="0"/>
          </a:p>
        </p:txBody>
      </p:sp>
    </p:spTree>
    <p:extLst>
      <p:ext uri="{BB962C8B-B14F-4D97-AF65-F5344CB8AC3E}">
        <p14:creationId xmlns:p14="http://schemas.microsoft.com/office/powerpoint/2010/main" val="1051570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0A54889-8E91-C416-27BD-9974D76FB351}"/>
              </a:ext>
            </a:extLst>
          </p:cNvPr>
          <p:cNvPicPr>
            <a:picLocks noChangeAspect="1"/>
          </p:cNvPicPr>
          <p:nvPr/>
        </p:nvPicPr>
        <p:blipFill rotWithShape="1">
          <a:blip r:embed="rId2"/>
          <a:srcRect t="6034" b="216"/>
          <a:stretch/>
        </p:blipFill>
        <p:spPr>
          <a:xfrm>
            <a:off x="1" y="1"/>
            <a:ext cx="12192000" cy="6857999"/>
          </a:xfrm>
          <a:prstGeom prst="rect">
            <a:avLst/>
          </a:prstGeom>
        </p:spPr>
      </p:pic>
      <p:sp useBgFill="1">
        <p:nvSpPr>
          <p:cNvPr id="11" name="Freeform: Shape 10">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425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Box 2">
            <a:extLst>
              <a:ext uri="{FF2B5EF4-FFF2-40B4-BE49-F238E27FC236}">
                <a16:creationId xmlns:a16="http://schemas.microsoft.com/office/drawing/2014/main" id="{BBD69F06-C833-4E12-59C5-7354A320D73C}"/>
              </a:ext>
            </a:extLst>
          </p:cNvPr>
          <p:cNvSpPr txBox="1"/>
          <p:nvPr/>
        </p:nvSpPr>
        <p:spPr>
          <a:xfrm>
            <a:off x="6651086" y="2524343"/>
            <a:ext cx="4458446" cy="3132654"/>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400" b="1" i="0" dirty="0">
                <a:solidFill>
                  <a:srgbClr val="FF0000"/>
                </a:solidFill>
                <a:effectLst/>
              </a:rPr>
              <a:t>Word starts getting out about Open Mike Fridays, and soon Mr. Ward’s class gets the attention of a local newspaper. After being written up in an article, the students are given the opportunity to read their poems at an assembly in front of the whole school.</a:t>
            </a:r>
            <a:endParaRPr lang="en-US" sz="2400" b="1" dirty="0">
              <a:solidFill>
                <a:srgbClr val="FF0000"/>
              </a:solidFill>
            </a:endParaRPr>
          </a:p>
        </p:txBody>
      </p:sp>
      <p:sp>
        <p:nvSpPr>
          <p:cNvPr id="13" name="Freeform: Shape 12">
            <a:extLst>
              <a:ext uri="{FF2B5EF4-FFF2-40B4-BE49-F238E27FC236}">
                <a16:creationId xmlns:a16="http://schemas.microsoft.com/office/drawing/2014/main" id="{DD0D366F-455D-4298-97E9-89785ADAEC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425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solidFill>
            <a:srgbClr val="82766A">
              <a:alpha val="1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6434"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1068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501BE-7B71-9BD2-CD08-4218DAEB0662}"/>
              </a:ext>
            </a:extLst>
          </p:cNvPr>
          <p:cNvSpPr>
            <a:spLocks noGrp="1"/>
          </p:cNvSpPr>
          <p:nvPr>
            <p:ph type="title"/>
          </p:nvPr>
        </p:nvSpPr>
        <p:spPr>
          <a:xfrm>
            <a:off x="838200" y="365125"/>
            <a:ext cx="10515600" cy="2621143"/>
          </a:xfrm>
        </p:spPr>
        <p:txBody>
          <a:bodyPr>
            <a:normAutofit fontScale="90000"/>
          </a:bodyPr>
          <a:lstStyle/>
          <a:p>
            <a:r>
              <a:rPr lang="en-US" b="0" i="0" dirty="0">
                <a:solidFill>
                  <a:srgbClr val="202832"/>
                </a:solidFill>
                <a:effectLst/>
                <a:latin typeface="Roboto" panose="02000000000000000000" pitchFamily="2" charset="0"/>
              </a:rPr>
              <a:t>Mr. Ward, stunned by the success of his little experiment that was inspired by Tyrone, decides that next school year he is going to hold Open Mike Fridays in every one of his classes.</a:t>
            </a:r>
            <a:endParaRPr lang="en-US" dirty="0"/>
          </a:p>
        </p:txBody>
      </p:sp>
      <p:pic>
        <p:nvPicPr>
          <p:cNvPr id="3" name="Picture 2">
            <a:extLst>
              <a:ext uri="{FF2B5EF4-FFF2-40B4-BE49-F238E27FC236}">
                <a16:creationId xmlns:a16="http://schemas.microsoft.com/office/drawing/2014/main" id="{6159EF9F-5E67-1FAB-4F97-105391134848}"/>
              </a:ext>
            </a:extLst>
          </p:cNvPr>
          <p:cNvPicPr>
            <a:picLocks noChangeAspect="1"/>
          </p:cNvPicPr>
          <p:nvPr/>
        </p:nvPicPr>
        <p:blipFill>
          <a:blip r:embed="rId2"/>
          <a:stretch>
            <a:fillRect/>
          </a:stretch>
        </p:blipFill>
        <p:spPr>
          <a:xfrm>
            <a:off x="3624072" y="2745105"/>
            <a:ext cx="6893560" cy="3619119"/>
          </a:xfrm>
          <a:prstGeom prst="rect">
            <a:avLst/>
          </a:prstGeom>
        </p:spPr>
      </p:pic>
    </p:spTree>
    <p:extLst>
      <p:ext uri="{BB962C8B-B14F-4D97-AF65-F5344CB8AC3E}">
        <p14:creationId xmlns:p14="http://schemas.microsoft.com/office/powerpoint/2010/main" val="1734354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2E08C-E43A-37B2-5039-2CA9FC3C56A9}"/>
              </a:ext>
            </a:extLst>
          </p:cNvPr>
          <p:cNvSpPr>
            <a:spLocks noGrp="1"/>
          </p:cNvSpPr>
          <p:nvPr>
            <p:ph type="title"/>
          </p:nvPr>
        </p:nvSpPr>
        <p:spPr>
          <a:xfrm>
            <a:off x="838200" y="365125"/>
            <a:ext cx="10515600" cy="1984536"/>
          </a:xfrm>
        </p:spPr>
        <p:txBody>
          <a:bodyPr>
            <a:normAutofit/>
          </a:bodyPr>
          <a:lstStyle/>
          <a:p>
            <a:r>
              <a:rPr lang="en-US" b="0" i="0" dirty="0">
                <a:solidFill>
                  <a:srgbClr val="202832"/>
                </a:solidFill>
                <a:effectLst/>
                <a:latin typeface="Roboto" panose="02000000000000000000" pitchFamily="2" charset="0"/>
              </a:rPr>
              <a:t>He also starts a poetry slam competition for the whole school. The first student to sign up, of course, is Tyrone.</a:t>
            </a:r>
            <a:endParaRPr lang="en-US" dirty="0"/>
          </a:p>
        </p:txBody>
      </p:sp>
      <p:pic>
        <p:nvPicPr>
          <p:cNvPr id="11266" name="Picture 2" descr="Whole School Reading at Home Competition | Broadbent Fold Nursery &amp; Primary  School">
            <a:extLst>
              <a:ext uri="{FF2B5EF4-FFF2-40B4-BE49-F238E27FC236}">
                <a16:creationId xmlns:a16="http://schemas.microsoft.com/office/drawing/2014/main" id="{13B0FBD9-DFC9-56C0-6B7B-629E60AB22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9366" y="2583180"/>
            <a:ext cx="5397246" cy="3598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931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7F4669-7187-466E-A933-A9309099BDBF}"/>
              </a:ext>
            </a:extLst>
          </p:cNvPr>
          <p:cNvPicPr/>
          <p:nvPr/>
        </p:nvPicPr>
        <p:blipFill>
          <a:blip r:embed="rId2"/>
          <a:stretch>
            <a:fillRect/>
          </a:stretch>
        </p:blipFill>
        <p:spPr>
          <a:xfrm>
            <a:off x="3843130" y="728870"/>
            <a:ext cx="3084830" cy="1823209"/>
          </a:xfrm>
          <a:prstGeom prst="rect">
            <a:avLst/>
          </a:prstGeom>
        </p:spPr>
      </p:pic>
      <p:pic>
        <p:nvPicPr>
          <p:cNvPr id="4" name="Picture 3">
            <a:extLst>
              <a:ext uri="{FF2B5EF4-FFF2-40B4-BE49-F238E27FC236}">
                <a16:creationId xmlns:a16="http://schemas.microsoft.com/office/drawing/2014/main" id="{4BAEAF62-C08E-40AD-9D2C-B9D1528BE0B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450837" y="2552079"/>
            <a:ext cx="3334275" cy="3676443"/>
          </a:xfrm>
          <a:prstGeom prst="rect">
            <a:avLst/>
          </a:prstGeom>
          <a:noFill/>
        </p:spPr>
      </p:pic>
      <p:pic>
        <p:nvPicPr>
          <p:cNvPr id="2" name="Picture 1">
            <a:extLst>
              <a:ext uri="{FF2B5EF4-FFF2-40B4-BE49-F238E27FC236}">
                <a16:creationId xmlns:a16="http://schemas.microsoft.com/office/drawing/2014/main" id="{ECEE2309-8354-4C90-B5B7-95C3939B50E4}"/>
              </a:ext>
            </a:extLst>
          </p:cNvPr>
          <p:cNvPicPr>
            <a:picLocks noChangeAspect="1"/>
          </p:cNvPicPr>
          <p:nvPr/>
        </p:nvPicPr>
        <p:blipFill>
          <a:blip r:embed="rId4"/>
          <a:stretch>
            <a:fillRect/>
          </a:stretch>
        </p:blipFill>
        <p:spPr>
          <a:xfrm>
            <a:off x="7177405" y="2126597"/>
            <a:ext cx="4851697" cy="2604805"/>
          </a:xfrm>
          <a:prstGeom prst="rect">
            <a:avLst/>
          </a:prstGeom>
        </p:spPr>
      </p:pic>
    </p:spTree>
    <p:extLst>
      <p:ext uri="{BB962C8B-B14F-4D97-AF65-F5344CB8AC3E}">
        <p14:creationId xmlns:p14="http://schemas.microsoft.com/office/powerpoint/2010/main" val="2729697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6C850-D677-4D74-9698-CE7FFEFD319C}"/>
              </a:ext>
            </a:extLst>
          </p:cNvPr>
          <p:cNvSpPr>
            <a:spLocks noGrp="1"/>
          </p:cNvSpPr>
          <p:nvPr>
            <p:ph type="title"/>
          </p:nvPr>
        </p:nvSpPr>
        <p:spPr>
          <a:xfrm>
            <a:off x="838200" y="365125"/>
            <a:ext cx="10515600" cy="2576858"/>
          </a:xfrm>
        </p:spPr>
        <p:txBody>
          <a:bodyPr>
            <a:normAutofit fontScale="90000"/>
          </a:bodyPr>
          <a:lstStyle/>
          <a:p>
            <a:r>
              <a:rPr lang="en-US" b="1" dirty="0"/>
              <a:t>After reading the( If) poem, how does the repetition emphasize the feelings of </a:t>
            </a:r>
            <a:r>
              <a:rPr lang="en-US" b="1" dirty="0" err="1"/>
              <a:t>Diondra</a:t>
            </a:r>
            <a:r>
              <a:rPr lang="en-US" b="1" dirty="0"/>
              <a:t>?</a:t>
            </a:r>
            <a:br>
              <a:rPr lang="en-US" b="1" dirty="0"/>
            </a:br>
            <a:r>
              <a:rPr lang="en-US" b="1" dirty="0">
                <a:solidFill>
                  <a:srgbClr val="FF0000"/>
                </a:solidFill>
              </a:rPr>
              <a:t>It emphasizes Diondra’s hesitancy about expressing her true self, and wonders what other people think.</a:t>
            </a:r>
            <a:br>
              <a:rPr lang="en-US" dirty="0">
                <a:solidFill>
                  <a:srgbClr val="FF0000"/>
                </a:solidFill>
              </a:rPr>
            </a:br>
            <a:endParaRPr lang="en-US" dirty="0">
              <a:solidFill>
                <a:srgbClr val="FF0000"/>
              </a:solidFill>
            </a:endParaRPr>
          </a:p>
        </p:txBody>
      </p:sp>
      <p:pic>
        <p:nvPicPr>
          <p:cNvPr id="1026" name="Picture 2" descr="25 Literary Techniques of Repetition With Poetic Examples - Owlcation">
            <a:extLst>
              <a:ext uri="{FF2B5EF4-FFF2-40B4-BE49-F238E27FC236}">
                <a16:creationId xmlns:a16="http://schemas.microsoft.com/office/drawing/2014/main" id="{06778674-B296-425D-AF70-65D88ED020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6939" y="2544418"/>
            <a:ext cx="6241774" cy="4681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919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AD036-7798-4B80-BDE5-086838376F4B}"/>
              </a:ext>
            </a:extLst>
          </p:cNvPr>
          <p:cNvSpPr>
            <a:spLocks noGrp="1"/>
          </p:cNvSpPr>
          <p:nvPr>
            <p:ph type="title"/>
          </p:nvPr>
        </p:nvSpPr>
        <p:spPr>
          <a:xfrm>
            <a:off x="838200" y="365125"/>
            <a:ext cx="10515600" cy="3570771"/>
          </a:xfrm>
        </p:spPr>
        <p:txBody>
          <a:bodyPr>
            <a:normAutofit fontScale="90000"/>
          </a:bodyPr>
          <a:lstStyle/>
          <a:p>
            <a:r>
              <a:rPr lang="en-US" b="1" dirty="0"/>
              <a:t>What do the descriptions of the library and the books of poetry reveal about Devon’s character? </a:t>
            </a:r>
            <a:br>
              <a:rPr lang="en-US" b="1" dirty="0"/>
            </a:br>
            <a:r>
              <a:rPr lang="en-US" b="1" dirty="0">
                <a:solidFill>
                  <a:srgbClr val="FF0000"/>
                </a:solidFill>
              </a:rPr>
              <a:t>It reveals that he enjoys reading poetry on his own.</a:t>
            </a:r>
            <a:br>
              <a:rPr lang="en-US" b="1" dirty="0"/>
            </a:br>
            <a:r>
              <a:rPr lang="en-US" b="1" dirty="0">
                <a:solidFill>
                  <a:srgbClr val="FF0000"/>
                </a:solidFill>
              </a:rPr>
              <a:t>His experience in the library leaves him thinking that it may be time to show his true self.</a:t>
            </a:r>
            <a:endParaRPr lang="en-US" dirty="0">
              <a:solidFill>
                <a:srgbClr val="FF0000"/>
              </a:solidFill>
            </a:endParaRPr>
          </a:p>
        </p:txBody>
      </p:sp>
      <p:pic>
        <p:nvPicPr>
          <p:cNvPr id="3" name="Picture 2">
            <a:extLst>
              <a:ext uri="{FF2B5EF4-FFF2-40B4-BE49-F238E27FC236}">
                <a16:creationId xmlns:a16="http://schemas.microsoft.com/office/drawing/2014/main" id="{A6EDCA08-77A0-4DC7-A3C5-12D4F38948F4}"/>
              </a:ext>
            </a:extLst>
          </p:cNvPr>
          <p:cNvPicPr>
            <a:picLocks noChangeAspect="1"/>
          </p:cNvPicPr>
          <p:nvPr/>
        </p:nvPicPr>
        <p:blipFill>
          <a:blip r:embed="rId2"/>
          <a:stretch>
            <a:fillRect/>
          </a:stretch>
        </p:blipFill>
        <p:spPr>
          <a:xfrm>
            <a:off x="2288485" y="3788258"/>
            <a:ext cx="7429500" cy="2276475"/>
          </a:xfrm>
          <a:prstGeom prst="rect">
            <a:avLst/>
          </a:prstGeom>
        </p:spPr>
      </p:pic>
    </p:spTree>
    <p:extLst>
      <p:ext uri="{BB962C8B-B14F-4D97-AF65-F5344CB8AC3E}">
        <p14:creationId xmlns:p14="http://schemas.microsoft.com/office/powerpoint/2010/main" val="2141843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7" name="Rectangle 10246">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746E8E-0C45-82F1-17B4-2DA0E78DED23}"/>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3400" b="0" i="1" dirty="0">
                <a:effectLst/>
              </a:rPr>
              <a:t>Bronx Masquerade</a:t>
            </a:r>
            <a:r>
              <a:rPr lang="en-US" sz="3400" b="0" i="0" dirty="0">
                <a:effectLst/>
              </a:rPr>
              <a:t> is one of Grimes’s most acclaimed works, earning her the Coretta Scott King Award for Authors in 2003.</a:t>
            </a:r>
            <a:endParaRPr lang="en-US" sz="3400" dirty="0"/>
          </a:p>
        </p:txBody>
      </p:sp>
      <p:sp>
        <p:nvSpPr>
          <p:cNvPr id="10249"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Coretta Scott King Book Awards - Black History Month - Steelman Library at  Southeastern University">
            <a:extLst>
              <a:ext uri="{FF2B5EF4-FFF2-40B4-BE49-F238E27FC236}">
                <a16:creationId xmlns:a16="http://schemas.microsoft.com/office/drawing/2014/main" id="{558CEAB9-6021-4554-DBA0-A81FF6EE2F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55" r="235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7976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1030">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Rectangle 1032">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0" name="Group 1034">
            <a:extLst>
              <a:ext uri="{FF2B5EF4-FFF2-40B4-BE49-F238E27FC236}">
                <a16:creationId xmlns:a16="http://schemas.microsoft.com/office/drawing/2014/main" id="{913B067F-3154-4968-A886-DF93A787EC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036" name="Oval 1035">
              <a:extLst>
                <a:ext uri="{FF2B5EF4-FFF2-40B4-BE49-F238E27FC236}">
                  <a16:creationId xmlns:a16="http://schemas.microsoft.com/office/drawing/2014/main" id="{97583D6C-C05B-47AB-8540-B2700B82A4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Oval 1036">
              <a:extLst>
                <a:ext uri="{FF2B5EF4-FFF2-40B4-BE49-F238E27FC236}">
                  <a16:creationId xmlns:a16="http://schemas.microsoft.com/office/drawing/2014/main" id="{6501AD91-D973-4968-95E4-4C26CFDF8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Oval 1037">
              <a:extLst>
                <a:ext uri="{FF2B5EF4-FFF2-40B4-BE49-F238E27FC236}">
                  <a16:creationId xmlns:a16="http://schemas.microsoft.com/office/drawing/2014/main" id="{5C165989-F5FE-4BB6-9817-E7828CB1D6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Oval 1038">
              <a:extLst>
                <a:ext uri="{FF2B5EF4-FFF2-40B4-BE49-F238E27FC236}">
                  <a16:creationId xmlns:a16="http://schemas.microsoft.com/office/drawing/2014/main" id="{6B0649CC-B912-4E82-BEA0-DA75ECB19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0" name="Oval 1039">
              <a:extLst>
                <a:ext uri="{FF2B5EF4-FFF2-40B4-BE49-F238E27FC236}">
                  <a16:creationId xmlns:a16="http://schemas.microsoft.com/office/drawing/2014/main" id="{6BA08C17-C9A5-4FA8-ABC4-44FB3B869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Oval 1040">
              <a:extLst>
                <a:ext uri="{FF2B5EF4-FFF2-40B4-BE49-F238E27FC236}">
                  <a16:creationId xmlns:a16="http://schemas.microsoft.com/office/drawing/2014/main" id="{70DEAC6C-553C-437E-BC17-D449523375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3" name="Rectangle 1042">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5" name="Group 1044">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1046" name="Straight Connector 1045">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47" name="Straight Connector 1046">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48" name="Straight Connector 1047">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49" name="Straight Connector 1048">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1051" name="Rectangle 1050">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3" name="Group 1052">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1054" name="Straight Connector 1053">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55" name="Straight Connector 1054">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56" name="Straight Connector 1055">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57" name="Straight Connector 1056">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1026" name="Picture 2" descr="My English Class">
            <a:extLst>
              <a:ext uri="{FF2B5EF4-FFF2-40B4-BE49-F238E27FC236}">
                <a16:creationId xmlns:a16="http://schemas.microsoft.com/office/drawing/2014/main" id="{3B0DF40E-A555-BA22-DA92-51E7420882F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43435" y="617779"/>
            <a:ext cx="7618912" cy="3265248"/>
          </a:xfrm>
          <a:prstGeom prst="rect">
            <a:avLst/>
          </a:prstGeom>
          <a:noFill/>
          <a:extLst>
            <a:ext uri="{909E8E84-426E-40DD-AFC4-6F175D3DCCD1}">
              <a14:hiddenFill xmlns:a14="http://schemas.microsoft.com/office/drawing/2010/main">
                <a:solidFill>
                  <a:srgbClr val="FFFFFF"/>
                </a:solidFill>
              </a14:hiddenFill>
            </a:ext>
          </a:extLst>
        </p:spPr>
      </p:pic>
      <p:grpSp>
        <p:nvGrpSpPr>
          <p:cNvPr id="1059" name="Group 1058">
            <a:extLst>
              <a:ext uri="{FF2B5EF4-FFF2-40B4-BE49-F238E27FC236}">
                <a16:creationId xmlns:a16="http://schemas.microsoft.com/office/drawing/2014/main" id="{1F4E1649-4D1F-4A91-AF97-A254BFDD52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2" y="776904"/>
            <a:ext cx="304800" cy="429768"/>
            <a:chOff x="215328" y="-46937"/>
            <a:chExt cx="304800" cy="2773841"/>
          </a:xfrm>
        </p:grpSpPr>
        <p:cxnSp>
          <p:nvCxnSpPr>
            <p:cNvPr id="1060" name="Straight Connector 1059">
              <a:extLst>
                <a:ext uri="{FF2B5EF4-FFF2-40B4-BE49-F238E27FC236}">
                  <a16:creationId xmlns:a16="http://schemas.microsoft.com/office/drawing/2014/main" id="{FE483602-62F9-474D-9C9B-5EE4CD7671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1" name="Straight Connector 1060">
              <a:extLst>
                <a:ext uri="{FF2B5EF4-FFF2-40B4-BE49-F238E27FC236}">
                  <a16:creationId xmlns:a16="http://schemas.microsoft.com/office/drawing/2014/main" id="{DD7D1AC0-A6C7-40E3-9841-F34AC831A48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2" name="Straight Connector 1061">
              <a:extLst>
                <a:ext uri="{FF2B5EF4-FFF2-40B4-BE49-F238E27FC236}">
                  <a16:creationId xmlns:a16="http://schemas.microsoft.com/office/drawing/2014/main" id="{F951C4DD-7427-497D-9DE3-9D731D3F456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3" name="Straight Connector 1062">
              <a:extLst>
                <a:ext uri="{FF2B5EF4-FFF2-40B4-BE49-F238E27FC236}">
                  <a16:creationId xmlns:a16="http://schemas.microsoft.com/office/drawing/2014/main" id="{0EE18298-0BF5-4D7A-921A-2F4186E8D9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065" name="Oval 1064">
            <a:extLst>
              <a:ext uri="{FF2B5EF4-FFF2-40B4-BE49-F238E27FC236}">
                <a16:creationId xmlns:a16="http://schemas.microsoft.com/office/drawing/2014/main" id="{773AEA78-C03B-40B7-9D11-DC022119D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60000"/>
                  <a:lumOff val="4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E9008BA-1E66-4906-3A15-32313DFFE354}"/>
              </a:ext>
            </a:extLst>
          </p:cNvPr>
          <p:cNvSpPr txBox="1"/>
          <p:nvPr/>
        </p:nvSpPr>
        <p:spPr>
          <a:xfrm>
            <a:off x="5925304" y="4018143"/>
            <a:ext cx="5549111" cy="2129599"/>
          </a:xfrm>
          <a:prstGeom prst="rect">
            <a:avLst/>
          </a:prstGeom>
          <a:noFill/>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r>
              <a:rPr lang="en-US" sz="3200" b="0" i="1" dirty="0">
                <a:solidFill>
                  <a:schemeClr val="bg1"/>
                </a:solidFill>
                <a:effectLst/>
              </a:rPr>
              <a:t>Bronx Masquerade</a:t>
            </a:r>
            <a:r>
              <a:rPr lang="en-US" sz="3200" b="0" i="0" dirty="0">
                <a:solidFill>
                  <a:schemeClr val="bg1"/>
                </a:solidFill>
                <a:effectLst/>
              </a:rPr>
              <a:t> (2002), a young adult novel by African-American author Nikki Grimes, focuses on the kids in an inner-city English class which  runs by Mr. Ward.</a:t>
            </a:r>
            <a:endParaRPr lang="en-US" sz="3200" dirty="0">
              <a:solidFill>
                <a:schemeClr val="bg1"/>
              </a:solidFill>
            </a:endParaRPr>
          </a:p>
        </p:txBody>
      </p:sp>
    </p:spTree>
    <p:extLst>
      <p:ext uri="{BB962C8B-B14F-4D97-AF65-F5344CB8AC3E}">
        <p14:creationId xmlns:p14="http://schemas.microsoft.com/office/powerpoint/2010/main" val="2341563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4" name="Rectangle 206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6DD77C5-78B3-69F8-8F63-D85B14D437B0}"/>
              </a:ext>
            </a:extLst>
          </p:cNvPr>
          <p:cNvSpPr txBox="1"/>
          <p:nvPr/>
        </p:nvSpPr>
        <p:spPr>
          <a:xfrm>
            <a:off x="572493" y="2071316"/>
            <a:ext cx="6713552" cy="4119172"/>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3600" b="0" i="0" dirty="0">
                <a:effectLst/>
              </a:rPr>
              <a:t>When a student Wesley Boone writes a poem to read aloud in class, some of his classmates follow suit, and the classroom becomes an exercise in self-revelation as the power of poetry allows these struggling teenagers to reveal their personal problems.</a:t>
            </a:r>
            <a:endParaRPr lang="en-US" sz="3600" dirty="0"/>
          </a:p>
        </p:txBody>
      </p:sp>
      <p:pic>
        <p:nvPicPr>
          <p:cNvPr id="2050" name="Picture 2" descr="140+ Poem Of Friendship Illustrations, Royalty-Free Vector Graphics &amp; Clip  Art - iStock">
            <a:extLst>
              <a:ext uri="{FF2B5EF4-FFF2-40B4-BE49-F238E27FC236}">
                <a16:creationId xmlns:a16="http://schemas.microsoft.com/office/drawing/2014/main" id="{1A3C2771-3315-5814-133B-CABB8F9E9D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908" r="8938"/>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61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Open Mike Friday Individual Show Sponsorship — Center for Supply Chain  Studies">
            <a:extLst>
              <a:ext uri="{FF2B5EF4-FFF2-40B4-BE49-F238E27FC236}">
                <a16:creationId xmlns:a16="http://schemas.microsoft.com/office/drawing/2014/main" id="{3819E751-C1C0-95CE-C4D4-DEFD5AFCBB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823" r="17553" b="3268"/>
          <a:stretch/>
        </p:blipFill>
        <p:spPr bwMode="auto">
          <a:xfrm>
            <a:off x="4608578" y="443700"/>
            <a:ext cx="7546848" cy="5970599"/>
          </a:xfrm>
          <a:prstGeom prst="rect">
            <a:avLst/>
          </a:prstGeom>
          <a:noFill/>
          <a:extLst>
            <a:ext uri="{909E8E84-426E-40DD-AFC4-6F175D3DCCD1}">
              <a14:hiddenFill xmlns:a14="http://schemas.microsoft.com/office/drawing/2010/main">
                <a:solidFill>
                  <a:srgbClr val="FFFFFF"/>
                </a:solidFill>
              </a14:hiddenFill>
            </a:ext>
          </a:extLst>
        </p:spPr>
      </p:pic>
      <p:sp>
        <p:nvSpPr>
          <p:cNvPr id="3081" name="Rectangle 308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3" name="Rectangle 308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85" name="Rectangle 308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26BAAC3-95DF-5E20-51C6-D5F6BEC2C8FE}"/>
              </a:ext>
            </a:extLst>
          </p:cNvPr>
          <p:cNvSpPr txBox="1"/>
          <p:nvPr/>
        </p:nvSpPr>
        <p:spPr>
          <a:xfrm>
            <a:off x="371094" y="2718054"/>
            <a:ext cx="3438906" cy="3207258"/>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r>
              <a:rPr lang="en-US" sz="3600" b="0" i="0" dirty="0">
                <a:effectLst/>
              </a:rPr>
              <a:t>“Open Mike Friday” becomes a tradition in the class that changes the students and their class forever.</a:t>
            </a:r>
            <a:endParaRPr lang="en-US" sz="3600" dirty="0"/>
          </a:p>
        </p:txBody>
      </p:sp>
    </p:spTree>
    <p:extLst>
      <p:ext uri="{BB962C8B-B14F-4D97-AF65-F5344CB8AC3E}">
        <p14:creationId xmlns:p14="http://schemas.microsoft.com/office/powerpoint/2010/main" val="2062826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8DF66CB0-1AD6-4D8C-BE70-897ADA64FE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5" name="Rectangle 4104">
            <a:extLst>
              <a:ext uri="{FF2B5EF4-FFF2-40B4-BE49-F238E27FC236}">
                <a16:creationId xmlns:a16="http://schemas.microsoft.com/office/drawing/2014/main" id="{24C3B26D-D43F-467B-B943-E20A45E7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799"/>
            <a:ext cx="6802718" cy="54864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11A0F3E-589C-5E48-0770-8054843255DA}"/>
              </a:ext>
            </a:extLst>
          </p:cNvPr>
          <p:cNvSpPr txBox="1"/>
          <p:nvPr/>
        </p:nvSpPr>
        <p:spPr>
          <a:xfrm>
            <a:off x="1335801" y="2447337"/>
            <a:ext cx="5475266" cy="3156022"/>
          </a:xfrm>
          <a:prstGeom prst="rect">
            <a:avLst/>
          </a:prstGeom>
        </p:spPr>
        <p:txBody>
          <a:bodyPr vert="horz" lIns="91440" tIns="45720" rIns="91440" bIns="45720" rtlCol="0" anchor="t">
            <a:normAutofit/>
          </a:bodyPr>
          <a:lstStyle/>
          <a:p>
            <a:pPr>
              <a:lnSpc>
                <a:spcPct val="90000"/>
              </a:lnSpc>
              <a:spcAft>
                <a:spcPts val="600"/>
              </a:spcAft>
            </a:pPr>
            <a:r>
              <a:rPr lang="en-US" sz="3200" b="0" i="0" dirty="0">
                <a:effectLst/>
              </a:rPr>
              <a:t>Exploring themes of coming of age, holding on to dreams in the face of adversity, the power of family to help or hurt, and the way literature and poetry serve as a window to the soul.</a:t>
            </a:r>
            <a:endParaRPr lang="en-US" sz="3200" dirty="0"/>
          </a:p>
        </p:txBody>
      </p:sp>
      <p:pic>
        <p:nvPicPr>
          <p:cNvPr id="4098" name="Picture 2" descr="Themes in Literature - Fourth Edition: Amazon.com: Books">
            <a:extLst>
              <a:ext uri="{FF2B5EF4-FFF2-40B4-BE49-F238E27FC236}">
                <a16:creationId xmlns:a16="http://schemas.microsoft.com/office/drawing/2014/main" id="{A09E83A2-3258-48AD-6AFF-B3BD014568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94"/>
          <a:stretch/>
        </p:blipFill>
        <p:spPr bwMode="auto">
          <a:xfrm>
            <a:off x="7461069" y="685799"/>
            <a:ext cx="4117787" cy="548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503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3" name="Rectangle 512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8BB4777-AD97-EE61-2C5C-2DB2CE475667}"/>
              </a:ext>
            </a:extLst>
          </p:cNvPr>
          <p:cNvSpPr txBox="1"/>
          <p:nvPr/>
        </p:nvSpPr>
        <p:spPr>
          <a:xfrm>
            <a:off x="572493" y="2071316"/>
            <a:ext cx="6713552" cy="4119172"/>
          </a:xfrm>
          <a:prstGeom prst="rect">
            <a:avLst/>
          </a:prstGeom>
        </p:spPr>
        <p:txBody>
          <a:bodyPr vert="horz" lIns="91440" tIns="45720" rIns="91440" bIns="45720" rtlCol="0" anchor="t">
            <a:normAutofit/>
          </a:bodyPr>
          <a:lstStyle/>
          <a:p>
            <a:pPr>
              <a:lnSpc>
                <a:spcPct val="90000"/>
              </a:lnSpc>
              <a:spcAft>
                <a:spcPts val="600"/>
              </a:spcAft>
            </a:pPr>
            <a:r>
              <a:rPr lang="en-US" sz="3600" b="0" i="0" dirty="0">
                <a:effectLst/>
              </a:rPr>
              <a:t>Set at a high school in the Bronx, </a:t>
            </a:r>
            <a:r>
              <a:rPr lang="en-US" sz="3600" b="0" i="1" dirty="0">
                <a:effectLst/>
              </a:rPr>
              <a:t>Bronx Masquerade</a:t>
            </a:r>
            <a:r>
              <a:rPr lang="en-US" sz="3600" b="0" i="0" dirty="0">
                <a:effectLst/>
              </a:rPr>
              <a:t> opens in Mr. Ward’s English class. Despite the school having a lot of funding problems, Mr. Ward works to motivate his students</a:t>
            </a:r>
            <a:endParaRPr lang="en-US" sz="3600" dirty="0"/>
          </a:p>
        </p:txBody>
      </p:sp>
      <p:pic>
        <p:nvPicPr>
          <p:cNvPr id="5122" name="Picture 2" descr="How to Motivate Your Students to Do Better » Tell Me How - A Place for  Technology Geekier">
            <a:extLst>
              <a:ext uri="{FF2B5EF4-FFF2-40B4-BE49-F238E27FC236}">
                <a16:creationId xmlns:a16="http://schemas.microsoft.com/office/drawing/2014/main" id="{8CB4F865-CADF-743E-F38D-D5B2A6C8C0C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456" r="18087"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476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5 tips on writing better university assignments">
            <a:extLst>
              <a:ext uri="{FF2B5EF4-FFF2-40B4-BE49-F238E27FC236}">
                <a16:creationId xmlns:a16="http://schemas.microsoft.com/office/drawing/2014/main" id="{72935B9F-3392-1194-EFB0-27E837C8F1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014" r="2741" b="2"/>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6153" name="Rectangle 615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8360843B-555F-EF10-74B3-513A35974F52}"/>
              </a:ext>
            </a:extLst>
          </p:cNvPr>
          <p:cNvSpPr txBox="1"/>
          <p:nvPr/>
        </p:nvSpPr>
        <p:spPr>
          <a:xfrm>
            <a:off x="7531610" y="2434201"/>
            <a:ext cx="3822189" cy="3742762"/>
          </a:xfrm>
          <a:prstGeom prst="rect">
            <a:avLst/>
          </a:prstGeom>
        </p:spPr>
        <p:txBody>
          <a:bodyPr vert="horz" lIns="91440" tIns="45720" rIns="91440" bIns="45720" rtlCol="0">
            <a:noAutofit/>
          </a:bodyPr>
          <a:lstStyle/>
          <a:p>
            <a:pPr>
              <a:lnSpc>
                <a:spcPct val="90000"/>
              </a:lnSpc>
              <a:spcAft>
                <a:spcPts val="600"/>
              </a:spcAft>
            </a:pPr>
            <a:r>
              <a:rPr lang="en-US" sz="3200" b="0" i="0" dirty="0">
                <a:effectLst/>
              </a:rPr>
              <a:t>He assigns them an essay to write, and while most of them follow the assignment, one student—Wesley Boone, a passionate, aspiring rapper and songwriter—takes a different tack.</a:t>
            </a:r>
            <a:endParaRPr lang="en-US" sz="3200" dirty="0"/>
          </a:p>
        </p:txBody>
      </p:sp>
    </p:spTree>
    <p:extLst>
      <p:ext uri="{BB962C8B-B14F-4D97-AF65-F5344CB8AC3E}">
        <p14:creationId xmlns:p14="http://schemas.microsoft.com/office/powerpoint/2010/main" val="3459890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634FFD-4AA8-A019-7650-0985277E854C}"/>
              </a:ext>
            </a:extLst>
          </p:cNvPr>
          <p:cNvSpPr txBox="1"/>
          <p:nvPr/>
        </p:nvSpPr>
        <p:spPr>
          <a:xfrm>
            <a:off x="3047036" y="2970228"/>
            <a:ext cx="6094070" cy="2246769"/>
          </a:xfrm>
          <a:prstGeom prst="rect">
            <a:avLst/>
          </a:prstGeom>
          <a:noFill/>
        </p:spPr>
        <p:txBody>
          <a:bodyPr wrap="square">
            <a:spAutoFit/>
          </a:bodyPr>
          <a:lstStyle/>
          <a:p>
            <a:r>
              <a:rPr lang="en-US" sz="2800" b="0" i="0" dirty="0">
                <a:solidFill>
                  <a:srgbClr val="202832"/>
                </a:solidFill>
                <a:effectLst/>
                <a:latin typeface="Roboto" panose="02000000000000000000" pitchFamily="2" charset="0"/>
              </a:rPr>
              <a:t>Mr. Ward asks Wesley to read his poem aloud to the class. The students respond, and it becomes a weekly tradition in the class—Open Mike Fridays. </a:t>
            </a:r>
            <a:endParaRPr lang="en-US" sz="2800" dirty="0"/>
          </a:p>
        </p:txBody>
      </p:sp>
      <p:pic>
        <p:nvPicPr>
          <p:cNvPr id="7170" name="Picture 2" descr="5 Tips for Reading Poetry Aloud | Power Poetry">
            <a:extLst>
              <a:ext uri="{FF2B5EF4-FFF2-40B4-BE49-F238E27FC236}">
                <a16:creationId xmlns:a16="http://schemas.microsoft.com/office/drawing/2014/main" id="{834A724D-9F1E-A012-651C-67F42A877C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285" y="310474"/>
            <a:ext cx="4663923" cy="2630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6894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593</Words>
  <Application>Microsoft Office PowerPoint</Application>
  <PresentationFormat>Widescreen</PresentationFormat>
  <Paragraphs>18</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Roboto</vt:lpstr>
      <vt:lpstr>Office Theme</vt:lpstr>
      <vt:lpstr>Bronx Masquerade Summary </vt:lpstr>
      <vt:lpstr>Bronx Masquerade is one of Grimes’s most acclaimed works, earning her the Coretta Scott King Award for Authors in 2003.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Mr. Ward, stunned by the success of his little experiment that was inspired by Tyrone, decides that next school year he is going to hold Open Mike Fridays in every one of his classes.</vt:lpstr>
      <vt:lpstr>He also starts a poetry slam competition for the whole school. The first student to sign up, of course, is Tyrone.</vt:lpstr>
      <vt:lpstr>PowerPoint Presentation</vt:lpstr>
      <vt:lpstr>After reading the( If) poem, how does the repetition emphasize the feelings of Diondra? It emphasizes Diondra’s hesitancy about expressing her true self, and wonders what other people think. </vt:lpstr>
      <vt:lpstr>What do the descriptions of the library and the books of poetry reveal about Devon’s character?  It reveals that he enjoys reading poetry on his own. His experience in the library leaves him thinking that it may be time to show his true self.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Bronx Masquerade Summary </dc:title>
  <dc:creator>Lubna Mreish</dc:creator>
  <cp:lastModifiedBy>L.Mriesh</cp:lastModifiedBy>
  <cp:revision>23</cp:revision>
  <dcterms:created xsi:type="dcterms:W3CDTF">2023-04-02T07:15:34Z</dcterms:created>
  <dcterms:modified xsi:type="dcterms:W3CDTF">2023-05-15T04:42:21Z</dcterms:modified>
</cp:coreProperties>
</file>