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4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35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76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5783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50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8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4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2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5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2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9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0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AF57-BECF-46BD-8DDD-E9BB9505B15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3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9CDA6-683E-16FE-1AB3-391F14D8C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496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Oxford Discover Grammar Book </a:t>
            </a:r>
            <a:br>
              <a:rPr lang="en-US" b="1" dirty="0"/>
            </a:br>
            <a:r>
              <a:rPr lang="en-US" b="1" dirty="0"/>
              <a:t>Tag Questions</a:t>
            </a:r>
            <a:br>
              <a:rPr lang="en-US" b="1" dirty="0"/>
            </a:br>
            <a:r>
              <a:rPr lang="en-US" b="1" dirty="0"/>
              <a:t>Unit 10</a:t>
            </a:r>
            <a:br>
              <a:rPr lang="en-US" b="1" dirty="0"/>
            </a:br>
            <a:r>
              <a:rPr lang="en-US" b="1" dirty="0"/>
              <a:t>Answer key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A5278-0443-2E85-EC2A-FB291A793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07067" y="5147732"/>
            <a:ext cx="7766936" cy="8149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89F19A-88D0-B8A6-6AA3-28D9FAED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1688" y="365125"/>
            <a:ext cx="9282112" cy="1325563"/>
          </a:xfrm>
        </p:spPr>
        <p:txBody>
          <a:bodyPr/>
          <a:lstStyle/>
          <a:p>
            <a:r>
              <a:rPr lang="en-US" dirty="0"/>
              <a:t>Page 54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6A4154-C7A4-57A9-6D88-A49952F0B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8" y="2138182"/>
            <a:ext cx="10139361" cy="373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34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1F8DC-E679-2388-B03A-0F04F340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7863"/>
          </a:xfrm>
        </p:spPr>
        <p:txBody>
          <a:bodyPr>
            <a:normAutofit/>
          </a:bodyPr>
          <a:lstStyle/>
          <a:p>
            <a:r>
              <a:rPr lang="en-US" dirty="0"/>
              <a:t>Page 55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715D12-B337-C1F7-C155-C080BE671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00150"/>
            <a:ext cx="9348788" cy="529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08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768A-3F58-664A-4D1B-30ACB003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55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345952-0A2C-62D3-8A08-35E96C3A3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3" y="1471614"/>
            <a:ext cx="8101012" cy="441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9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6159-52F8-CE4A-AFB2-00AD1157D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56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F62380-6A6D-4375-8C27-00547794F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80971"/>
            <a:ext cx="10315575" cy="421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3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C212F0-EC97-AD85-3EE1-2761F4352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dirty="0"/>
              <a:t>Page 56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5C8390-AE0F-3172-72CC-6ABC6ED5F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761892"/>
            <a:ext cx="10234613" cy="451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708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23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Oxford Discover Grammar Book  Tag Questions Unit 10 Answer key</vt:lpstr>
      <vt:lpstr>Page 54</vt:lpstr>
      <vt:lpstr>Page 55</vt:lpstr>
      <vt:lpstr>Page 55</vt:lpstr>
      <vt:lpstr>Page 56</vt:lpstr>
      <vt:lpstr>Page 56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Oxford Discover Grammar Book  Tag Questions Unit 10 Answer key</dc:title>
  <dc:creator>Nour Masri</dc:creator>
  <cp:lastModifiedBy>Nour Masri</cp:lastModifiedBy>
  <cp:revision>1</cp:revision>
  <dcterms:created xsi:type="dcterms:W3CDTF">2023-05-15T09:36:05Z</dcterms:created>
  <dcterms:modified xsi:type="dcterms:W3CDTF">2023-05-15T09:44:11Z</dcterms:modified>
</cp:coreProperties>
</file>