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0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2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93DC-F865-4F5F-85FC-6413E349596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B45F27-3638-45C9-855A-3F293D5654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3C513F-6BD8-BE0B-D788-7E34E039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Oxford Book</a:t>
            </a:r>
            <a:br>
              <a:rPr lang="en-US" dirty="0"/>
            </a:br>
            <a:r>
              <a:rPr lang="en-US" dirty="0"/>
              <a:t>Indefinite Pronouns-Unit 9 </a:t>
            </a:r>
          </a:p>
        </p:txBody>
      </p:sp>
    </p:spTree>
    <p:extLst>
      <p:ext uri="{BB962C8B-B14F-4D97-AF65-F5344CB8AC3E}">
        <p14:creationId xmlns:p14="http://schemas.microsoft.com/office/powerpoint/2010/main" val="356406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38F5-C2F0-34CA-F658-6C9AAEC7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762" y="365126"/>
            <a:ext cx="7539037" cy="958556"/>
          </a:xfrm>
        </p:spPr>
        <p:txBody>
          <a:bodyPr/>
          <a:lstStyle/>
          <a:p>
            <a:r>
              <a:rPr lang="en-US" dirty="0"/>
              <a:t>Page 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8441A-7161-58A1-523A-2455DF79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23681"/>
            <a:ext cx="9948863" cy="45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0F4E-2F5D-DB03-6E9A-58F8C608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3BECB-ABC0-81F4-5D60-39183FBD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385888"/>
            <a:ext cx="98679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4A03-CA9D-C8CF-9D19-C500869D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0C6FC-6EDB-78F4-587F-1BAFADBB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814513"/>
            <a:ext cx="8586787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E71F-0D9A-2B25-8616-84EDAB9F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801A9-0383-7CA0-14B0-EE24036A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1923840"/>
            <a:ext cx="9258300" cy="42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8C37-219A-A3EE-339B-DAF7C9A4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862138" cy="377825"/>
          </a:xfrm>
        </p:spPr>
        <p:txBody>
          <a:bodyPr>
            <a:normAutofit fontScale="90000"/>
          </a:bodyPr>
          <a:lstStyle/>
          <a:p>
            <a:r>
              <a:rPr lang="en-US" dirty="0"/>
              <a:t>Page 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13136-FB6F-CB8E-DC41-CD818C5B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2950"/>
            <a:ext cx="10320338" cy="57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1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</TotalTime>
  <Words>17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Grammar Oxford Book Indefinite Pronouns-Unit 9 </vt:lpstr>
      <vt:lpstr>Page 50</vt:lpstr>
      <vt:lpstr>Page 51</vt:lpstr>
      <vt:lpstr>Page 51</vt:lpstr>
      <vt:lpstr>Page 51</vt:lpstr>
      <vt:lpstr>Page 52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Oxford Book Indefinite Pronouns-Unit 9 </dc:title>
  <dc:creator>Nour Masri</dc:creator>
  <cp:lastModifiedBy>Nour Masri</cp:lastModifiedBy>
  <cp:revision>1</cp:revision>
  <dcterms:created xsi:type="dcterms:W3CDTF">2023-05-15T08:54:08Z</dcterms:created>
  <dcterms:modified xsi:type="dcterms:W3CDTF">2023-05-15T09:06:45Z</dcterms:modified>
</cp:coreProperties>
</file>