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22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3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146442-79DE-414D-BC8C-605D88BC58E6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6D72-B497-4CBB-9AA8-3C2F52D3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FF11-BACC-0B8F-5AFF-32B34548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8113"/>
          </a:xfrm>
        </p:spPr>
        <p:txBody>
          <a:bodyPr/>
          <a:lstStyle/>
          <a:p>
            <a:r>
              <a:rPr lang="en-US" dirty="0"/>
              <a:t>Student Book and </a:t>
            </a:r>
            <a:r>
              <a:rPr lang="en-US"/>
              <a:t>Workbook </a:t>
            </a:r>
            <a:br>
              <a:rPr lang="en-US"/>
            </a:br>
            <a:r>
              <a:rPr lang="en-US"/>
              <a:t>Answer Keys</a:t>
            </a:r>
            <a:br>
              <a:rPr lang="en-US"/>
            </a:br>
            <a:r>
              <a:rPr lang="en-US"/>
              <a:t>Unit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A34E2-CB5A-1769-1FC6-1E090329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4" y="279145"/>
            <a:ext cx="74961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Student Book </a:t>
            </a:r>
            <a:br>
              <a:rPr lang="en-US" dirty="0"/>
            </a:br>
            <a:r>
              <a:rPr lang="en-US" dirty="0"/>
              <a:t>    Page 76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1E1E0-6FBE-81E9-7DDA-CB0A1FEC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04708"/>
            <a:ext cx="9958388" cy="45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3A31-A90A-9A7C-DA1E-A05CAE3E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p.68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946C2-84BE-A0F0-0A1A-26BECD54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0971"/>
            <a:ext cx="9501188" cy="39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BF5D7-7D97-F580-A2BF-F5A72344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4339"/>
            <a:ext cx="9603275" cy="1439416"/>
          </a:xfrm>
        </p:spPr>
        <p:txBody>
          <a:bodyPr/>
          <a:lstStyle/>
          <a:p>
            <a:r>
              <a:rPr lang="en-US" dirty="0"/>
              <a:t>Workbook p.68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506A-BF75-E06F-EE95-7D8D47DA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157289"/>
            <a:ext cx="10315574" cy="51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5E09-173F-22F4-A961-C3DC0E66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p.68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EB796-5BC7-1E4D-8920-E5F2B05B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1385888"/>
            <a:ext cx="8272462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CFF4-B450-8110-A7AF-8772503A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65126"/>
            <a:ext cx="8953500" cy="777556"/>
          </a:xfrm>
        </p:spPr>
        <p:txBody>
          <a:bodyPr>
            <a:normAutofit fontScale="90000"/>
          </a:bodyPr>
          <a:lstStyle/>
          <a:p>
            <a:r>
              <a:rPr lang="en-US" dirty="0"/>
              <a:t>Synonyms</a:t>
            </a:r>
            <a:br>
              <a:rPr lang="en-US" dirty="0"/>
            </a:br>
            <a:r>
              <a:rPr lang="en-US" dirty="0"/>
              <a:t> Student Book p.83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5F199-AC25-72B2-2707-618D7B43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371599"/>
            <a:ext cx="9901237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A7E4-D1D0-FDEF-28C5-27D89B80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3574"/>
          </a:xfrm>
        </p:spPr>
        <p:txBody>
          <a:bodyPr>
            <a:normAutofit fontScale="90000"/>
          </a:bodyPr>
          <a:lstStyle/>
          <a:p>
            <a:r>
              <a:rPr lang="en-US" dirty="0"/>
              <a:t>Workbook p.73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C5AD3-6852-97A1-A101-4C9699537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1228724"/>
            <a:ext cx="10287000" cy="47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76F7-5B2E-790C-153A-FE1B5FB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p.73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018E5-0B06-EC26-4D06-3D266C70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599944"/>
            <a:ext cx="9272587" cy="46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9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45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Student Book and Workbook  Answer Keys Unit 8</vt:lpstr>
      <vt:lpstr> Student Book      Page 76</vt:lpstr>
      <vt:lpstr>Workbook p.68</vt:lpstr>
      <vt:lpstr>Workbook p.68</vt:lpstr>
      <vt:lpstr>Workbook p.68</vt:lpstr>
      <vt:lpstr>Synonyms  Student Book p.83</vt:lpstr>
      <vt:lpstr>Workbook p.73</vt:lpstr>
      <vt:lpstr>Workbook p.73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Book and Workbook –Unit 8 Answer Keys</dc:title>
  <dc:creator>Nour Masri</dc:creator>
  <cp:lastModifiedBy>Nour Masri</cp:lastModifiedBy>
  <cp:revision>3</cp:revision>
  <dcterms:created xsi:type="dcterms:W3CDTF">2023-05-15T08:04:57Z</dcterms:created>
  <dcterms:modified xsi:type="dcterms:W3CDTF">2023-05-15T09:45:04Z</dcterms:modified>
</cp:coreProperties>
</file>