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D4D14-2780-4CE5-BCDD-E90178F073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Indefinite Pronouns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C8580-AE65-4ABB-89B1-E99136C1EB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Grammar Book Unit 7 p. 41+42+43 </a:t>
            </a:r>
          </a:p>
        </p:txBody>
      </p:sp>
    </p:spTree>
    <p:extLst>
      <p:ext uri="{BB962C8B-B14F-4D97-AF65-F5344CB8AC3E}">
        <p14:creationId xmlns:p14="http://schemas.microsoft.com/office/powerpoint/2010/main" val="411177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2F55E4-4D57-478C-B1F7-28B016145D3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022" t="41511" r="8109" b="41984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605DDC3-F472-411E-9C9B-A14250EEF808}"/>
              </a:ext>
            </a:extLst>
          </p:cNvPr>
          <p:cNvCxnSpPr/>
          <p:nvPr/>
        </p:nvCxnSpPr>
        <p:spPr>
          <a:xfrm>
            <a:off x="6245525" y="3347051"/>
            <a:ext cx="448568" cy="276039"/>
          </a:xfrm>
          <a:prstGeom prst="straightConnector1">
            <a:avLst/>
          </a:prstGeom>
          <a:noFill/>
          <a:ln w="50804" cap="flat">
            <a:solidFill>
              <a:srgbClr val="CD1111"/>
            </a:solidFill>
            <a:prstDash val="solid"/>
            <a:miter/>
          </a:ln>
        </p:spPr>
      </p:cxnSp>
      <p:cxnSp>
        <p:nvCxnSpPr>
          <p:cNvPr id="4" name="Straight Arrow Connector 5">
            <a:extLst>
              <a:ext uri="{FF2B5EF4-FFF2-40B4-BE49-F238E27FC236}">
                <a16:creationId xmlns:a16="http://schemas.microsoft.com/office/drawing/2014/main" id="{5D7864A3-3170-47CA-BFEA-20AE6F4F2CF5}"/>
              </a:ext>
            </a:extLst>
          </p:cNvPr>
          <p:cNvCxnSpPr/>
          <p:nvPr/>
        </p:nvCxnSpPr>
        <p:spPr>
          <a:xfrm flipH="1" flipV="1">
            <a:off x="5555409" y="1293958"/>
            <a:ext cx="189784" cy="327812"/>
          </a:xfrm>
          <a:prstGeom prst="straightConnector1">
            <a:avLst/>
          </a:prstGeom>
          <a:noFill/>
          <a:ln w="50804" cap="flat">
            <a:solidFill>
              <a:srgbClr val="CD1111"/>
            </a:solidFill>
            <a:prstDash val="solid"/>
            <a:miter/>
          </a:ln>
        </p:spPr>
      </p:cxnSp>
      <p:cxnSp>
        <p:nvCxnSpPr>
          <p:cNvPr id="5" name="Straight Arrow Connector 36">
            <a:extLst>
              <a:ext uri="{FF2B5EF4-FFF2-40B4-BE49-F238E27FC236}">
                <a16:creationId xmlns:a16="http://schemas.microsoft.com/office/drawing/2014/main" id="{BCD368E3-3070-4A93-8FA9-7A337746D18A}"/>
              </a:ext>
            </a:extLst>
          </p:cNvPr>
          <p:cNvCxnSpPr/>
          <p:nvPr/>
        </p:nvCxnSpPr>
        <p:spPr>
          <a:xfrm>
            <a:off x="10903790" y="3899138"/>
            <a:ext cx="276048" cy="431323"/>
          </a:xfrm>
          <a:prstGeom prst="straightConnector1">
            <a:avLst/>
          </a:prstGeom>
          <a:noFill/>
          <a:ln w="50804" cap="flat">
            <a:solidFill>
              <a:srgbClr val="CD1111"/>
            </a:solidFill>
            <a:prstDash val="solid"/>
            <a:miter/>
          </a:ln>
        </p:spPr>
      </p:cxnSp>
      <p:cxnSp>
        <p:nvCxnSpPr>
          <p:cNvPr id="6" name="Straight Arrow Connector 50">
            <a:extLst>
              <a:ext uri="{FF2B5EF4-FFF2-40B4-BE49-F238E27FC236}">
                <a16:creationId xmlns:a16="http://schemas.microsoft.com/office/drawing/2014/main" id="{C67016D1-B712-4C52-AB45-2E78C1D399D5}"/>
              </a:ext>
            </a:extLst>
          </p:cNvPr>
          <p:cNvCxnSpPr/>
          <p:nvPr/>
        </p:nvCxnSpPr>
        <p:spPr>
          <a:xfrm flipH="1" flipV="1">
            <a:off x="9639303" y="5276846"/>
            <a:ext cx="400050" cy="323853"/>
          </a:xfrm>
          <a:prstGeom prst="straightConnector1">
            <a:avLst/>
          </a:prstGeom>
          <a:noFill/>
          <a:ln w="50804" cap="flat">
            <a:solidFill>
              <a:srgbClr val="FF0000"/>
            </a:solidFill>
            <a:prstDash val="solid"/>
            <a:miter/>
          </a:ln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0D12361-4E53-4F69-BCD2-5513BC7E39EF}"/>
              </a:ext>
            </a:extLst>
          </p:cNvPr>
          <p:cNvSpPr txBox="1"/>
          <p:nvPr/>
        </p:nvSpPr>
        <p:spPr>
          <a:xfrm>
            <a:off x="7129670" y="384313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07D786-713A-4376-957C-7A906230B42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75" t="57359" r="8109" b="28051"/>
          <a:stretch>
            <a:fillRect/>
          </a:stretch>
        </p:blipFill>
        <p:spPr>
          <a:xfrm>
            <a:off x="0" y="0"/>
            <a:ext cx="12228390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D8662008-9D19-4C04-841F-BEE6D9F50744}"/>
              </a:ext>
            </a:extLst>
          </p:cNvPr>
          <p:cNvSpPr/>
          <p:nvPr/>
        </p:nvSpPr>
        <p:spPr>
          <a:xfrm>
            <a:off x="6072996" y="1397477"/>
            <a:ext cx="1552751" cy="96615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E84E81-A1E8-4C43-B00F-F483AD6718B9}"/>
              </a:ext>
            </a:extLst>
          </p:cNvPr>
          <p:cNvSpPr/>
          <p:nvPr/>
        </p:nvSpPr>
        <p:spPr>
          <a:xfrm>
            <a:off x="4140677" y="2363632"/>
            <a:ext cx="1449232" cy="72461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8F3F7F0-CD0A-4747-9994-B71A397D9D46}"/>
              </a:ext>
            </a:extLst>
          </p:cNvPr>
          <p:cNvSpPr/>
          <p:nvPr/>
        </p:nvSpPr>
        <p:spPr>
          <a:xfrm>
            <a:off x="4623755" y="3088257"/>
            <a:ext cx="1155938" cy="72461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B79D4F7-6D23-4A17-8F45-2F88CF500FE9}"/>
              </a:ext>
            </a:extLst>
          </p:cNvPr>
          <p:cNvSpPr/>
          <p:nvPr/>
        </p:nvSpPr>
        <p:spPr>
          <a:xfrm flipH="1" flipV="1">
            <a:off x="2104848" y="4537490"/>
            <a:ext cx="1466487" cy="9144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C5A98F7-EC1B-41A8-8C98-F3032B79A73F}"/>
              </a:ext>
            </a:extLst>
          </p:cNvPr>
          <p:cNvSpPr/>
          <p:nvPr/>
        </p:nvSpPr>
        <p:spPr>
          <a:xfrm flipH="1">
            <a:off x="5175851" y="3812874"/>
            <a:ext cx="1276712" cy="72462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65E7862-6AE7-41F6-839C-A468107073FD}"/>
              </a:ext>
            </a:extLst>
          </p:cNvPr>
          <p:cNvSpPr/>
          <p:nvPr/>
        </p:nvSpPr>
        <p:spPr>
          <a:xfrm flipV="1">
            <a:off x="4503758" y="5279361"/>
            <a:ext cx="1460305" cy="70737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C8B6B5-15C4-4C1B-828A-61AC432CDEC4}"/>
              </a:ext>
            </a:extLst>
          </p:cNvPr>
          <p:cNvSpPr txBox="1"/>
          <p:nvPr/>
        </p:nvSpPr>
        <p:spPr>
          <a:xfrm>
            <a:off x="8547653" y="424070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E0DA88-DC28-40AD-B57F-F13E972C8A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494" t="4277" r="3636" b="82893"/>
          <a:stretch>
            <a:fillRect/>
          </a:stretch>
        </p:blipFill>
        <p:spPr>
          <a:xfrm>
            <a:off x="59719" y="43132"/>
            <a:ext cx="12613151" cy="681486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6FEB0D5-ECF9-4687-8205-AA0E3D28B592}"/>
              </a:ext>
            </a:extLst>
          </p:cNvPr>
          <p:cNvSpPr txBox="1"/>
          <p:nvPr/>
        </p:nvSpPr>
        <p:spPr>
          <a:xfrm>
            <a:off x="4529996" y="2359973"/>
            <a:ext cx="2794955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r-TR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so</a:t>
            </a:r>
            <a:r>
              <a:rPr lang="en-GB" sz="3600" b="1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mething</a:t>
            </a:r>
            <a:endParaRPr lang="en-US" sz="36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C2889A-82C4-4606-8FDC-AA470F12F777}"/>
              </a:ext>
            </a:extLst>
          </p:cNvPr>
          <p:cNvSpPr txBox="1"/>
          <p:nvPr/>
        </p:nvSpPr>
        <p:spPr>
          <a:xfrm>
            <a:off x="2971795" y="3194407"/>
            <a:ext cx="3752487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542D7A-8800-4042-8A28-5E81E8582080}"/>
              </a:ext>
            </a:extLst>
          </p:cNvPr>
          <p:cNvSpPr txBox="1"/>
          <p:nvPr/>
        </p:nvSpPr>
        <p:spPr>
          <a:xfrm>
            <a:off x="4559047" y="4109440"/>
            <a:ext cx="2165235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anywhere</a:t>
            </a:r>
            <a:r>
              <a:rPr lang="en-GB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594D8E09-6725-49B2-9AE5-0E06C858EF90}"/>
              </a:ext>
            </a:extLst>
          </p:cNvPr>
          <p:cNvSpPr txBox="1"/>
          <p:nvPr/>
        </p:nvSpPr>
        <p:spPr>
          <a:xfrm>
            <a:off x="3629213" y="4661807"/>
            <a:ext cx="2437649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somewhere</a:t>
            </a:r>
            <a:r>
              <a:rPr lang="en-GB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0DA0873-3414-40EB-9D4D-727614908F94}"/>
              </a:ext>
            </a:extLst>
          </p:cNvPr>
          <p:cNvSpPr txBox="1"/>
          <p:nvPr/>
        </p:nvSpPr>
        <p:spPr>
          <a:xfrm>
            <a:off x="6724282" y="5834413"/>
            <a:ext cx="2448778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something</a:t>
            </a:r>
            <a:r>
              <a:rPr lang="en-GB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F09587-744B-4BA7-A480-11A7B9E5B287}"/>
              </a:ext>
            </a:extLst>
          </p:cNvPr>
          <p:cNvSpPr txBox="1"/>
          <p:nvPr/>
        </p:nvSpPr>
        <p:spPr>
          <a:xfrm>
            <a:off x="7129670" y="384313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64BDE6-CDBB-4001-8190-0506F766ED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941" t="17610" r="4084" b="45912"/>
          <a:stretch>
            <a:fillRect/>
          </a:stretch>
        </p:blipFill>
        <p:spPr>
          <a:xfrm>
            <a:off x="0" y="1371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5F6B869-BAC1-415E-A648-5281EA514F30}"/>
              </a:ext>
            </a:extLst>
          </p:cNvPr>
          <p:cNvSpPr txBox="1"/>
          <p:nvPr/>
        </p:nvSpPr>
        <p:spPr>
          <a:xfrm>
            <a:off x="3971495" y="313895"/>
            <a:ext cx="303662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93DB77-3769-4708-AF91-4A4A26954FA5}"/>
              </a:ext>
            </a:extLst>
          </p:cNvPr>
          <p:cNvSpPr txBox="1"/>
          <p:nvPr/>
        </p:nvSpPr>
        <p:spPr>
          <a:xfrm>
            <a:off x="3971495" y="683230"/>
            <a:ext cx="169778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1689A5-9627-4EC8-94BD-B82F401D23D1}"/>
              </a:ext>
            </a:extLst>
          </p:cNvPr>
          <p:cNvSpPr txBox="1"/>
          <p:nvPr/>
        </p:nvSpPr>
        <p:spPr>
          <a:xfrm>
            <a:off x="2129043" y="1218127"/>
            <a:ext cx="4879073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818777-F536-4C55-9440-EB3BDB98BA8C}"/>
              </a:ext>
            </a:extLst>
          </p:cNvPr>
          <p:cNvSpPr txBox="1"/>
          <p:nvPr/>
        </p:nvSpPr>
        <p:spPr>
          <a:xfrm>
            <a:off x="4773350" y="2434891"/>
            <a:ext cx="240883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478C81-8F7C-4047-B587-879DF878AF03}"/>
              </a:ext>
            </a:extLst>
          </p:cNvPr>
          <p:cNvSpPr txBox="1"/>
          <p:nvPr/>
        </p:nvSpPr>
        <p:spPr>
          <a:xfrm>
            <a:off x="7970294" y="2756851"/>
            <a:ext cx="176055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anywhere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B6BF65-68D6-4569-BDF8-A07BC9A1434D}"/>
              </a:ext>
            </a:extLst>
          </p:cNvPr>
          <p:cNvSpPr txBox="1"/>
          <p:nvPr/>
        </p:nvSpPr>
        <p:spPr>
          <a:xfrm>
            <a:off x="3125327" y="3067738"/>
            <a:ext cx="388278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EAF8B6-E9BD-4CD0-B86A-EEAD953EB3EF}"/>
              </a:ext>
            </a:extLst>
          </p:cNvPr>
          <p:cNvSpPr txBox="1"/>
          <p:nvPr/>
        </p:nvSpPr>
        <p:spPr>
          <a:xfrm>
            <a:off x="9117496" y="0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0EFCE3-12E6-480C-9398-A128AA9897C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363" t="53836" r="2377" b="26037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6DF7840-59B1-4626-B020-1DC836D250C5}"/>
              </a:ext>
            </a:extLst>
          </p:cNvPr>
          <p:cNvSpPr txBox="1"/>
          <p:nvPr/>
        </p:nvSpPr>
        <p:spPr>
          <a:xfrm>
            <a:off x="3985128" y="1746897"/>
            <a:ext cx="302297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2BC48D-8323-443A-A424-EAEB50F8D341}"/>
              </a:ext>
            </a:extLst>
          </p:cNvPr>
          <p:cNvSpPr txBox="1"/>
          <p:nvPr/>
        </p:nvSpPr>
        <p:spPr>
          <a:xfrm>
            <a:off x="4230809" y="2279178"/>
            <a:ext cx="2777316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243026-A817-4146-AD95-BCF9CB788703}"/>
              </a:ext>
            </a:extLst>
          </p:cNvPr>
          <p:cNvSpPr txBox="1"/>
          <p:nvPr/>
        </p:nvSpPr>
        <p:spPr>
          <a:xfrm>
            <a:off x="3316409" y="2920621"/>
            <a:ext cx="3691716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184288-617D-411E-8A2E-121EE561D1E6}"/>
              </a:ext>
            </a:extLst>
          </p:cNvPr>
          <p:cNvSpPr txBox="1"/>
          <p:nvPr/>
        </p:nvSpPr>
        <p:spPr>
          <a:xfrm>
            <a:off x="6127842" y="3452884"/>
            <a:ext cx="204715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A3AD34-D7B9-4B64-AD16-47565838F721}"/>
              </a:ext>
            </a:extLst>
          </p:cNvPr>
          <p:cNvSpPr txBox="1"/>
          <p:nvPr/>
        </p:nvSpPr>
        <p:spPr>
          <a:xfrm>
            <a:off x="7178716" y="3985147"/>
            <a:ext cx="199256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B3DD6F-03E2-4E88-96DC-4F2923E3FDE0}"/>
              </a:ext>
            </a:extLst>
          </p:cNvPr>
          <p:cNvSpPr txBox="1"/>
          <p:nvPr/>
        </p:nvSpPr>
        <p:spPr>
          <a:xfrm>
            <a:off x="8806568" y="4517410"/>
            <a:ext cx="205404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everything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5493F4-B957-4A92-ACA9-E3D2597D0C1D}"/>
              </a:ext>
            </a:extLst>
          </p:cNvPr>
          <p:cNvSpPr txBox="1"/>
          <p:nvPr/>
        </p:nvSpPr>
        <p:spPr>
          <a:xfrm>
            <a:off x="8998227" y="212034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2B621B-9468-47C9-92A8-81BC696634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80" t="6038" r="6766" b="69812"/>
          <a:stretch>
            <a:fillRect/>
          </a:stretch>
        </p:blipFill>
        <p:spPr>
          <a:xfrm>
            <a:off x="0" y="-112544"/>
            <a:ext cx="12079589" cy="659058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7C7DCD-C154-4938-9BF7-FE48C6A2A882}"/>
              </a:ext>
            </a:extLst>
          </p:cNvPr>
          <p:cNvSpPr txBox="1"/>
          <p:nvPr/>
        </p:nvSpPr>
        <p:spPr>
          <a:xfrm>
            <a:off x="3016157" y="1856094"/>
            <a:ext cx="399196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16E988-0030-464C-81FD-86B95C35A174}"/>
              </a:ext>
            </a:extLst>
          </p:cNvPr>
          <p:cNvSpPr txBox="1"/>
          <p:nvPr/>
        </p:nvSpPr>
        <p:spPr>
          <a:xfrm>
            <a:off x="1978926" y="2187729"/>
            <a:ext cx="502920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anywhere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3A8ADB-F403-4D06-A14B-FB853BB93C0A}"/>
              </a:ext>
            </a:extLst>
          </p:cNvPr>
          <p:cNvSpPr txBox="1"/>
          <p:nvPr/>
        </p:nvSpPr>
        <p:spPr>
          <a:xfrm>
            <a:off x="2333768" y="3429000"/>
            <a:ext cx="467435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0972F8-2131-41DC-8E77-5DBAE82B8136}"/>
              </a:ext>
            </a:extLst>
          </p:cNvPr>
          <p:cNvSpPr txBox="1"/>
          <p:nvPr/>
        </p:nvSpPr>
        <p:spPr>
          <a:xfrm>
            <a:off x="3916905" y="4208599"/>
            <a:ext cx="309122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EE5E8A-EA55-442C-9265-F9498FDE7532}"/>
              </a:ext>
            </a:extLst>
          </p:cNvPr>
          <p:cNvSpPr txBox="1"/>
          <p:nvPr/>
        </p:nvSpPr>
        <p:spPr>
          <a:xfrm>
            <a:off x="9753600" y="195295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759760-644C-44B7-B0FF-30D2D9BC3A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74" t="29937" r="5872" b="50942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35ABD2-BF7D-44C0-9FA2-17AACF4ECC5F}"/>
              </a:ext>
            </a:extLst>
          </p:cNvPr>
          <p:cNvSpPr txBox="1"/>
          <p:nvPr/>
        </p:nvSpPr>
        <p:spPr>
          <a:xfrm>
            <a:off x="5179326" y="2292821"/>
            <a:ext cx="194480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BC2C93-69EA-47A2-9B92-42D846DB33EA}"/>
              </a:ext>
            </a:extLst>
          </p:cNvPr>
          <p:cNvSpPr txBox="1"/>
          <p:nvPr/>
        </p:nvSpPr>
        <p:spPr>
          <a:xfrm>
            <a:off x="955346" y="3002505"/>
            <a:ext cx="605277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a</a:t>
            </a:r>
            <a:r>
              <a:rPr lang="en-GB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nything </a:t>
            </a:r>
            <a:endParaRPr lang="en-US" sz="24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DF4380-FBBA-46A0-B4EE-94420E50411C}"/>
              </a:ext>
            </a:extLst>
          </p:cNvPr>
          <p:cNvSpPr txBox="1"/>
          <p:nvPr/>
        </p:nvSpPr>
        <p:spPr>
          <a:xfrm>
            <a:off x="9280474" y="2945282"/>
            <a:ext cx="2183642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541772-C531-47E5-BDE6-7EA626F1A259}"/>
              </a:ext>
            </a:extLst>
          </p:cNvPr>
          <p:cNvSpPr txBox="1"/>
          <p:nvPr/>
        </p:nvSpPr>
        <p:spPr>
          <a:xfrm>
            <a:off x="6701052" y="4157429"/>
            <a:ext cx="244294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98F7D5-255C-430A-A6D3-67F9570AE035}"/>
              </a:ext>
            </a:extLst>
          </p:cNvPr>
          <p:cNvSpPr txBox="1"/>
          <p:nvPr/>
        </p:nvSpPr>
        <p:spPr>
          <a:xfrm>
            <a:off x="2838736" y="4694831"/>
            <a:ext cx="401471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42F757-D71F-412A-824E-7E514356DEE2}"/>
              </a:ext>
            </a:extLst>
          </p:cNvPr>
          <p:cNvSpPr txBox="1"/>
          <p:nvPr/>
        </p:nvSpPr>
        <p:spPr>
          <a:xfrm>
            <a:off x="2838736" y="5276883"/>
            <a:ext cx="4032915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EABD68-134A-4E76-8604-697F1B40A196}"/>
              </a:ext>
            </a:extLst>
          </p:cNvPr>
          <p:cNvSpPr txBox="1"/>
          <p:nvPr/>
        </p:nvSpPr>
        <p:spPr>
          <a:xfrm>
            <a:off x="7129670" y="384313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51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Indefinite Pronouns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Indefinite Pronouns</dc:title>
  <dc:creator>Admin</dc:creator>
  <cp:lastModifiedBy>Nour Masri</cp:lastModifiedBy>
  <cp:revision>14</cp:revision>
  <dcterms:created xsi:type="dcterms:W3CDTF">2021-05-17T15:21:50Z</dcterms:created>
  <dcterms:modified xsi:type="dcterms:W3CDTF">2023-05-15T10:13:21Z</dcterms:modified>
</cp:coreProperties>
</file>