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655D6-D584-4F67-A72F-7EE78E7ABC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66A163-E893-4CDA-82BD-C2ECBB9958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F009B8-A993-49BA-824C-F2C798B63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978B-2DAE-4314-B9E3-DE2139529233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E404E1-F3C8-472F-AE69-AB0EA2317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441FA-26B0-468A-AF04-91B290A88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ED4B4-5126-4FC0-9753-3ED656985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688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1757F-D9FE-45A3-A678-E967F173A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733777-7E27-4B5D-9ED3-6DD432A0B9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8296F9-FAC9-4B48-A43D-A331FB5C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978B-2DAE-4314-B9E3-DE2139529233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46207E-5B7D-41FB-BF9E-6519453E3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8EC778-AE39-4CCF-9DBE-8D628F04F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ED4B4-5126-4FC0-9753-3ED656985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51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F254E3-1DA7-412A-9AC0-2099C03218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596C2D-E3D4-490E-9BE5-2C75BFBF9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17E7B-511C-43B0-B688-366E4B35E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978B-2DAE-4314-B9E3-DE2139529233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AFF73C-A6EF-4901-9E8C-491353765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1AA8B-5135-4173-A7FD-065F0205C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ED4B4-5126-4FC0-9753-3ED656985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91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0FAD0-B6A8-41C2-AA41-4E426A913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82670-49E4-4307-BC95-83149877F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101C7A-F627-4935-94E2-B24816C06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978B-2DAE-4314-B9E3-DE2139529233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FDDC8E-AE24-4AE6-A337-0FFD7BEB8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605A25-135F-4B0E-88C0-CC954CE1D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ED4B4-5126-4FC0-9753-3ED656985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773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56991-F65C-4678-B164-A1DC10462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D7FE4A-3509-41A5-86A2-195B41112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B1A61-4E10-4AF6-9125-19EC8890E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978B-2DAE-4314-B9E3-DE2139529233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1F9AF5-9E8E-4E79-8497-6A318B293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C7768-FB7D-4422-81E1-7CC013CA8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ED4B4-5126-4FC0-9753-3ED656985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410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D3B3B-1887-477D-8FAC-9A4B9D380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0A8745-4D34-4557-9703-9446876C23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68FEED-3D29-4B28-AA46-70B86FBC1D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B64BA6-4295-4ED3-A66F-C295F353A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978B-2DAE-4314-B9E3-DE2139529233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1D0C54-5613-4B9E-A026-6E079A1D3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88AE6C-0C04-44F7-9003-6428751A7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ED4B4-5126-4FC0-9753-3ED656985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940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67C40-6297-4147-9DFE-4E11018F6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ACB29-4475-4E64-BC46-E6A68FE9A1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3D942F-2757-414B-BB6D-75E7EDB792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67C012-170A-49D3-B365-007B09CBCD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6E004E-66C6-471B-A90C-3E58C96851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C86CE8-0955-43F8-A3F6-44DC5AEF1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978B-2DAE-4314-B9E3-DE2139529233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B842EF-516D-4AB4-9B12-8C4B03D82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2604F4-7FF7-4775-BCD1-472E906A0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ED4B4-5126-4FC0-9753-3ED656985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714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97C9B-1828-4B25-9633-9ACFDAA05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528481-36FE-448F-BCFC-EFE888727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978B-2DAE-4314-B9E3-DE2139529233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459BA3-C251-4E95-B194-E6FC4436E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DC7D98-842D-4A18-8536-89C8422AC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ED4B4-5126-4FC0-9753-3ED656985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251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B3DDE8-DDC6-4809-B22A-0FEF59426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978B-2DAE-4314-B9E3-DE2139529233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F41D89-AE1E-4266-A389-22DCC456A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54BA28-7265-4106-AC06-DFE4EC38D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ED4B4-5126-4FC0-9753-3ED656985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978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29FD1-ED20-4818-9A97-152BE92E5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1A780-0BDB-4596-BB72-07E5678E45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17499C-DC6D-4816-A31C-9CE18E3B1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9CAD9C-866F-4945-8C42-3469A6814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978B-2DAE-4314-B9E3-DE2139529233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A05076-BE0D-4C7C-B2A7-97F170AA8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814898-C85D-4643-BA38-7CE03588E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ED4B4-5126-4FC0-9753-3ED656985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5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FAC7C-58C0-42FC-92D7-66F02FEEB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44A386-6E36-4903-B0B2-8078773358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45356B-4416-4360-90B7-982853DC34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CDDCC8-9F14-4213-B4E5-D97C6B98C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978B-2DAE-4314-B9E3-DE2139529233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D7D783-143F-4A09-BCE4-EA0FD359E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E14334-0970-4BCA-9A2C-5A92116C7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ED4B4-5126-4FC0-9753-3ED656985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90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079053-6C15-454A-BE20-6721A5A3B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791ED7-79AC-4D0F-B6D9-710163073F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4D59FA-9211-4A36-80DE-02C16175EF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E978B-2DAE-4314-B9E3-DE2139529233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C6731E-1BEE-449E-95C5-3078DDC333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251730-BFC0-4854-B78C-197612A953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ED4B4-5126-4FC0-9753-3ED656985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108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99DEC-4F85-41FB-989B-F26A136B2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الأسئلة ص</a:t>
            </a:r>
            <a:r>
              <a:rPr lang="ar-JO" dirty="0">
                <a:solidFill>
                  <a:srgbClr val="FF0000"/>
                </a:solidFill>
              </a:rPr>
              <a:t> 39</a:t>
            </a:r>
            <a:r>
              <a:rPr lang="ar-JO" dirty="0"/>
              <a:t>كتاب الطالب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1F6E8-DEB5-4205-B1E6-B2A3B1770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JO" b="1" dirty="0"/>
              <a:t>س1:</a:t>
            </a:r>
          </a:p>
          <a:p>
            <a:pPr marL="0" indent="0" algn="r" rtl="1">
              <a:buNone/>
            </a:pPr>
            <a:r>
              <a:rPr lang="ar-JO" b="1" dirty="0"/>
              <a:t>يمنح الجهاز الهيكلي الإنسان الشكل الثابت و الدعامة و يتآزر مع الجهاز العضلي لجعل الجسم يتحرك .</a:t>
            </a:r>
          </a:p>
          <a:p>
            <a:pPr marL="0" indent="0" algn="r" rtl="1">
              <a:buNone/>
            </a:pPr>
            <a:endParaRPr lang="ar-JO" b="1" dirty="0"/>
          </a:p>
          <a:p>
            <a:pPr marL="0" indent="0" algn="r" rtl="1">
              <a:buNone/>
            </a:pPr>
            <a:r>
              <a:rPr lang="ar-JO" b="1" dirty="0"/>
              <a:t>س2:</a:t>
            </a:r>
          </a:p>
          <a:p>
            <a:pPr algn="r" rtl="1"/>
            <a:r>
              <a:rPr lang="ar-JO" b="1" dirty="0"/>
              <a:t>القفص الصدري </a:t>
            </a:r>
          </a:p>
          <a:p>
            <a:pPr algn="r" rtl="1"/>
            <a:r>
              <a:rPr lang="ar-JO" b="1" dirty="0"/>
              <a:t>العضلات القلبية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80063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DFD44F-8358-4FEB-9C5C-7BB8941BF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0164"/>
            <a:ext cx="10515600" cy="5906799"/>
          </a:xfrm>
        </p:spPr>
        <p:txBody>
          <a:bodyPr/>
          <a:lstStyle/>
          <a:p>
            <a:pPr marL="0" indent="0" algn="r" rtl="1">
              <a:buNone/>
            </a:pPr>
            <a:r>
              <a:rPr lang="ar-JO" b="1" dirty="0"/>
              <a:t>س3:</a:t>
            </a:r>
          </a:p>
          <a:p>
            <a:pPr marL="0" indent="0" algn="r" rtl="1">
              <a:buNone/>
            </a:pPr>
            <a:r>
              <a:rPr lang="ar-JO" b="1" dirty="0"/>
              <a:t>تحمي الجمجمة الدماغ من الصدمات .</a:t>
            </a:r>
          </a:p>
          <a:p>
            <a:pPr marL="0" indent="0" algn="r" rtl="1">
              <a:buNone/>
            </a:pPr>
            <a:endParaRPr lang="ar-JO" b="1" dirty="0"/>
          </a:p>
          <a:p>
            <a:pPr marL="0" indent="0" algn="r" rtl="1">
              <a:buNone/>
            </a:pPr>
            <a:r>
              <a:rPr lang="ar-JO" b="1" dirty="0"/>
              <a:t>س4:</a:t>
            </a:r>
          </a:p>
          <a:p>
            <a:pPr marL="0" indent="0" algn="r" rtl="1">
              <a:buNone/>
            </a:pPr>
            <a:r>
              <a:rPr lang="ar-JO" b="1" dirty="0"/>
              <a:t>الأمعاء الدقيقة و الأمعاء الغليظة – المثانة </a:t>
            </a:r>
          </a:p>
          <a:p>
            <a:pPr marL="0" indent="0" algn="r" rtl="1">
              <a:buNone/>
            </a:pPr>
            <a:endParaRPr lang="ar-JO" b="1" dirty="0"/>
          </a:p>
          <a:p>
            <a:pPr marL="0" indent="0" algn="r" rtl="1">
              <a:buNone/>
            </a:pPr>
            <a:r>
              <a:rPr lang="ar-JO" b="1" dirty="0"/>
              <a:t>س5: واجب</a:t>
            </a:r>
          </a:p>
          <a:p>
            <a:pPr marL="0" indent="0" algn="r" rtl="1">
              <a:buNone/>
            </a:pPr>
            <a:endParaRPr lang="ar-JO" b="1" dirty="0"/>
          </a:p>
          <a:p>
            <a:pPr marL="0" indent="0" algn="r" rtl="1">
              <a:buNone/>
            </a:pPr>
            <a:r>
              <a:rPr lang="ar-JO" b="1" dirty="0"/>
              <a:t>س6: </a:t>
            </a:r>
          </a:p>
          <a:p>
            <a:pPr marL="0" indent="0" algn="r" rtl="1">
              <a:buNone/>
            </a:pPr>
            <a:r>
              <a:rPr lang="ar-JO" b="1" dirty="0"/>
              <a:t>الأمعاء الغليظة : عضلات ملساء </a:t>
            </a:r>
          </a:p>
          <a:p>
            <a:pPr marL="0" indent="0" algn="r" rtl="1">
              <a:buNone/>
            </a:pPr>
            <a:r>
              <a:rPr lang="ar-JO" b="1" dirty="0"/>
              <a:t>الذراع : عضلات  </a:t>
            </a:r>
            <a:r>
              <a:rPr lang="ar-JO" b="1"/>
              <a:t>هيكلية                                                 </a:t>
            </a:r>
            <a:r>
              <a:rPr lang="ar-JO" b="1" dirty="0"/>
              <a:t>انتهى الدرس </a:t>
            </a:r>
          </a:p>
          <a:p>
            <a:pPr marL="0" indent="0" algn="r" rtl="1">
              <a:buNone/>
            </a:pP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88882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62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الأسئلة ص 39كتاب الطالب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الوحدة السابعة : أجهزة جسم الإنسان</dc:title>
  <dc:creator>S.AlDahabreh</dc:creator>
  <cp:lastModifiedBy>S.AlDahabreh</cp:lastModifiedBy>
  <cp:revision>19</cp:revision>
  <dcterms:created xsi:type="dcterms:W3CDTF">2021-02-19T18:19:09Z</dcterms:created>
  <dcterms:modified xsi:type="dcterms:W3CDTF">2023-05-10T06:56:07Z</dcterms:modified>
</cp:coreProperties>
</file>