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6F2B-D5CA-45EB-8194-4E672DBC0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31E901-0654-4A18-BA35-CC07FB111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A46E1-AD9E-430C-AB22-11AC842D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EE88-C972-4AEA-99D9-A63262A8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C4E8C-B8E6-4D60-9799-B269FEF0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3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1E2CC-2870-4462-A220-1A650E15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3A5A4-3431-44EE-92F9-128BB8DC7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C6FD8-FD80-4169-8289-86FF0F7B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35B13-43B8-4847-862D-EAF767C85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2A3B3-57D1-41A1-AD4D-E6498C1B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B3798-B905-4F9C-86C0-5B3467234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86E189-F5B1-4BF0-84CB-AB5196AF1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0497D-619A-4B39-8B46-D9D2C5AE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E2443-4275-4812-ABAB-939CEDA8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F645A-D234-44F2-BB58-A1476CE2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5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4241-2B17-4F6A-85BE-ABD136E52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C3F12-A794-4406-9C39-6BA4A14B8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AC94F-87D8-450B-A66A-6A960EA94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F11ED-B6CE-4B32-B18C-D92304D9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F1A4A-E6BF-4D9C-908D-7C37E501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0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444A-E6FD-43A0-AFF6-3299B3C1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61B24-3BDC-4094-9E41-89B5B05F9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DE6B1-AE16-4472-88DB-F9B6326E3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109BB-D756-4E6B-8E61-FF0653DD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146B1-E41A-40A5-9085-D60DFC767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3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DF0B7-3B83-48A2-BDA6-C8E89902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1F0E0-0383-4198-8992-12F45BC85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D9ED14-C257-49A4-AFCB-B42BA9B94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79116-FA1A-426D-9085-5D7ABD85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BCDFA-3639-4BBC-817C-6E27E4018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8FD1B-89D1-4512-A508-877ED992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1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A73C-C249-4B88-A7B6-451E50BC7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7D5E5-A1FE-486F-8C74-8C870F0A9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3AB52-C4D8-4F06-9236-B58932757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FD1052-BD93-447C-9BE8-6A8E755B3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2E5DCC-BBF1-4C01-BB4D-3413398C15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EF7FDE-E871-40E3-9CAA-83C5313D9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2E6DF4-D166-43D9-B2EC-04D0AD65A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F24BE-23BC-4A29-855F-25911C950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0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8276-5B43-4CEE-A0B6-0A6772727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0EB2DC-46A4-4AD8-95E2-892D4064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645ED-B1D0-47B9-B8AF-85C78361F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BFE90-BDAE-4E0B-B153-9BA04A01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4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8DF94-B0EC-4CA7-9E86-B1C311EE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02B36D-18F7-4657-9816-195043DD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2A5AE-1C8D-4969-A50D-83D7FB64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5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F9E0-71B9-43D4-A769-D4171349E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3E789-9A2F-46D2-A3DC-106EFA942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FA855-C7DD-428D-A485-8D53A8173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E9832-33CD-4D15-9BAE-187A648A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D9F29E-BC7E-4E0C-B43E-6F7BE34A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AD51F-90E5-47B4-9D4B-F7EC1CB27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7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8D362-D737-4AB4-B621-316169FD1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C0451-CB8A-406A-9861-D46730AF0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69EEE-C68A-4FCD-A1F7-AA46B4CFD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2D043-A8A1-4DBC-AEA9-FD4C4852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797CD-3E07-4763-BC47-B05B2375B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77490-9B7D-4F23-B826-3E0E8B7E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B200C-500D-4F77-9C30-4726BCED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DECE4-7676-448D-B912-CA7039365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2ED65-FE30-4E11-A7FD-BE86DCE4BF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6EE33-E7AC-49E3-9157-3DCBA8AD4C86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5AE2F-12C4-4885-922C-3DE92E4170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40D96-7FF0-4293-AD75-F096F6FEF1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1C94-D1A3-4093-8522-5BE3AC34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0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C25E0-7814-45A3-AF55-3F1801709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مراجعة الدرس ص 30 كتاب الطالب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AB724-F24C-4AFD-AE49-A51EB002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س1:</a:t>
            </a:r>
          </a:p>
          <a:p>
            <a:pPr marL="0" indent="0" algn="r" rtl="1">
              <a:buNone/>
            </a:pPr>
            <a:r>
              <a:rPr lang="ar-JO" dirty="0"/>
              <a:t>الجهاز الهضمي ، يقوم بإخراج الفضلات الصلبة عن طريق فتحة الشرج.</a:t>
            </a:r>
          </a:p>
          <a:p>
            <a:pPr marL="0" indent="0" algn="r" rtl="1">
              <a:buNone/>
            </a:pPr>
            <a:r>
              <a:rPr lang="ar-JO" dirty="0"/>
              <a:t>الجهاز البولي ، يقوم بالتخلص من الفضلات السائلة ( البول ) عن طريق قناة البول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س2:</a:t>
            </a:r>
          </a:p>
          <a:p>
            <a:pPr algn="r" rtl="1"/>
            <a:r>
              <a:rPr lang="ar-JO" dirty="0"/>
              <a:t>الهضم </a:t>
            </a:r>
          </a:p>
          <a:p>
            <a:pPr algn="r" rtl="1"/>
            <a:r>
              <a:rPr lang="ar-JO" dirty="0"/>
              <a:t>العرق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5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9C151-DFC9-49C4-917B-5787A79D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س3: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8E520E-4F94-4B61-9D18-194DA24798B8}"/>
              </a:ext>
            </a:extLst>
          </p:cNvPr>
          <p:cNvSpPr/>
          <p:nvPr/>
        </p:nvSpPr>
        <p:spPr>
          <a:xfrm>
            <a:off x="583097" y="39757"/>
            <a:ext cx="1004514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 rtl="1">
              <a:buAutoNum type="arabicPeriod"/>
            </a:pPr>
            <a:r>
              <a:rPr lang="ar-JO" sz="2800" dirty="0"/>
              <a:t>تقوم </a:t>
            </a:r>
            <a:r>
              <a:rPr lang="ar-JO" sz="2800" b="1" u="sng" dirty="0"/>
              <a:t>الكليتان</a:t>
            </a:r>
            <a:r>
              <a:rPr lang="ar-JO" sz="2800" dirty="0"/>
              <a:t> بتنقية الدم من الفضلات في صورة سائل يُسمى البول .</a:t>
            </a:r>
          </a:p>
          <a:p>
            <a:pPr marL="514350" indent="-514350" algn="r" rtl="1">
              <a:buAutoNum type="arabicPeriod"/>
            </a:pPr>
            <a:r>
              <a:rPr lang="ar-JO" sz="2800" dirty="0"/>
              <a:t>يمر البول </a:t>
            </a:r>
            <a:r>
              <a:rPr lang="ar-JO" sz="2800" b="1" u="sng" dirty="0"/>
              <a:t>بالحالبين</a:t>
            </a:r>
            <a:r>
              <a:rPr lang="ar-JO" sz="2800" dirty="0"/>
              <a:t> لتصل إلى </a:t>
            </a:r>
            <a:r>
              <a:rPr lang="ar-JO" sz="2800" b="1" u="sng" dirty="0"/>
              <a:t>المثانة</a:t>
            </a:r>
            <a:r>
              <a:rPr lang="ar-JO" sz="2800" dirty="0"/>
              <a:t> .</a:t>
            </a:r>
          </a:p>
          <a:p>
            <a:pPr marL="514350" indent="-514350" algn="r" rtl="1">
              <a:buAutoNum type="arabicPeriod"/>
            </a:pPr>
            <a:r>
              <a:rPr lang="ar-JO" sz="2800" dirty="0"/>
              <a:t>يبقى البول في المثانة حتى يخرج إلى خارج الجسم عِبر </a:t>
            </a:r>
            <a:r>
              <a:rPr lang="ar-JO" sz="2800" b="1" u="sng" dirty="0"/>
              <a:t>الفتحة البولية </a:t>
            </a:r>
            <a:r>
              <a:rPr lang="ar-JO" sz="2800" dirty="0"/>
              <a:t>.</a:t>
            </a:r>
          </a:p>
          <a:p>
            <a:pPr marL="514350" indent="-514350" algn="r" rtl="1">
              <a:buAutoNum type="arabicPeriod"/>
            </a:pPr>
            <a:endParaRPr lang="ar-JO" sz="2800" dirty="0"/>
          </a:p>
          <a:p>
            <a:pPr marL="514350" indent="-514350" algn="r" rtl="1">
              <a:buAutoNum type="arabicPeriod"/>
            </a:pPr>
            <a:endParaRPr lang="ar-JO" sz="2800" dirty="0"/>
          </a:p>
          <a:p>
            <a:pPr marL="514350" indent="-514350" algn="r" rtl="1">
              <a:buAutoNum type="arabicPeriod"/>
            </a:pPr>
            <a:endParaRPr lang="ar-JO" sz="2800" dirty="0"/>
          </a:p>
          <a:p>
            <a:pPr algn="r" rtl="1"/>
            <a:r>
              <a:rPr lang="ar-JO" sz="2800" dirty="0"/>
              <a:t>س4: </a:t>
            </a:r>
          </a:p>
          <a:p>
            <a:pPr algn="r" rtl="1"/>
            <a:r>
              <a:rPr lang="ar-JO" sz="2800" dirty="0"/>
              <a:t>لأنها تقوم بتنقية الدم من الفضلات السائلة </a:t>
            </a:r>
          </a:p>
          <a:p>
            <a:pPr algn="r" rtl="1"/>
            <a:endParaRPr lang="ar-JO" sz="2800" dirty="0"/>
          </a:p>
          <a:p>
            <a:pPr algn="r" rtl="1"/>
            <a:r>
              <a:rPr lang="ar-JO" sz="2800" dirty="0"/>
              <a:t>س5:</a:t>
            </a:r>
          </a:p>
          <a:p>
            <a:pPr algn="r" rtl="1"/>
            <a:r>
              <a:rPr lang="ar-JO" sz="2800" dirty="0"/>
              <a:t> الأمعاء الدقيقة : امتصاص الطعام المهضوم</a:t>
            </a:r>
          </a:p>
          <a:p>
            <a:pPr algn="r" rtl="1"/>
            <a:r>
              <a:rPr lang="ar-JO" sz="2800" dirty="0"/>
              <a:t>الأمعاء الغليظة : امتصاص الماء و الأملاح </a:t>
            </a:r>
          </a:p>
          <a:p>
            <a:pPr algn="r" rtl="1"/>
            <a:endParaRPr lang="ar-JO" sz="2800" dirty="0"/>
          </a:p>
          <a:p>
            <a:pPr algn="r" rtl="1"/>
            <a:r>
              <a:rPr lang="ar-JO" sz="2800" dirty="0"/>
              <a:t>س6: ج</a:t>
            </a:r>
          </a:p>
          <a:p>
            <a:pPr algn="r" rtl="1"/>
            <a:endParaRPr lang="ar-JO" sz="2800" dirty="0"/>
          </a:p>
          <a:p>
            <a:pPr algn="r" rtl="1"/>
            <a:r>
              <a:rPr lang="ar-JO" sz="2800" dirty="0"/>
              <a:t> </a:t>
            </a:r>
          </a:p>
          <a:p>
            <a:pPr algn="r" rtl="1"/>
            <a:r>
              <a:rPr lang="ar-JO" sz="28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4806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104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مراجعة الدرس ص 30 كتاب الطالب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السابعة : أجهزة جسم الإنسان</dc:title>
  <dc:creator>S.AlDahabreh</dc:creator>
  <cp:lastModifiedBy>S.AlDahabreh</cp:lastModifiedBy>
  <cp:revision>15</cp:revision>
  <dcterms:created xsi:type="dcterms:W3CDTF">2021-02-13T09:30:49Z</dcterms:created>
  <dcterms:modified xsi:type="dcterms:W3CDTF">2023-05-10T05:59:44Z</dcterms:modified>
</cp:coreProperties>
</file>