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EB01-BC89-4D10-98B7-F1368774D51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945B-36D5-4900-AFE5-63B52CC4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5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EB01-BC89-4D10-98B7-F1368774D51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945B-36D5-4900-AFE5-63B52CC4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8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EB01-BC89-4D10-98B7-F1368774D51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945B-36D5-4900-AFE5-63B52CC4C87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4590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EB01-BC89-4D10-98B7-F1368774D51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945B-36D5-4900-AFE5-63B52CC4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01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EB01-BC89-4D10-98B7-F1368774D51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945B-36D5-4900-AFE5-63B52CC4C87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7890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EB01-BC89-4D10-98B7-F1368774D51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945B-36D5-4900-AFE5-63B52CC4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20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EB01-BC89-4D10-98B7-F1368774D51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945B-36D5-4900-AFE5-63B52CC4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90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EB01-BC89-4D10-98B7-F1368774D51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945B-36D5-4900-AFE5-63B52CC4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5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EB01-BC89-4D10-98B7-F1368774D51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945B-36D5-4900-AFE5-63B52CC4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4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EB01-BC89-4D10-98B7-F1368774D51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945B-36D5-4900-AFE5-63B52CC4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9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EB01-BC89-4D10-98B7-F1368774D51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945B-36D5-4900-AFE5-63B52CC4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9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EB01-BC89-4D10-98B7-F1368774D51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945B-36D5-4900-AFE5-63B52CC4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05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EB01-BC89-4D10-98B7-F1368774D51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945B-36D5-4900-AFE5-63B52CC4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8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EB01-BC89-4D10-98B7-F1368774D51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945B-36D5-4900-AFE5-63B52CC4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3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EB01-BC89-4D10-98B7-F1368774D51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945B-36D5-4900-AFE5-63B52CC4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14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EB01-BC89-4D10-98B7-F1368774D51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945B-36D5-4900-AFE5-63B52CC4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5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FEB01-BC89-4D10-98B7-F1368774D517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F56945B-36D5-4900-AFE5-63B52CC4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8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8AD3E1-AAC1-DD7A-7A62-1BDBAF114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63875"/>
          </a:xfrm>
        </p:spPr>
        <p:txBody>
          <a:bodyPr/>
          <a:lstStyle/>
          <a:p>
            <a:r>
              <a:rPr lang="en-US" dirty="0"/>
              <a:t>Oxford Discover 5</a:t>
            </a:r>
            <a:br>
              <a:rPr lang="en-US" dirty="0"/>
            </a:br>
            <a:r>
              <a:rPr lang="en-US" dirty="0"/>
              <a:t>Grammar Book –Answer key</a:t>
            </a:r>
            <a:br>
              <a:rPr lang="en-US" dirty="0"/>
            </a:br>
            <a:r>
              <a:rPr lang="en-US" dirty="0"/>
              <a:t>Units 11+12</a:t>
            </a:r>
          </a:p>
        </p:txBody>
      </p:sp>
    </p:spTree>
    <p:extLst>
      <p:ext uri="{BB962C8B-B14F-4D97-AF65-F5344CB8AC3E}">
        <p14:creationId xmlns:p14="http://schemas.microsoft.com/office/powerpoint/2010/main" val="3237743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BB3BB-0DE3-6D33-586E-B983C07E9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62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A89950-75ED-3563-E39A-4B414BB0A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69" y="1690688"/>
            <a:ext cx="9744719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94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F22D1-C06F-63D7-A1F0-01620179B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6B1055-B0FD-83A7-DC4C-71A609E3F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612" y="1690688"/>
            <a:ext cx="9316750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27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B06E-DF61-C200-DEB7-19D91BD6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A8A0FC-9271-9274-BFE7-438DD7D7F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836" y="1957182"/>
            <a:ext cx="8802328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95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3F28B-5DF1-8B1F-CA98-D874B253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63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A82F3-4A70-0D42-2AA3-F32C75D43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919077"/>
            <a:ext cx="8968364" cy="393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53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D7C26-AF87-C9C4-1CC8-5717A94B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64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16374A-4978-011D-1C17-0FB06449F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277" y="1552251"/>
            <a:ext cx="8040222" cy="46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25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A8F77-6FAE-0C63-ABF6-9037932CA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64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CC3E2B-9899-2183-7ED2-7D951ECF5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66" y="1824974"/>
            <a:ext cx="8002117" cy="46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69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A3C2A-58B9-B7A2-4D27-C27BA7434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64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4B621E-A6D0-36FD-03B4-F6056710C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572" y="1443037"/>
            <a:ext cx="8992855" cy="504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63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75A1F-473C-CA00-CB36-43B222873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65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B4B691-287B-6027-9E30-1F5D0EFBA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33417"/>
            <a:ext cx="10515600" cy="353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09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F627DE-9836-C9A9-5D18-F1F4AE821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58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5E3547-959E-7CC9-E53B-9367DC232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677" y="1385888"/>
            <a:ext cx="927864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2E7D05-F685-80D4-9C61-FFBFE2AC9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58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C93EBD-9FA5-84A3-B50A-D85F8609E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4" y="1314450"/>
            <a:ext cx="1063942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04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16AF25-3B1E-A5AD-9138-A625F540D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59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BB58D5-AC18-6460-4FF5-EEADB20A6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185813"/>
            <a:ext cx="8786813" cy="402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40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40D3D9-7A2F-AF7D-2255-73883A744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60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EB796-3C85-2858-B7DD-A06F5775A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6" y="1143000"/>
            <a:ext cx="9182694" cy="522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7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478A3-86A6-2863-FCBF-590E13095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60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509EA7-61F4-665D-ECF4-E0968A9F5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2085975"/>
            <a:ext cx="8872538" cy="39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50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6FF221-5E3E-D9A9-1748-131E2BB4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4581"/>
          </a:xfrm>
        </p:spPr>
        <p:txBody>
          <a:bodyPr>
            <a:normAutofit fontScale="90000"/>
          </a:bodyPr>
          <a:lstStyle/>
          <a:p>
            <a:r>
              <a:rPr lang="en-US" dirty="0"/>
              <a:t>Page 60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0D7CDF-5DDC-6102-E4DB-9118DC81C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99" y="699706"/>
            <a:ext cx="9644063" cy="558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80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CBF80-560C-1508-74D4-656B2556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61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B81C2-D50C-02D7-16C2-6BA299DA8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80632"/>
            <a:ext cx="10515600" cy="449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40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C1B8-8606-AC2B-3A91-16434944D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61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88EB5-2480-7153-4C33-B62DE9928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363" y="2338235"/>
            <a:ext cx="7697274" cy="21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8985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</TotalTime>
  <Words>40</Words>
  <Application>Microsoft Office PowerPoint</Application>
  <PresentationFormat>Widescreen</PresentationFormat>
  <Paragraphs>15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Oxford Discover 5 Grammar Book –Answer key Units 11+12</vt:lpstr>
      <vt:lpstr>Page 58</vt:lpstr>
      <vt:lpstr>Page 58</vt:lpstr>
      <vt:lpstr>Page 59</vt:lpstr>
      <vt:lpstr>Page 60</vt:lpstr>
      <vt:lpstr>Page 60</vt:lpstr>
      <vt:lpstr>Page 60</vt:lpstr>
      <vt:lpstr>Page 61</vt:lpstr>
      <vt:lpstr>Page 61</vt:lpstr>
      <vt:lpstr>Page 62</vt:lpstr>
      <vt:lpstr>PowerPoint Presentation</vt:lpstr>
      <vt:lpstr>PowerPoint Presentation</vt:lpstr>
      <vt:lpstr>Page 63</vt:lpstr>
      <vt:lpstr>Page 64</vt:lpstr>
      <vt:lpstr>Page 64</vt:lpstr>
      <vt:lpstr>Page 64</vt:lpstr>
      <vt:lpstr>Page 65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Oxford Discover 5 Grammar Book –Answer key Units 11+12</dc:title>
  <dc:creator>Nour Masri</dc:creator>
  <cp:lastModifiedBy>Nour Masri</cp:lastModifiedBy>
  <cp:revision>1</cp:revision>
  <dcterms:created xsi:type="dcterms:W3CDTF">2023-05-13T06:03:31Z</dcterms:created>
  <dcterms:modified xsi:type="dcterms:W3CDTF">2023-05-13T06:31:49Z</dcterms:modified>
</cp:coreProperties>
</file>