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2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E8734-5AB9-49F2-BD53-1DB14365A124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E81E-9CFE-44BC-9495-626AB6B02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206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E8734-5AB9-49F2-BD53-1DB14365A124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E81E-9CFE-44BC-9495-626AB6B02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404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E8734-5AB9-49F2-BD53-1DB14365A124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E81E-9CFE-44BC-9495-626AB6B02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125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E8734-5AB9-49F2-BD53-1DB14365A124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E81E-9CFE-44BC-9495-626AB6B0285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178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E8734-5AB9-49F2-BD53-1DB14365A124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E81E-9CFE-44BC-9495-626AB6B02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075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E8734-5AB9-49F2-BD53-1DB14365A124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E81E-9CFE-44BC-9495-626AB6B02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1981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E8734-5AB9-49F2-BD53-1DB14365A124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E81E-9CFE-44BC-9495-626AB6B02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7985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E8734-5AB9-49F2-BD53-1DB14365A124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E81E-9CFE-44BC-9495-626AB6B02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95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E8734-5AB9-49F2-BD53-1DB14365A124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E81E-9CFE-44BC-9495-626AB6B02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388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E8734-5AB9-49F2-BD53-1DB14365A124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E81E-9CFE-44BC-9495-626AB6B02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64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E8734-5AB9-49F2-BD53-1DB14365A124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E81E-9CFE-44BC-9495-626AB6B02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729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E8734-5AB9-49F2-BD53-1DB14365A124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E81E-9CFE-44BC-9495-626AB6B02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379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E8734-5AB9-49F2-BD53-1DB14365A124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E81E-9CFE-44BC-9495-626AB6B02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816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E8734-5AB9-49F2-BD53-1DB14365A124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E81E-9CFE-44BC-9495-626AB6B02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740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E8734-5AB9-49F2-BD53-1DB14365A124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E81E-9CFE-44BC-9495-626AB6B02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053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E8734-5AB9-49F2-BD53-1DB14365A124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E81E-9CFE-44BC-9495-626AB6B02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370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E8734-5AB9-49F2-BD53-1DB14365A124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E81E-9CFE-44BC-9495-626AB6B02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838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5FE8734-5AB9-49F2-BD53-1DB14365A124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9E81E-9CFE-44BC-9495-626AB6B02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3023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EFD36D2-F857-4052-AFD9-8CE71469F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133" y="2531539"/>
            <a:ext cx="7567564" cy="3160455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ar-JO" sz="3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آية الدرس :</a:t>
            </a:r>
          </a:p>
          <a:p>
            <a:pPr marL="0" indent="0" algn="ctr" rtl="1">
              <a:buNone/>
            </a:pPr>
            <a:r>
              <a:rPr lang="ar-JO" sz="3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(( لا يَقُل أَحَدٌ إذا جُرِّبَ : (( إنَّ اللهَ قَدْ جَرَّبَني )). فإِنَّ اللهَ غَيرُ مُجرِّبٍ بالشُّرورِ وهوَ لا يُجرِّبُ أحداً. بل كُلُّ إنسانٍ تكونُ تجرِبَتُهُ بِاجتِذابِ شَهوَتِهِ وتَمَلُّقِها لهُ . (يعقوب 1 : 13 – 14).</a:t>
            </a:r>
            <a:endParaRPr lang="en-US" sz="36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BB3D692-4A84-489C-9F7F-02E28C56B7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293" y="1153551"/>
            <a:ext cx="3441896" cy="4121835"/>
          </a:xfrm>
          <a:prstGeom prst="rect">
            <a:avLst/>
          </a:prstGeom>
        </p:spPr>
      </p:pic>
      <p:sp>
        <p:nvSpPr>
          <p:cNvPr id="9" name="Title 6">
            <a:extLst>
              <a:ext uri="{FF2B5EF4-FFF2-40B4-BE49-F238E27FC236}">
                <a16:creationId xmlns:a16="http://schemas.microsoft.com/office/drawing/2014/main" id="{9DEDA7A8-3719-4F66-91B8-3037720EE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4537" y="736943"/>
            <a:ext cx="7456756" cy="108066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rtl="1"/>
            <a:r>
              <a:rPr lang="ar-JO" sz="72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الإنتصار على التجربة</a:t>
            </a:r>
            <a:endParaRPr lang="en-US" sz="7200" b="1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08665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3D3F261-EB55-420E-919E-A0406A5AE0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922" y="950119"/>
            <a:ext cx="7984331" cy="5784205"/>
          </a:xfrm>
          <a:prstGeom prst="rect">
            <a:avLst/>
          </a:prstGeom>
        </p:spPr>
      </p:pic>
      <p:sp>
        <p:nvSpPr>
          <p:cNvPr id="10" name="Ribbon: Tilted Down 9">
            <a:extLst>
              <a:ext uri="{FF2B5EF4-FFF2-40B4-BE49-F238E27FC236}">
                <a16:creationId xmlns:a16="http://schemas.microsoft.com/office/drawing/2014/main" id="{F35DF773-AA4E-4DE0-B51D-50A57EC57F95}"/>
              </a:ext>
            </a:extLst>
          </p:cNvPr>
          <p:cNvSpPr/>
          <p:nvPr/>
        </p:nvSpPr>
        <p:spPr>
          <a:xfrm>
            <a:off x="2967037" y="700091"/>
            <a:ext cx="5372100" cy="928688"/>
          </a:xfrm>
          <a:prstGeom prst="ribbon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2800" b="1" dirty="0">
                <a:solidFill>
                  <a:srgbClr val="C00000"/>
                </a:solidFill>
              </a:rPr>
              <a:t>التجربة على الجبل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278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924F1-14E7-4268-8C3C-BCFA78DC8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044" y="536581"/>
            <a:ext cx="5607421" cy="990320"/>
          </a:xfrm>
        </p:spPr>
        <p:txBody>
          <a:bodyPr/>
          <a:lstStyle/>
          <a:p>
            <a:pPr algn="ctr" rtl="1"/>
            <a:r>
              <a:rPr lang="ar-JO" sz="54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الرب يسوع المسيح يواجه التجارب</a:t>
            </a:r>
            <a:endParaRPr lang="en-US" sz="5400" b="1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E738D-882A-4DFC-BE56-DDFF27328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7750" y="1978878"/>
            <a:ext cx="5829671" cy="830997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JO" sz="4800" b="1" dirty="0">
                <a:solidFill>
                  <a:srgbClr val="FFC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التجربة الأولى : ( تحويل الحجارة إلى خبز )</a:t>
            </a:r>
            <a:endParaRPr lang="en-US" sz="4800" b="1" dirty="0">
              <a:solidFill>
                <a:srgbClr val="FFC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7B0CD8-AE1D-4D3E-880A-D4B37458CC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917" y="2809875"/>
            <a:ext cx="5829671" cy="37528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1DD4968-010F-4C09-976B-B792834F093B}"/>
              </a:ext>
            </a:extLst>
          </p:cNvPr>
          <p:cNvSpPr txBox="1"/>
          <p:nvPr/>
        </p:nvSpPr>
        <p:spPr>
          <a:xfrm>
            <a:off x="2371726" y="3286127"/>
            <a:ext cx="1414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sz="2000" b="1" dirty="0">
                <a:solidFill>
                  <a:srgbClr val="FFC000"/>
                </a:solidFill>
              </a:rPr>
              <a:t>تحويل الحجارة إلى خبز</a:t>
            </a:r>
            <a:endParaRPr lang="en-US" sz="2000" b="1" dirty="0">
              <a:solidFill>
                <a:srgbClr val="FFC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B4FFF6-DF7B-4162-A930-A8EF014EFA0B}"/>
              </a:ext>
            </a:extLst>
          </p:cNvPr>
          <p:cNvSpPr txBox="1"/>
          <p:nvPr/>
        </p:nvSpPr>
        <p:spPr>
          <a:xfrm>
            <a:off x="5791754" y="2899197"/>
            <a:ext cx="52156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sz="2400" b="1" dirty="0">
                <a:solidFill>
                  <a:schemeClr val="bg1"/>
                </a:solidFill>
              </a:rPr>
              <a:t>قال المُجرِّب ليسوع : إن كنتَ إبن الله فأمُر أن تصير هذه الحجارة خبزاً .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AC932A-5B44-4A50-9FF2-392C1789905F}"/>
              </a:ext>
            </a:extLst>
          </p:cNvPr>
          <p:cNvSpPr txBox="1"/>
          <p:nvPr/>
        </p:nvSpPr>
        <p:spPr>
          <a:xfrm>
            <a:off x="5943876" y="3784312"/>
            <a:ext cx="49114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sz="3200" b="1" dirty="0">
                <a:solidFill>
                  <a:srgbClr val="FF0000"/>
                </a:solidFill>
              </a:rPr>
              <a:t>أجاب يسوع وقال له :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E7FE61D-C8E7-4456-B623-FAAE9F7278D5}"/>
              </a:ext>
            </a:extLst>
          </p:cNvPr>
          <p:cNvSpPr/>
          <p:nvPr/>
        </p:nvSpPr>
        <p:spPr>
          <a:xfrm>
            <a:off x="6323752" y="4615310"/>
            <a:ext cx="4543425" cy="194741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JO" sz="3200" b="1" dirty="0">
                <a:solidFill>
                  <a:srgbClr val="FFC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مكتوب</a:t>
            </a:r>
          </a:p>
          <a:p>
            <a:pPr algn="ctr" rtl="1"/>
            <a:r>
              <a:rPr lang="ar-JO" sz="3200" b="1" dirty="0">
                <a:solidFill>
                  <a:srgbClr val="FFC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ليس بالخبز وحدهُ يحيا الإنسان</a:t>
            </a:r>
          </a:p>
          <a:p>
            <a:pPr algn="ctr" rtl="1"/>
            <a:r>
              <a:rPr lang="ar-JO" sz="3200" b="1" dirty="0">
                <a:solidFill>
                  <a:srgbClr val="FFC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بل بكلِ كلمةٍ تخرجُ من فم الله</a:t>
            </a:r>
            <a:endParaRPr lang="en-US" sz="3200" b="1" dirty="0">
              <a:solidFill>
                <a:srgbClr val="FFC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7845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  <p:bldP spid="8" grpId="0"/>
      <p:bldP spid="11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91BF3E6-F8FA-4A09-87B5-DC09EB404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044" y="536581"/>
            <a:ext cx="5607421" cy="990320"/>
          </a:xfrm>
        </p:spPr>
        <p:txBody>
          <a:bodyPr/>
          <a:lstStyle/>
          <a:p>
            <a:pPr algn="ctr" rtl="1"/>
            <a:r>
              <a:rPr lang="ar-JO" sz="54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الرب يسوع المسيح يواجه التجارب</a:t>
            </a:r>
            <a:endParaRPr lang="en-US" sz="5400" b="1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A7DC890-4D16-4121-9B1A-83412ECC3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0" y="1707406"/>
            <a:ext cx="5063821" cy="830997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JO" sz="4800" b="1" dirty="0">
                <a:solidFill>
                  <a:srgbClr val="FFC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التجربة الثانية : ( تحمِلُكَ الملائكة )</a:t>
            </a:r>
            <a:endParaRPr lang="en-US" sz="4800" b="1" dirty="0">
              <a:solidFill>
                <a:srgbClr val="FFC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B7A7DB-8741-4B81-AEE7-009339D537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67" y="1850290"/>
            <a:ext cx="4851353" cy="35360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8CF9377-9E35-44AD-A389-AEB4C59B7D8D}"/>
              </a:ext>
            </a:extLst>
          </p:cNvPr>
          <p:cNvSpPr txBox="1"/>
          <p:nvPr/>
        </p:nvSpPr>
        <p:spPr>
          <a:xfrm>
            <a:off x="5915024" y="2538403"/>
            <a:ext cx="55937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sz="2400" b="1" dirty="0">
                <a:solidFill>
                  <a:schemeClr val="bg1"/>
                </a:solidFill>
              </a:rPr>
              <a:t>حينئذٍ أخذهُ إبليس إلى جناح الهيكل وقال له: إن كنت ابن الله فألقِ بنفسِكَ إلى أسفل، لانه مكتوب " إنهُ يوصي ملائكتهُ بكَ، فتحملك على الأيدي لئلا تصدم بحجرٍ رجلك ".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3E87F9-87C0-45AB-96B3-32532C30FA1C}"/>
              </a:ext>
            </a:extLst>
          </p:cNvPr>
          <p:cNvSpPr txBox="1"/>
          <p:nvPr/>
        </p:nvSpPr>
        <p:spPr>
          <a:xfrm>
            <a:off x="6256163" y="4165219"/>
            <a:ext cx="49114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sz="3200" b="1" dirty="0">
                <a:solidFill>
                  <a:srgbClr val="FF0000"/>
                </a:solidFill>
              </a:rPr>
              <a:t>أجاب يسوع وقال له :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E992C53-8991-4046-BCE2-A8E63427A6E7}"/>
              </a:ext>
            </a:extLst>
          </p:cNvPr>
          <p:cNvSpPr/>
          <p:nvPr/>
        </p:nvSpPr>
        <p:spPr>
          <a:xfrm>
            <a:off x="6515936" y="4981924"/>
            <a:ext cx="4391873" cy="1733551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JO" sz="3200" b="1" dirty="0">
                <a:solidFill>
                  <a:srgbClr val="FFC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مكتوب</a:t>
            </a:r>
          </a:p>
          <a:p>
            <a:pPr algn="ctr" rtl="1"/>
            <a:r>
              <a:rPr lang="ar-JO" sz="3200" b="1" dirty="0">
                <a:solidFill>
                  <a:srgbClr val="FFC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لا تُجرِّب الرَّب إلهك</a:t>
            </a:r>
            <a:endParaRPr lang="en-US" sz="3200" b="1" dirty="0">
              <a:solidFill>
                <a:srgbClr val="FFC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0878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/>
      <p:bldP spid="9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A4530DC-EE9B-4E19-8232-566EFD51F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044" y="536581"/>
            <a:ext cx="5607421" cy="990320"/>
          </a:xfrm>
        </p:spPr>
        <p:txBody>
          <a:bodyPr/>
          <a:lstStyle/>
          <a:p>
            <a:pPr algn="ctr" rtl="1"/>
            <a:r>
              <a:rPr lang="ar-JO" sz="54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الرب يسوع المسيح يواجه التجارب</a:t>
            </a:r>
            <a:endParaRPr lang="en-US" sz="5400" b="1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09D6B16-6A8F-4BD8-B300-2B5BDB8FE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2161" y="2143614"/>
            <a:ext cx="4506608" cy="830997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JO" sz="4800" b="1" dirty="0">
                <a:solidFill>
                  <a:srgbClr val="FFC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التجربة الثالثة : ( مَلِكُ العالم )</a:t>
            </a:r>
            <a:endParaRPr lang="en-US" sz="4800" b="1" dirty="0">
              <a:solidFill>
                <a:srgbClr val="FFC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A131B5-216A-4A06-9A1B-2C9629076B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10" y="2166938"/>
            <a:ext cx="5069068" cy="37623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8CC744B-1439-4742-B597-259DBDF33573}"/>
              </a:ext>
            </a:extLst>
          </p:cNvPr>
          <p:cNvSpPr txBox="1"/>
          <p:nvPr/>
        </p:nvSpPr>
        <p:spPr>
          <a:xfrm>
            <a:off x="6342161" y="3412196"/>
            <a:ext cx="48357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sz="2400" b="1" dirty="0">
                <a:solidFill>
                  <a:schemeClr val="bg1"/>
                </a:solidFill>
                <a:latin typeface="Arial" panose="020B0604020202020204" pitchFamily="34" charset="0"/>
              </a:rPr>
              <a:t>أخذهُ إبليس إلى جبلٍ عالٍ وأراهُ جميع ممالك العالم وقال له:</a:t>
            </a:r>
          </a:p>
          <a:p>
            <a:pPr algn="ctr" rtl="1"/>
            <a:r>
              <a:rPr lang="ar-JO" sz="2400" b="1" dirty="0">
                <a:solidFill>
                  <a:schemeClr val="bg1"/>
                </a:solidFill>
                <a:latin typeface="Arial" panose="020B0604020202020204" pitchFamily="34" charset="0"/>
              </a:rPr>
              <a:t>أُعطيكَ هذهِ كُلِّها إن سجدتَ لي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C833E6-88B0-41DF-BF07-58951DD098AC}"/>
              </a:ext>
            </a:extLst>
          </p:cNvPr>
          <p:cNvSpPr txBox="1"/>
          <p:nvPr/>
        </p:nvSpPr>
        <p:spPr>
          <a:xfrm>
            <a:off x="6342161" y="5050110"/>
            <a:ext cx="49114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sz="3200" b="1" dirty="0">
                <a:solidFill>
                  <a:srgbClr val="FF0000"/>
                </a:solidFill>
              </a:rPr>
              <a:t>أجاب يسوع وقال له : 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70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974A79-0AC9-471E-804C-C56A397941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222" y="1819274"/>
            <a:ext cx="6403556" cy="472440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161FEB4-1207-44CE-A76E-546A89B8BB01}"/>
              </a:ext>
            </a:extLst>
          </p:cNvPr>
          <p:cNvSpPr/>
          <p:nvPr/>
        </p:nvSpPr>
        <p:spPr>
          <a:xfrm>
            <a:off x="408197" y="1143000"/>
            <a:ext cx="4972050" cy="2143125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JO" sz="3600" b="1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إذهب عني يا شيطان</a:t>
            </a:r>
          </a:p>
          <a:p>
            <a:pPr algn="ctr" rtl="1"/>
            <a:r>
              <a:rPr lang="ar-JO" sz="3600" b="1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لأنهُ مكتوب</a:t>
            </a:r>
          </a:p>
          <a:p>
            <a:pPr algn="ctr" rtl="1"/>
            <a:r>
              <a:rPr lang="ar-JO" sz="3600" b="1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للرَّب إلهِكَ تسجُد وإياهُ وحدهُ تعبد</a:t>
            </a:r>
            <a:endParaRPr lang="en-US" sz="3600" b="1" dirty="0">
              <a:solidFill>
                <a:srgbClr val="C0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8368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BC718AF-9A64-447D-8BDA-91FDBF12D578}"/>
              </a:ext>
            </a:extLst>
          </p:cNvPr>
          <p:cNvSpPr/>
          <p:nvPr/>
        </p:nvSpPr>
        <p:spPr>
          <a:xfrm>
            <a:off x="2874168" y="825996"/>
            <a:ext cx="6443663" cy="81438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JO" sz="4400" b="1" dirty="0">
                <a:solidFill>
                  <a:srgbClr val="FF0000"/>
                </a:solidFill>
              </a:rPr>
              <a:t>العِبَر من تجارب الرب يسوع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667CB0A-8142-4D14-A1BA-091E9C6964EF}"/>
              </a:ext>
            </a:extLst>
          </p:cNvPr>
          <p:cNvSpPr/>
          <p:nvPr/>
        </p:nvSpPr>
        <p:spPr>
          <a:xfrm>
            <a:off x="8329613" y="2143125"/>
            <a:ext cx="2528887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JO" sz="2400" b="1" dirty="0"/>
              <a:t>التجربة الأولى</a:t>
            </a:r>
            <a:endParaRPr lang="en-US" sz="2400" b="1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C4EA928-DA2B-427D-B513-040269E71CFB}"/>
              </a:ext>
            </a:extLst>
          </p:cNvPr>
          <p:cNvSpPr/>
          <p:nvPr/>
        </p:nvSpPr>
        <p:spPr>
          <a:xfrm>
            <a:off x="8329612" y="3600449"/>
            <a:ext cx="2528887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JO" sz="2400" b="1" dirty="0"/>
              <a:t>التجربة الثانية</a:t>
            </a:r>
            <a:endParaRPr lang="en-US" sz="2400" b="1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3A83AB8-3BB7-4F83-B8F5-73ADE1BD2ADE}"/>
              </a:ext>
            </a:extLst>
          </p:cNvPr>
          <p:cNvSpPr/>
          <p:nvPr/>
        </p:nvSpPr>
        <p:spPr>
          <a:xfrm>
            <a:off x="8329612" y="5429249"/>
            <a:ext cx="2528887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JO" sz="2400" b="1" dirty="0"/>
              <a:t>التجربة الثالثة</a:t>
            </a:r>
            <a:endParaRPr lang="en-US" sz="2400" b="1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DEFC9840-3267-42FE-9BC0-DBC189A2CE6A}"/>
              </a:ext>
            </a:extLst>
          </p:cNvPr>
          <p:cNvSpPr/>
          <p:nvPr/>
        </p:nvSpPr>
        <p:spPr>
          <a:xfrm rot="10800000">
            <a:off x="7329485" y="2666403"/>
            <a:ext cx="1000125" cy="271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D96E60BE-3936-4377-8143-839C7202D667}"/>
              </a:ext>
            </a:extLst>
          </p:cNvPr>
          <p:cNvSpPr/>
          <p:nvPr/>
        </p:nvSpPr>
        <p:spPr>
          <a:xfrm rot="10800000">
            <a:off x="7329486" y="5959076"/>
            <a:ext cx="1000125" cy="271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66127B48-E882-446C-A271-DF198025164A}"/>
              </a:ext>
            </a:extLst>
          </p:cNvPr>
          <p:cNvSpPr/>
          <p:nvPr/>
        </p:nvSpPr>
        <p:spPr>
          <a:xfrm rot="10800000">
            <a:off x="7329486" y="4124324"/>
            <a:ext cx="1000125" cy="271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455FBF-4CD0-4394-ABD3-EAFEFAFF5526}"/>
              </a:ext>
            </a:extLst>
          </p:cNvPr>
          <p:cNvSpPr/>
          <p:nvPr/>
        </p:nvSpPr>
        <p:spPr>
          <a:xfrm>
            <a:off x="1228725" y="2378868"/>
            <a:ext cx="5715000" cy="81438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JO" b="1" dirty="0"/>
              <a:t>تعلمنا أن نبتعد عن الطمع والسير وراء الشيطان لإشباع شهواتنا</a:t>
            </a:r>
            <a:endParaRPr lang="en-US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C640CEB-1D87-48B6-8F26-34C40B6ABEAD}"/>
              </a:ext>
            </a:extLst>
          </p:cNvPr>
          <p:cNvSpPr/>
          <p:nvPr/>
        </p:nvSpPr>
        <p:spPr>
          <a:xfrm>
            <a:off x="1228725" y="5564978"/>
            <a:ext cx="5715000" cy="81438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JO" b="1" dirty="0"/>
              <a:t>تعلمنا أننا نقوى مع الله</a:t>
            </a:r>
            <a:endParaRPr lang="en-US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F5486B3-FF35-4642-B79C-52F6725CD77D}"/>
              </a:ext>
            </a:extLst>
          </p:cNvPr>
          <p:cNvSpPr/>
          <p:nvPr/>
        </p:nvSpPr>
        <p:spPr>
          <a:xfrm>
            <a:off x="1228725" y="3971923"/>
            <a:ext cx="5715000" cy="81438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JO" b="1" dirty="0"/>
              <a:t>تعلمنا أن نعمل قدر استطاعتنا ونطلب معونة الله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6082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unched Tape 3">
            <a:extLst>
              <a:ext uri="{FF2B5EF4-FFF2-40B4-BE49-F238E27FC236}">
                <a16:creationId xmlns:a16="http://schemas.microsoft.com/office/drawing/2014/main" id="{25B67393-AEBE-48DE-8D27-DA97A5FEB64B}"/>
              </a:ext>
            </a:extLst>
          </p:cNvPr>
          <p:cNvSpPr/>
          <p:nvPr/>
        </p:nvSpPr>
        <p:spPr>
          <a:xfrm>
            <a:off x="3690939" y="3421200"/>
            <a:ext cx="4710113" cy="714375"/>
          </a:xfrm>
          <a:prstGeom prst="flowChartPunchedTap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JO" sz="2400" b="1" dirty="0"/>
              <a:t>أمور تجعل الجسد ضعيفاً ويسقط في التجربة :</a:t>
            </a:r>
            <a:endParaRPr lang="en-US" sz="2400" b="1" dirty="0"/>
          </a:p>
        </p:txBody>
      </p:sp>
      <p:sp>
        <p:nvSpPr>
          <p:cNvPr id="6" name="Explosion: 14 Points 5">
            <a:extLst>
              <a:ext uri="{FF2B5EF4-FFF2-40B4-BE49-F238E27FC236}">
                <a16:creationId xmlns:a16="http://schemas.microsoft.com/office/drawing/2014/main" id="{4431650A-410D-4846-AD1B-5F4866BE949E}"/>
              </a:ext>
            </a:extLst>
          </p:cNvPr>
          <p:cNvSpPr/>
          <p:nvPr/>
        </p:nvSpPr>
        <p:spPr>
          <a:xfrm>
            <a:off x="7286624" y="1208195"/>
            <a:ext cx="3667559" cy="2070909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JO" sz="2400" b="1" dirty="0">
                <a:cs typeface="+mj-cs"/>
              </a:rPr>
              <a:t>الإغواء: يأتي من الخارج</a:t>
            </a:r>
            <a:endParaRPr lang="en-US" sz="2400" b="1" dirty="0">
              <a:cs typeface="+mj-cs"/>
            </a:endParaRPr>
          </a:p>
        </p:txBody>
      </p:sp>
      <p:sp>
        <p:nvSpPr>
          <p:cNvPr id="7" name="Explosion: 14 Points 6">
            <a:extLst>
              <a:ext uri="{FF2B5EF4-FFF2-40B4-BE49-F238E27FC236}">
                <a16:creationId xmlns:a16="http://schemas.microsoft.com/office/drawing/2014/main" id="{BC5551D8-F9F8-45FB-89CB-846DA3D1BF20}"/>
              </a:ext>
            </a:extLst>
          </p:cNvPr>
          <p:cNvSpPr/>
          <p:nvPr/>
        </p:nvSpPr>
        <p:spPr>
          <a:xfrm>
            <a:off x="7067983" y="4493541"/>
            <a:ext cx="3886200" cy="2070909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JO" sz="2400" b="1" dirty="0">
                <a:cs typeface="+mj-cs"/>
              </a:rPr>
              <a:t>ضعف الإرادة: يأتي من الداخل</a:t>
            </a:r>
            <a:endParaRPr lang="en-US" sz="2400" b="1" dirty="0">
              <a:cs typeface="+mj-cs"/>
            </a:endParaRPr>
          </a:p>
        </p:txBody>
      </p:sp>
      <p:sp>
        <p:nvSpPr>
          <p:cNvPr id="8" name="Explosion: 14 Points 7">
            <a:extLst>
              <a:ext uri="{FF2B5EF4-FFF2-40B4-BE49-F238E27FC236}">
                <a16:creationId xmlns:a16="http://schemas.microsoft.com/office/drawing/2014/main" id="{F0CB4B0C-1E59-4DED-BF2D-8651F4083EF9}"/>
              </a:ext>
            </a:extLst>
          </p:cNvPr>
          <p:cNvSpPr/>
          <p:nvPr/>
        </p:nvSpPr>
        <p:spPr>
          <a:xfrm>
            <a:off x="1295183" y="4493541"/>
            <a:ext cx="3667559" cy="192232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JO" sz="2400" b="1" dirty="0">
                <a:cs typeface="+mj-cs"/>
              </a:rPr>
              <a:t>قبول أو رفض التجربة</a:t>
            </a:r>
            <a:endParaRPr lang="en-US" sz="2400" b="1" dirty="0">
              <a:cs typeface="+mj-cs"/>
            </a:endParaRPr>
          </a:p>
        </p:txBody>
      </p:sp>
      <p:sp>
        <p:nvSpPr>
          <p:cNvPr id="9" name="Ribbon: Tilted Down 8">
            <a:extLst>
              <a:ext uri="{FF2B5EF4-FFF2-40B4-BE49-F238E27FC236}">
                <a16:creationId xmlns:a16="http://schemas.microsoft.com/office/drawing/2014/main" id="{D3DF916F-5790-40C7-849D-508BD1E8792C}"/>
              </a:ext>
            </a:extLst>
          </p:cNvPr>
          <p:cNvSpPr/>
          <p:nvPr/>
        </p:nvSpPr>
        <p:spPr>
          <a:xfrm rot="20874225">
            <a:off x="686232" y="1256237"/>
            <a:ext cx="5372100" cy="928688"/>
          </a:xfrm>
          <a:prstGeom prst="ribbon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2800" b="1" dirty="0">
                <a:solidFill>
                  <a:srgbClr val="C00000"/>
                </a:solidFill>
              </a:rPr>
              <a:t>الإنتصار على التجربة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11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1013</TotalTime>
  <Words>264</Words>
  <Application>Microsoft Office PowerPoint</Application>
  <PresentationFormat>Widescreen</PresentationFormat>
  <Paragraphs>38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Arabic Typesetting</vt:lpstr>
      <vt:lpstr>Arial</vt:lpstr>
      <vt:lpstr>Century Gothic</vt:lpstr>
      <vt:lpstr>Times New Roman</vt:lpstr>
      <vt:lpstr>Wingdings 3</vt:lpstr>
      <vt:lpstr>Ion</vt:lpstr>
      <vt:lpstr>الإنتصار على التجربة</vt:lpstr>
      <vt:lpstr>PowerPoint Presentation</vt:lpstr>
      <vt:lpstr>الرب يسوع المسيح يواجه التجارب</vt:lpstr>
      <vt:lpstr>الرب يسوع المسيح يواجه التجارب</vt:lpstr>
      <vt:lpstr>الرب يسوع المسيح يواجه التجارب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Muneer Haddad</cp:lastModifiedBy>
  <cp:revision>24</cp:revision>
  <dcterms:created xsi:type="dcterms:W3CDTF">2021-05-18T08:11:54Z</dcterms:created>
  <dcterms:modified xsi:type="dcterms:W3CDTF">2023-05-08T07:15:35Z</dcterms:modified>
</cp:coreProperties>
</file>