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1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FE7BD-F9CC-4ADB-AC26-D65062E22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003B0-C781-481A-9E31-270E90C34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A2CDC-A5FC-40B9-949E-C0F9BAD4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F61A-3C54-4B49-9F9C-BCCE307C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141-4798-4D0B-993E-591BE957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63AE-48A4-4E91-82F4-CA3B4A3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2425B-BAB1-4CE9-AA76-E4BA4FC26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8E62F-D24B-4419-8D52-ECE2535E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42FDE-7552-4FE6-9599-61A03903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913A7-F276-4898-AAAF-31C0E19F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79686-E540-4355-8D77-1C8273727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20143-BF80-4BCE-92B5-880A45289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B8356-0BE4-4D53-9962-0B280082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DB466-2426-48FC-ACFC-A0B4C36D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8CC3-13D4-4513-9A4C-EC84CFFC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823E-1179-4706-9BDC-10E8B66C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BFACE-BB19-46AB-A0D5-977C7CE15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29E1-F875-411A-87F2-A2DBFB2C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D0357-B55A-4339-8324-B0299D95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E07C2-2E54-46BB-9FC5-1940C9ED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0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161A-6F03-4095-9906-A6E022D7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5423B-9D82-4DA7-BD0F-84CDC4DDD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2984-4F99-4432-BCE5-B0CC3E10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3A89-A1CB-432A-99B3-95617266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30F99-B1B9-4648-AFB5-DD82C047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28E6-377D-4B94-8670-30F91498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66391-AED3-4AA4-8614-917408A91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ACB16-9608-4E8D-A6F9-2DBE40674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039F9-B53F-42E5-BE92-367A80EA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31CFC-19C0-4778-A358-C55CCE8C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08CC2-061F-4E96-9BA0-42E0BBB0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FD6D-69F5-458F-B2EF-EC7647F6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3C880-F198-4BA3-A6DA-F48855C76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12CA5-355F-4CFF-A92C-62350D6D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4659-DB76-441B-9A97-1F7E742C3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8F073-BAC8-420B-9CA6-DE3C8F16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9DB7A-0919-4DAE-BBD2-6B5220B9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2C114-D3E4-441C-B8C8-CABE66EA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6112A1-87D4-4B21-95BB-2CE21E69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4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B998-D896-4D16-924B-C7CD4A6B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FD624-AC17-427D-BED9-11ECD51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A4728-2CD2-4B53-BB6F-7A83D388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6D491-E560-478F-8F21-0F792760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2B753-0418-4541-A1DD-EB31D4A1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3BD39-0A53-48A2-9BEA-5FB132CB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D27C1-035E-4EAD-B42C-F52D1B67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840C-3EC9-4D72-BD31-33350B1D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A7B2C-A467-4945-A1DA-FB480A9C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45425-1161-489E-B6C9-5386C4CCA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D5558-1126-4BE7-A4B1-505C68C2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19B74-2AD5-4ED2-A59D-0B337CC1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DA011-D4B5-4EF9-9766-E1D56295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D5D7-2194-44E2-8E3C-111843D5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08E9D-147E-41F8-8CD7-E3E0E0ADA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812EB-C001-437B-86F5-4A686F899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8C35-D133-47DB-93C2-62BD322C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30FE7-0FB2-496B-81C0-D6473033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24534-DB45-4CB1-90A2-07172153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E1AB6-2221-4D80-BB61-FC220136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80999-6AC4-4860-8FA2-06F3B88D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86252-95DB-481B-96E2-3C6458E7F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F8E8B-7AC3-4A4A-81CC-D6FE9A80EA6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75294-2D81-48CC-91E5-634C6FCC0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0E539-0D91-4DD5-8453-B4FF90E13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4B39-CB9D-4350-9FBB-E9428136E4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Getting the verbs right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FD8FA-F109-4102-AC0C-C531577240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Student Book</a:t>
            </a:r>
            <a:r>
              <a:rPr lang="en-US" dirty="0"/>
              <a:t> </a:t>
            </a:r>
            <a:r>
              <a:rPr lang="en-US" b="1" dirty="0"/>
              <a:t>Page. 116 </a:t>
            </a:r>
          </a:p>
          <a:p>
            <a:r>
              <a:rPr lang="en-US" b="1" dirty="0"/>
              <a:t>Workbook</a:t>
            </a:r>
            <a:r>
              <a:rPr lang="en-US" dirty="0"/>
              <a:t>    </a:t>
            </a:r>
            <a:r>
              <a:rPr lang="en-US" b="1" dirty="0"/>
              <a:t>Page 54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9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E068F-8285-4BAE-84C3-8752EF52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9" y="229411"/>
            <a:ext cx="11236750" cy="6890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AFB5BB-EC83-462E-9B32-B5175D58D0EC}"/>
              </a:ext>
            </a:extLst>
          </p:cNvPr>
          <p:cNvSpPr txBox="1"/>
          <p:nvPr/>
        </p:nvSpPr>
        <p:spPr>
          <a:xfrm>
            <a:off x="4898795" y="2300141"/>
            <a:ext cx="155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approached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1BC8E-BA25-4AB9-9100-8978DB7F6E35}"/>
              </a:ext>
            </a:extLst>
          </p:cNvPr>
          <p:cNvSpPr txBox="1"/>
          <p:nvPr/>
        </p:nvSpPr>
        <p:spPr>
          <a:xfrm>
            <a:off x="4572000" y="2809188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8486A-25B5-40A9-B77C-C27227516D4B}"/>
              </a:ext>
            </a:extLst>
          </p:cNvPr>
          <p:cNvSpPr txBox="1"/>
          <p:nvPr/>
        </p:nvSpPr>
        <p:spPr>
          <a:xfrm>
            <a:off x="6589335" y="3379509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inserted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9876E-6A89-4BAE-A3DD-E53010924DFE}"/>
              </a:ext>
            </a:extLst>
          </p:cNvPr>
          <p:cNvSpPr txBox="1"/>
          <p:nvPr/>
        </p:nvSpPr>
        <p:spPr>
          <a:xfrm>
            <a:off x="358220" y="4015818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C078E-F98D-4C5B-881C-2134A6241090}"/>
              </a:ext>
            </a:extLst>
          </p:cNvPr>
          <p:cNvSpPr txBox="1"/>
          <p:nvPr/>
        </p:nvSpPr>
        <p:spPr>
          <a:xfrm>
            <a:off x="358220" y="4420134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DBF4C-912B-4B96-A925-EE609EC9DF72}"/>
              </a:ext>
            </a:extLst>
          </p:cNvPr>
          <p:cNvSpPr txBox="1"/>
          <p:nvPr/>
        </p:nvSpPr>
        <p:spPr>
          <a:xfrm>
            <a:off x="2752628" y="4224285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24002-2115-43A4-94D3-4B3E117A0F47}"/>
              </a:ext>
            </a:extLst>
          </p:cNvPr>
          <p:cNvSpPr txBox="1"/>
          <p:nvPr/>
        </p:nvSpPr>
        <p:spPr>
          <a:xfrm>
            <a:off x="4157223" y="4599206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DD1C14-E119-48CE-9D22-E97FF4A55F7A}"/>
              </a:ext>
            </a:extLst>
          </p:cNvPr>
          <p:cNvSpPr txBox="1"/>
          <p:nvPr/>
        </p:nvSpPr>
        <p:spPr>
          <a:xfrm>
            <a:off x="5769204" y="5108253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echoed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75AE6B-759A-4D6F-A64C-1FD7F74D3A08}"/>
              </a:ext>
            </a:extLst>
          </p:cNvPr>
          <p:cNvSpPr txBox="1"/>
          <p:nvPr/>
        </p:nvSpPr>
        <p:spPr>
          <a:xfrm>
            <a:off x="2262435" y="6228479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find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81673A-EB69-4EA3-A7BA-C0A079FD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94" y="0"/>
            <a:ext cx="7777458" cy="7043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823913-C0C3-43A6-94B9-2628ABED56B6}"/>
              </a:ext>
            </a:extLst>
          </p:cNvPr>
          <p:cNvSpPr/>
          <p:nvPr/>
        </p:nvSpPr>
        <p:spPr>
          <a:xfrm>
            <a:off x="3538193" y="5684537"/>
            <a:ext cx="6096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 doesn’t care.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A055F-5C08-48F8-B550-0D16B856A511}"/>
              </a:ext>
            </a:extLst>
          </p:cNvPr>
          <p:cNvSpPr/>
          <p:nvPr/>
        </p:nvSpPr>
        <p:spPr>
          <a:xfrm>
            <a:off x="3538193" y="6030456"/>
            <a:ext cx="6096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am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going to do it.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78565-D1CB-4B95-A048-E8E96A52AA5A}"/>
              </a:ext>
            </a:extLst>
          </p:cNvPr>
          <p:cNvSpPr/>
          <p:nvPr/>
        </p:nvSpPr>
        <p:spPr>
          <a:xfrm>
            <a:off x="3538193" y="6482448"/>
            <a:ext cx="6096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want to do it.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4313E-5BB9-4B68-91F4-BC4D667D89F6}"/>
              </a:ext>
            </a:extLst>
          </p:cNvPr>
          <p:cNvSpPr txBox="1"/>
          <p:nvPr/>
        </p:nvSpPr>
        <p:spPr>
          <a:xfrm>
            <a:off x="3770723" y="895546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smashed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AA16D-22A4-46F0-9E9A-2BBF8D023B3A}"/>
              </a:ext>
            </a:extLst>
          </p:cNvPr>
          <p:cNvSpPr txBox="1"/>
          <p:nvPr/>
        </p:nvSpPr>
        <p:spPr>
          <a:xfrm>
            <a:off x="2573519" y="1321597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liked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A4C49-F308-460B-92B1-18E094370F7D}"/>
              </a:ext>
            </a:extLst>
          </p:cNvPr>
          <p:cNvSpPr txBox="1"/>
          <p:nvPr/>
        </p:nvSpPr>
        <p:spPr>
          <a:xfrm>
            <a:off x="1824092" y="1753677"/>
            <a:ext cx="94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drove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9BD67-95E1-4DE4-9D69-09506B3A220F}"/>
              </a:ext>
            </a:extLst>
          </p:cNvPr>
          <p:cNvSpPr txBox="1"/>
          <p:nvPr/>
        </p:nvSpPr>
        <p:spPr>
          <a:xfrm>
            <a:off x="3847708" y="2153787"/>
            <a:ext cx="94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broken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15F8E-D019-4F3D-963D-2AD611AECD09}"/>
              </a:ext>
            </a:extLst>
          </p:cNvPr>
          <p:cNvSpPr txBox="1"/>
          <p:nvPr/>
        </p:nvSpPr>
        <p:spPr>
          <a:xfrm>
            <a:off x="3021119" y="2517798"/>
            <a:ext cx="74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1F3FE-6F7F-482E-AAB8-A7F4870BE5FC}"/>
              </a:ext>
            </a:extLst>
          </p:cNvPr>
          <p:cNvSpPr txBox="1"/>
          <p:nvPr/>
        </p:nvSpPr>
        <p:spPr>
          <a:xfrm>
            <a:off x="5205341" y="2553897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dug</a:t>
            </a:r>
          </a:p>
        </p:txBody>
      </p:sp>
    </p:spTree>
    <p:extLst>
      <p:ext uri="{BB962C8B-B14F-4D97-AF65-F5344CB8AC3E}">
        <p14:creationId xmlns:p14="http://schemas.microsoft.com/office/powerpoint/2010/main" val="31485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9C12E-638E-4A01-8613-9D67E9F90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422"/>
            <a:ext cx="11629700" cy="4531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7E9198-BF7B-4B0F-84F8-2D28DCA8212A}"/>
              </a:ext>
            </a:extLst>
          </p:cNvPr>
          <p:cNvSpPr txBox="1"/>
          <p:nvPr/>
        </p:nvSpPr>
        <p:spPr>
          <a:xfrm>
            <a:off x="2356702" y="197962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B5694-F050-4E0B-9B01-78E022AE09A1}"/>
              </a:ext>
            </a:extLst>
          </p:cNvPr>
          <p:cNvSpPr txBox="1"/>
          <p:nvPr/>
        </p:nvSpPr>
        <p:spPr>
          <a:xfrm>
            <a:off x="2846896" y="2594115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3C0D5-A129-4BA9-8A55-510A74438800}"/>
              </a:ext>
            </a:extLst>
          </p:cNvPr>
          <p:cNvSpPr txBox="1"/>
          <p:nvPr/>
        </p:nvSpPr>
        <p:spPr>
          <a:xfrm>
            <a:off x="3445498" y="309956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2208C-4ABE-47D1-A93E-6FA68182A553}"/>
              </a:ext>
            </a:extLst>
          </p:cNvPr>
          <p:cNvSpPr txBox="1"/>
          <p:nvPr/>
        </p:nvSpPr>
        <p:spPr>
          <a:xfrm>
            <a:off x="3751868" y="3668966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B35C4-831E-4FCB-9AF8-31C2EC6C9AE4}"/>
              </a:ext>
            </a:extLst>
          </p:cNvPr>
          <p:cNvSpPr txBox="1"/>
          <p:nvPr/>
        </p:nvSpPr>
        <p:spPr>
          <a:xfrm>
            <a:off x="2846897" y="4364506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1EA18-0DD2-420B-B3D4-9C65E1A9C9AC}"/>
              </a:ext>
            </a:extLst>
          </p:cNvPr>
          <p:cNvSpPr txBox="1"/>
          <p:nvPr/>
        </p:nvSpPr>
        <p:spPr>
          <a:xfrm>
            <a:off x="7371761" y="4364505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5A055-D849-4470-946E-56A674F472BF}"/>
              </a:ext>
            </a:extLst>
          </p:cNvPr>
          <p:cNvSpPr/>
          <p:nvPr/>
        </p:nvSpPr>
        <p:spPr>
          <a:xfrm>
            <a:off x="6196552" y="241986"/>
            <a:ext cx="6096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Workbook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 54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A1676A-20EA-47A7-8FFD-E21FF902F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67" y="298368"/>
            <a:ext cx="10003767" cy="6559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FDF7D-9C4C-473A-9D84-B83CCC91C7FC}"/>
              </a:ext>
            </a:extLst>
          </p:cNvPr>
          <p:cNvSpPr txBox="1"/>
          <p:nvPr/>
        </p:nvSpPr>
        <p:spPr>
          <a:xfrm>
            <a:off x="2387509" y="1197204"/>
            <a:ext cx="17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 driving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E3A89-2B35-4EAE-8CBE-6CD996C90338}"/>
              </a:ext>
            </a:extLst>
          </p:cNvPr>
          <p:cNvSpPr txBox="1"/>
          <p:nvPr/>
        </p:nvSpPr>
        <p:spPr>
          <a:xfrm>
            <a:off x="1675786" y="1658869"/>
            <a:ext cx="175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broke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F03AC-E685-4F5B-AE9E-6E4854562D89}"/>
              </a:ext>
            </a:extLst>
          </p:cNvPr>
          <p:cNvSpPr txBox="1"/>
          <p:nvPr/>
        </p:nvSpPr>
        <p:spPr>
          <a:xfrm>
            <a:off x="1788907" y="221529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D9DFD-F2E9-44C1-94C9-ECE9FFC0DA65}"/>
              </a:ext>
            </a:extLst>
          </p:cNvPr>
          <p:cNvSpPr txBox="1"/>
          <p:nvPr/>
        </p:nvSpPr>
        <p:spPr>
          <a:xfrm>
            <a:off x="2872990" y="258219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CB580-EAF7-4635-9007-21E2DF737D98}"/>
              </a:ext>
            </a:extLst>
          </p:cNvPr>
          <p:cNvSpPr txBox="1"/>
          <p:nvPr/>
        </p:nvSpPr>
        <p:spPr>
          <a:xfrm>
            <a:off x="3539764" y="311651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08CD3-97B9-4D94-926A-60DC2651559A}"/>
              </a:ext>
            </a:extLst>
          </p:cNvPr>
          <p:cNvSpPr txBox="1"/>
          <p:nvPr/>
        </p:nvSpPr>
        <p:spPr>
          <a:xfrm>
            <a:off x="2208399" y="398021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DB779-2A2D-4CA8-B4B5-47D038D02C1A}"/>
              </a:ext>
            </a:extLst>
          </p:cNvPr>
          <p:cNvSpPr txBox="1"/>
          <p:nvPr/>
        </p:nvSpPr>
        <p:spPr>
          <a:xfrm>
            <a:off x="2371182" y="4756426"/>
            <a:ext cx="169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 feeling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23859-532C-4365-A975-E4D38D700529}"/>
              </a:ext>
            </a:extLst>
          </p:cNvPr>
          <p:cNvSpPr txBox="1"/>
          <p:nvPr/>
        </p:nvSpPr>
        <p:spPr>
          <a:xfrm>
            <a:off x="2023482" y="5236696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called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81E0BE-99EF-424A-A9B1-BFA8A8F18DFC}"/>
              </a:ext>
            </a:extLst>
          </p:cNvPr>
          <p:cNvSpPr txBox="1"/>
          <p:nvPr/>
        </p:nvSpPr>
        <p:spPr>
          <a:xfrm>
            <a:off x="3262937" y="5692781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going</a:t>
            </a:r>
          </a:p>
        </p:txBody>
      </p:sp>
    </p:spTree>
    <p:extLst>
      <p:ext uri="{BB962C8B-B14F-4D97-AF65-F5344CB8AC3E}">
        <p14:creationId xmlns:p14="http://schemas.microsoft.com/office/powerpoint/2010/main" val="4696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1F6283-1388-475A-8991-6D2F2181E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69" y="295079"/>
            <a:ext cx="11449050" cy="5370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DBCE7-5FE0-4B17-AECA-4443B391D662}"/>
              </a:ext>
            </a:extLst>
          </p:cNvPr>
          <p:cNvSpPr txBox="1"/>
          <p:nvPr/>
        </p:nvSpPr>
        <p:spPr>
          <a:xfrm>
            <a:off x="1319752" y="2802117"/>
            <a:ext cx="8785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Anya got up at 6 o’clock every morning and ate her breakfast before walking to school</a:t>
            </a:r>
            <a:r>
              <a:rPr lang="en-US" dirty="0"/>
              <a:t>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7783F-9441-4629-BCAC-EFC96EE09875}"/>
              </a:ext>
            </a:extLst>
          </p:cNvPr>
          <p:cNvSpPr/>
          <p:nvPr/>
        </p:nvSpPr>
        <p:spPr>
          <a:xfrm>
            <a:off x="1520875" y="4853209"/>
            <a:ext cx="858465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</a:rPr>
              <a:t>I am  running late so I am eating very quickly.</a:t>
            </a:r>
          </a:p>
        </p:txBody>
      </p:sp>
    </p:spTree>
    <p:extLst>
      <p:ext uri="{BB962C8B-B14F-4D97-AF65-F5344CB8AC3E}">
        <p14:creationId xmlns:p14="http://schemas.microsoft.com/office/powerpoint/2010/main" val="16432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EBF8DC-3184-43A2-A3B6-055B2BE3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99" y="0"/>
            <a:ext cx="836468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0BB3EE-3D87-40CF-B262-ACAD20B3F4D9}"/>
              </a:ext>
            </a:extLst>
          </p:cNvPr>
          <p:cNvSpPr txBox="1"/>
          <p:nvPr/>
        </p:nvSpPr>
        <p:spPr>
          <a:xfrm>
            <a:off x="3101419" y="848412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opened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23224-2AFE-47B1-8F63-E123987B81A5}"/>
              </a:ext>
            </a:extLst>
          </p:cNvPr>
          <p:cNvSpPr txBox="1"/>
          <p:nvPr/>
        </p:nvSpPr>
        <p:spPr>
          <a:xfrm>
            <a:off x="1546005" y="1179922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7E0F0-CC8B-41DD-997C-352340494D52}"/>
              </a:ext>
            </a:extLst>
          </p:cNvPr>
          <p:cNvSpPr txBox="1"/>
          <p:nvPr/>
        </p:nvSpPr>
        <p:spPr>
          <a:xfrm>
            <a:off x="5613645" y="1079244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0E4C4-DEFC-4C67-B71A-24E38FD5174B}"/>
              </a:ext>
            </a:extLst>
          </p:cNvPr>
          <p:cNvSpPr txBox="1"/>
          <p:nvPr/>
        </p:nvSpPr>
        <p:spPr>
          <a:xfrm>
            <a:off x="4172932" y="154090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085F2-3911-456F-B164-4E42DDD12ADE}"/>
              </a:ext>
            </a:extLst>
          </p:cNvPr>
          <p:cNvSpPr txBox="1"/>
          <p:nvPr/>
        </p:nvSpPr>
        <p:spPr>
          <a:xfrm>
            <a:off x="2730657" y="1860223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240AC-BEB7-46B2-AC98-DAD4F57E000A}"/>
              </a:ext>
            </a:extLst>
          </p:cNvPr>
          <p:cNvSpPr txBox="1"/>
          <p:nvPr/>
        </p:nvSpPr>
        <p:spPr>
          <a:xfrm>
            <a:off x="5426740" y="1882219"/>
            <a:ext cx="164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 coming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5B314-C40E-4B50-865B-70F7A9BC1B77}"/>
              </a:ext>
            </a:extLst>
          </p:cNvPr>
          <p:cNvSpPr txBox="1"/>
          <p:nvPr/>
        </p:nvSpPr>
        <p:spPr>
          <a:xfrm>
            <a:off x="5388973" y="222352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dragged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40736-2804-46D0-8BBA-649A109E71AF}"/>
              </a:ext>
            </a:extLst>
          </p:cNvPr>
          <p:cNvSpPr txBox="1"/>
          <p:nvPr/>
        </p:nvSpPr>
        <p:spPr>
          <a:xfrm>
            <a:off x="1629249" y="2967335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crept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C6DDAE-2C8B-4991-AFD7-45F2628D3FEF}"/>
              </a:ext>
            </a:extLst>
          </p:cNvPr>
          <p:cNvSpPr txBox="1"/>
          <p:nvPr/>
        </p:nvSpPr>
        <p:spPr>
          <a:xfrm>
            <a:off x="1629249" y="3612782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decided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F21FB-719C-4FE5-96C9-6FA261F64E89}"/>
              </a:ext>
            </a:extLst>
          </p:cNvPr>
          <p:cNvSpPr txBox="1"/>
          <p:nvPr/>
        </p:nvSpPr>
        <p:spPr>
          <a:xfrm>
            <a:off x="2639523" y="4305280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opened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3C605-FF41-45BF-B040-2B7B614FBBED}"/>
              </a:ext>
            </a:extLst>
          </p:cNvPr>
          <p:cNvSpPr txBox="1"/>
          <p:nvPr/>
        </p:nvSpPr>
        <p:spPr>
          <a:xfrm>
            <a:off x="3329259" y="4694923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13E86F-CA82-4C4B-B85D-5127ACEA5920}"/>
              </a:ext>
            </a:extLst>
          </p:cNvPr>
          <p:cNvSpPr txBox="1"/>
          <p:nvPr/>
        </p:nvSpPr>
        <p:spPr>
          <a:xfrm>
            <a:off x="1629249" y="5350807"/>
            <a:ext cx="14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shuffling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FBF688-2456-468C-9CB5-26E2EBB3FCCE}"/>
              </a:ext>
            </a:extLst>
          </p:cNvPr>
          <p:cNvSpPr txBox="1"/>
          <p:nvPr/>
        </p:nvSpPr>
        <p:spPr>
          <a:xfrm>
            <a:off x="2826453" y="5776461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13925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2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110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Getting the verbs right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L.Emseeh</dc:creator>
  <cp:lastModifiedBy>L.Emseeh</cp:lastModifiedBy>
  <cp:revision>14</cp:revision>
  <dcterms:created xsi:type="dcterms:W3CDTF">2023-05-09T09:14:18Z</dcterms:created>
  <dcterms:modified xsi:type="dcterms:W3CDTF">2023-05-10T05:38:54Z</dcterms:modified>
</cp:coreProperties>
</file>