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A1999B3-5C0C-4E20-A40C-A614741133FF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EEB7E9D-70C2-4988-A24A-C316CEF4943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466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AFA40-4F4C-4E49-9F20-19EC34E32994}" type="slidenum">
              <a:t>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8737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B7A344-FC8A-4692-96D4-C55F60946D2D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1044D2-FF8A-45F1-957E-AD2BB7C2274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431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C4D56B-8FE6-4CB8-94EF-F02223C4A41A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5B5E90-31CD-4CA5-8BB5-A6BFEE4F004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50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1640C0-348D-407E-ABBA-3C2C5D3DFC53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70E9C5-965F-4964-8BE9-39EE659686E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874305-EF38-49F4-8E84-F88B3C5C9248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1E3711-37E8-4B66-B8F8-0FFB4B126BC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88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3A42CC-EDD0-4373-BA5B-405A5F828359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B7D7DD-F1DE-4329-BD20-E8A5FA59F85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76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87CA7F-A0D3-4F91-99F4-337CB08A4F4A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2DA585-4FBA-41B3-B624-46722E9656F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78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B8771B-A3D9-4666-805B-94433D93CB78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8C3F09-1DF3-4CFA-A301-08B25702D34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38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2FE2D1-34D0-4C85-AB9D-0F6CB32FA48A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872DC7-25F4-47AF-BE57-B195B88A20B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34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41A294-2D88-4CFB-8D8B-D9E68655A444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71104B-ABB6-4EFC-94F2-9084FCDA7C4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2626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D5C5FE-E4DD-4CB5-9265-6F441DF06A7C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5B0E2-B2C7-4C31-A495-C7600F9D6D4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17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F9B938-6DE7-4FB2-95EC-D8C475286FC3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B8D568-35C5-4BAA-8CC9-3968A0AA751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94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8CBAD"/>
            </a:gs>
            <a:gs pos="100000">
              <a:srgbClr val="B5D2E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267ACBA-3225-46B6-8C84-6F926BFF0AA8}" type="datetime1">
              <a:rPr lang="en-GB"/>
              <a:pPr lvl="0"/>
              <a:t>25/04/2023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A2D2745-87DC-439E-A18D-330335DDFFB5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/>
              <a:t>Homophones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Student’s book page 120  / Workbook page 58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501149" y="398586"/>
            <a:ext cx="3339160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Student’s book page 120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D6FC6C-A2D4-4682-8FE4-8C7BA3CD05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780"/>
          <a:stretch/>
        </p:blipFill>
        <p:spPr>
          <a:xfrm>
            <a:off x="92392" y="767920"/>
            <a:ext cx="12091317" cy="3417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9075FA3-E9D1-44E0-B129-5F50FC385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057133" cy="68561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41832" y="4700447"/>
            <a:ext cx="11800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38545" y="5181663"/>
            <a:ext cx="11800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their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75111" y="5601982"/>
            <a:ext cx="11800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kern="0" dirty="0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hey’re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07074" y="6063644"/>
            <a:ext cx="11800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kern="0" dirty="0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hey’re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501149" y="0"/>
            <a:ext cx="3746013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Student’s book page 120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7E954CB-7418-4FF2-92C1-5831E8F82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033207" cy="6858000"/>
          </a:xfrm>
          <a:prstGeom prst="rect">
            <a:avLst/>
          </a:prstGeom>
        </p:spPr>
      </p:pic>
      <p:sp>
        <p:nvSpPr>
          <p:cNvPr id="3" name="TextBox 4"/>
          <p:cNvSpPr txBox="1"/>
          <p:nvPr/>
        </p:nvSpPr>
        <p:spPr>
          <a:xfrm>
            <a:off x="1705030" y="3613262"/>
            <a:ext cx="113185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W</a:t>
            </a: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he</a:t>
            </a: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re</a:t>
            </a:r>
          </a:p>
        </p:txBody>
      </p:sp>
      <p:sp>
        <p:nvSpPr>
          <p:cNvPr id="4" name="TextBox 5"/>
          <p:cNvSpPr txBox="1"/>
          <p:nvPr/>
        </p:nvSpPr>
        <p:spPr>
          <a:xfrm>
            <a:off x="1799005" y="5563249"/>
            <a:ext cx="113185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W</a:t>
            </a: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he</a:t>
            </a: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re</a:t>
            </a:r>
          </a:p>
        </p:txBody>
      </p:sp>
      <p:sp>
        <p:nvSpPr>
          <p:cNvPr id="5" name="TextBox 6"/>
          <p:cNvSpPr txBox="1"/>
          <p:nvPr/>
        </p:nvSpPr>
        <p:spPr>
          <a:xfrm>
            <a:off x="1802630" y="4979667"/>
            <a:ext cx="113185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kern="0" dirty="0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he</a:t>
            </a: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re</a:t>
            </a:r>
          </a:p>
        </p:txBody>
      </p:sp>
      <p:sp>
        <p:nvSpPr>
          <p:cNvPr id="7" name="TextBox 8"/>
          <p:cNvSpPr txBox="1"/>
          <p:nvPr/>
        </p:nvSpPr>
        <p:spPr>
          <a:xfrm>
            <a:off x="5753404" y="4238883"/>
            <a:ext cx="113185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wear</a:t>
            </a:r>
          </a:p>
        </p:txBody>
      </p:sp>
      <p:sp>
        <p:nvSpPr>
          <p:cNvPr id="8" name="TextBox 9"/>
          <p:cNvSpPr txBox="1"/>
          <p:nvPr/>
        </p:nvSpPr>
        <p:spPr>
          <a:xfrm>
            <a:off x="8367142" y="5441329"/>
            <a:ext cx="113185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wear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84349" y="851205"/>
            <a:ext cx="3339160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Student’s book page 120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8694E64-5EC6-4022-BDB9-804A361C4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" y="0"/>
            <a:ext cx="9738075" cy="68579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48537" y="1794501"/>
            <a:ext cx="11800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900" y="2653790"/>
            <a:ext cx="230532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252560"/>
            <a:ext cx="292350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24066" y="3799017"/>
            <a:ext cx="243410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they’re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756847" y="4647066"/>
            <a:ext cx="168069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their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618001" y="5579910"/>
            <a:ext cx="186743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their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096000" y="5995027"/>
            <a:ext cx="205740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787" y="6041572"/>
            <a:ext cx="225402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they’re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106768" y="1160062"/>
            <a:ext cx="2661315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Workbook page 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D86C921-4574-4994-B0B4-F3DE0D5A2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47" y="203538"/>
            <a:ext cx="11993706" cy="64509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19717" y="1722339"/>
            <a:ext cx="113185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W</a:t>
            </a: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he</a:t>
            </a:r>
            <a:r>
              <a:rPr lang="en-US" sz="2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3917" y="2380798"/>
            <a:ext cx="175767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>
                <a:solidFill>
                  <a:srgbClr val="FF0000"/>
                </a:solidFill>
                <a:uFillTx/>
                <a:latin typeface="Calibri"/>
              </a:rPr>
              <a:t>we’re</a:t>
            </a:r>
            <a:endParaRPr lang="en-US" sz="2400" b="1" i="0" u="none" strike="noStrike" kern="0" cap="none" spc="0" baseline="0" dirty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9835" y="3529227"/>
            <a:ext cx="213359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wear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66066" y="4127703"/>
            <a:ext cx="364744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wear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2149" y="4649298"/>
            <a:ext cx="541527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kern="0" dirty="0">
                <a:solidFill>
                  <a:srgbClr val="FF0000"/>
                </a:solidFill>
                <a:latin typeface="Calibri"/>
              </a:rPr>
              <a:t>where</a:t>
            </a:r>
            <a:endParaRPr lang="en-US" sz="2400" b="1" i="0" u="none" strike="noStrike" kern="0" cap="none" spc="0" baseline="0" dirty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93555" y="5401724"/>
            <a:ext cx="197104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kern="0" dirty="0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400" b="1" i="0" u="none" strike="noStrike" kern="0" cap="none" spc="0" baseline="0" dirty="0">
                <a:solidFill>
                  <a:srgbClr val="FF0000"/>
                </a:solidFill>
                <a:uFillTx/>
                <a:latin typeface="Calibri"/>
              </a:rPr>
              <a:t>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34136" y="529401"/>
            <a:ext cx="1950790" cy="36933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Workbook page 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51</Words>
  <Application>Microsoft Office PowerPoint</Application>
  <PresentationFormat>Widescreen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Homophones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L.Emseeh</cp:lastModifiedBy>
  <cp:revision>10</cp:revision>
  <dcterms:created xsi:type="dcterms:W3CDTF">2021-03-13T15:11:08Z</dcterms:created>
  <dcterms:modified xsi:type="dcterms:W3CDTF">2023-04-25T05:53:42Z</dcterms:modified>
</cp:coreProperties>
</file>