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7" r:id="rId2"/>
    <p:sldId id="257" r:id="rId3"/>
    <p:sldId id="268" r:id="rId4"/>
    <p:sldId id="269" r:id="rId5"/>
    <p:sldId id="259" r:id="rId6"/>
    <p:sldId id="270" r:id="rId7"/>
    <p:sldId id="258" r:id="rId8"/>
    <p:sldId id="271" r:id="rId9"/>
    <p:sldId id="272" r:id="rId10"/>
    <p:sldId id="260" r:id="rId11"/>
    <p:sldId id="261" r:id="rId12"/>
    <p:sldId id="262" r:id="rId13"/>
    <p:sldId id="264" r:id="rId14"/>
    <p:sldId id="263" r:id="rId15"/>
    <p:sldId id="273" r:id="rId16"/>
    <p:sldId id="276" r:id="rId17"/>
    <p:sldId id="277" r:id="rId18"/>
    <p:sldId id="279" r:id="rId19"/>
    <p:sldId id="275" r:id="rId20"/>
    <p:sldId id="278" r:id="rId21"/>
    <p:sldId id="280" r:id="rId22"/>
    <p:sldId id="274" r:id="rId23"/>
    <p:sldId id="281" r:id="rId24"/>
    <p:sldId id="282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75" d="100"/>
          <a:sy n="75" d="100"/>
        </p:scale>
        <p:origin x="414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967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4249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98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2197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459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492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6451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55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098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162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8358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40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9102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240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9425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05ECB0-D158-444F-A86D-EA39ACA99A6D}" type="datetimeFigureOut">
              <a:rPr lang="en-US" smtClean="0"/>
              <a:t>12-May-23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A8CA39-4262-4F18-B5D3-7F4FA337B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87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alflix.blogspot.com/2020/09/astronomy-astrophysics-general-knowledge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tary.org/multimedia/space-images/small-bodies/asteroids-and-comets-color-2012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trader.com/3d-models/space/other/asteroid-meteoroid-set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trader.com/3d-models/space/other/asteroid-meteoroid-set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lacialtill.wordpress.com/2012/04/30/meteorite-monday-comets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usask.ca/astr104/t201705/comets-and-asteroids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usask.ca/astr104/t201705/comets-and-asteroids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devpro.com/blog/rosetta-findings-raise-questions-about-origin-water-earth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fisicayfisica.com/2016/08/10-cosas-que-todo-el-mundo-deberia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8/12/01/andromeda-sterrenstelsel-m31-gefotografeerd-vanuit-dordrecht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57EE-5A2A-4307-B76D-A918941E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Astrophysics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B20B10-E3AF-4295-A51C-F69AAF21D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21543" y="1566863"/>
            <a:ext cx="9406466" cy="5291137"/>
          </a:xfrm>
        </p:spPr>
      </p:pic>
    </p:spTree>
    <p:extLst>
      <p:ext uri="{BB962C8B-B14F-4D97-AF65-F5344CB8AC3E}">
        <p14:creationId xmlns:p14="http://schemas.microsoft.com/office/powerpoint/2010/main" val="221081997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4" b="9330"/>
          <a:stretch/>
        </p:blipFill>
        <p:spPr>
          <a:xfrm rot="5400000">
            <a:off x="2920623" y="-1830283"/>
            <a:ext cx="6563753" cy="10812814"/>
          </a:xfrm>
        </p:spPr>
      </p:pic>
    </p:spTree>
    <p:extLst>
      <p:ext uri="{BB962C8B-B14F-4D97-AF65-F5344CB8AC3E}">
        <p14:creationId xmlns:p14="http://schemas.microsoft.com/office/powerpoint/2010/main" val="20281208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-738" r="12037" b="62609"/>
          <a:stretch/>
        </p:blipFill>
        <p:spPr>
          <a:xfrm>
            <a:off x="467307" y="179830"/>
            <a:ext cx="11062083" cy="6464612"/>
          </a:xfrm>
        </p:spPr>
      </p:pic>
    </p:spTree>
    <p:extLst>
      <p:ext uri="{BB962C8B-B14F-4D97-AF65-F5344CB8AC3E}">
        <p14:creationId xmlns:p14="http://schemas.microsoft.com/office/powerpoint/2010/main" val="267819814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11765" b="20271"/>
          <a:stretch/>
        </p:blipFill>
        <p:spPr>
          <a:xfrm>
            <a:off x="893301" y="332082"/>
            <a:ext cx="9801203" cy="6193836"/>
          </a:xfrm>
        </p:spPr>
      </p:pic>
    </p:spTree>
    <p:extLst>
      <p:ext uri="{BB962C8B-B14F-4D97-AF65-F5344CB8AC3E}">
        <p14:creationId xmlns:p14="http://schemas.microsoft.com/office/powerpoint/2010/main" val="144303553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0"/>
          <a:stretch/>
        </p:blipFill>
        <p:spPr>
          <a:xfrm>
            <a:off x="1119394" y="155731"/>
            <a:ext cx="9953212" cy="6546537"/>
          </a:xfrm>
        </p:spPr>
      </p:pic>
    </p:spTree>
    <p:extLst>
      <p:ext uri="{BB962C8B-B14F-4D97-AF65-F5344CB8AC3E}">
        <p14:creationId xmlns:p14="http://schemas.microsoft.com/office/powerpoint/2010/main" val="24828519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5"/>
          <a:stretch/>
        </p:blipFill>
        <p:spPr>
          <a:xfrm>
            <a:off x="1137775" y="218049"/>
            <a:ext cx="9320675" cy="6421902"/>
          </a:xfrm>
        </p:spPr>
      </p:pic>
    </p:spTree>
    <p:extLst>
      <p:ext uri="{BB962C8B-B14F-4D97-AF65-F5344CB8AC3E}">
        <p14:creationId xmlns:p14="http://schemas.microsoft.com/office/powerpoint/2010/main" val="167156380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b="50000"/>
          <a:stretch/>
        </p:blipFill>
        <p:spPr>
          <a:xfrm>
            <a:off x="1536791" y="0"/>
            <a:ext cx="9395410" cy="6702269"/>
          </a:xfrm>
        </p:spPr>
      </p:pic>
    </p:spTree>
    <p:extLst>
      <p:ext uri="{BB962C8B-B14F-4D97-AF65-F5344CB8AC3E}">
        <p14:creationId xmlns:p14="http://schemas.microsoft.com/office/powerpoint/2010/main" val="230566448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8776-9759-470C-A6F4-0999D149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18902-1FF9-4E10-ABB2-ED40D3392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40974" y="752367"/>
            <a:ext cx="8565225" cy="5353266"/>
          </a:xfrm>
        </p:spPr>
      </p:pic>
    </p:spTree>
    <p:extLst>
      <p:ext uri="{BB962C8B-B14F-4D97-AF65-F5344CB8AC3E}">
        <p14:creationId xmlns:p14="http://schemas.microsoft.com/office/powerpoint/2010/main" val="305237391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C0AF-E5A9-4B02-A101-B79C3DE9F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1A26EF-66DE-44AB-9267-FBC58BB90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03443" y="1827578"/>
            <a:ext cx="7802960" cy="4389165"/>
          </a:xfrm>
        </p:spPr>
      </p:pic>
    </p:spTree>
    <p:extLst>
      <p:ext uri="{BB962C8B-B14F-4D97-AF65-F5344CB8AC3E}">
        <p14:creationId xmlns:p14="http://schemas.microsoft.com/office/powerpoint/2010/main" val="143646211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C0AF-E5A9-4B02-A101-B79C3DE9F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1A26EF-66DE-44AB-9267-FBC58BB90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03443" y="1827578"/>
            <a:ext cx="7802960" cy="4389165"/>
          </a:xfrm>
        </p:spPr>
      </p:pic>
    </p:spTree>
    <p:extLst>
      <p:ext uri="{BB962C8B-B14F-4D97-AF65-F5344CB8AC3E}">
        <p14:creationId xmlns:p14="http://schemas.microsoft.com/office/powerpoint/2010/main" val="165448934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25E0-CFA2-4E20-B40C-1B40BFC6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961B3C-8176-412A-A237-DD628CCC9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70991" y="2141537"/>
            <a:ext cx="7074521" cy="4620547"/>
          </a:xfrm>
        </p:spPr>
      </p:pic>
    </p:spTree>
    <p:extLst>
      <p:ext uri="{BB962C8B-B14F-4D97-AF65-F5344CB8AC3E}">
        <p14:creationId xmlns:p14="http://schemas.microsoft.com/office/powerpoint/2010/main" val="70782482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5199" r="40786" b="3588"/>
          <a:stretch/>
        </p:blipFill>
        <p:spPr>
          <a:xfrm rot="5400000">
            <a:off x="2190911" y="-466152"/>
            <a:ext cx="6617588" cy="8030716"/>
          </a:xfrm>
        </p:spPr>
      </p:pic>
    </p:spTree>
    <p:extLst>
      <p:ext uri="{BB962C8B-B14F-4D97-AF65-F5344CB8AC3E}">
        <p14:creationId xmlns:p14="http://schemas.microsoft.com/office/powerpoint/2010/main" val="18045793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18902-1FF9-4E10-ABB2-ED40D33927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2309"/>
          <a:stretch/>
        </p:blipFill>
        <p:spPr>
          <a:xfrm>
            <a:off x="2831691" y="181768"/>
            <a:ext cx="6985000" cy="6494463"/>
          </a:xfrm>
        </p:spPr>
      </p:pic>
    </p:spTree>
    <p:extLst>
      <p:ext uri="{BB962C8B-B14F-4D97-AF65-F5344CB8AC3E}">
        <p14:creationId xmlns:p14="http://schemas.microsoft.com/office/powerpoint/2010/main" val="208165772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7F2115E-2A21-459B-A7ED-D2650AC3F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7514" b="7504"/>
          <a:stretch/>
        </p:blipFill>
        <p:spPr>
          <a:xfrm>
            <a:off x="400148" y="1769806"/>
            <a:ext cx="11391703" cy="39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9369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44156"/>
          <a:stretch/>
        </p:blipFill>
        <p:spPr>
          <a:xfrm>
            <a:off x="1962149" y="114300"/>
            <a:ext cx="8267701" cy="6629400"/>
          </a:xfrm>
        </p:spPr>
      </p:pic>
    </p:spTree>
    <p:extLst>
      <p:ext uri="{BB962C8B-B14F-4D97-AF65-F5344CB8AC3E}">
        <p14:creationId xmlns:p14="http://schemas.microsoft.com/office/powerpoint/2010/main" val="386764845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-261" r="2014" b="50000"/>
          <a:stretch/>
        </p:blipFill>
        <p:spPr>
          <a:xfrm>
            <a:off x="2241754" y="229789"/>
            <a:ext cx="8216101" cy="6628211"/>
          </a:xfrm>
        </p:spPr>
      </p:pic>
    </p:spTree>
    <p:extLst>
      <p:ext uri="{BB962C8B-B14F-4D97-AF65-F5344CB8AC3E}">
        <p14:creationId xmlns:p14="http://schemas.microsoft.com/office/powerpoint/2010/main" val="204614496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50000" b="18856"/>
          <a:stretch/>
        </p:blipFill>
        <p:spPr>
          <a:xfrm>
            <a:off x="904248" y="1128373"/>
            <a:ext cx="10089831" cy="4954927"/>
          </a:xfrm>
        </p:spPr>
      </p:pic>
    </p:spTree>
    <p:extLst>
      <p:ext uri="{BB962C8B-B14F-4D97-AF65-F5344CB8AC3E}">
        <p14:creationId xmlns:p14="http://schemas.microsoft.com/office/powerpoint/2010/main" val="13712608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0EF4-65C4-467D-8C5C-301F444A9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Kuiper Belt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3FE8B4-F49C-4238-823C-1F20840B1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49500" y="2127515"/>
            <a:ext cx="8091487" cy="4210316"/>
          </a:xfrm>
        </p:spPr>
      </p:pic>
    </p:spTree>
    <p:extLst>
      <p:ext uri="{BB962C8B-B14F-4D97-AF65-F5344CB8AC3E}">
        <p14:creationId xmlns:p14="http://schemas.microsoft.com/office/powerpoint/2010/main" val="64408263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1CEF8-455E-4752-B4D7-21BF90F5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Oort Cloud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3163E6-D167-4DD9-9905-83AD8B796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46" y="1658088"/>
            <a:ext cx="8472653" cy="5088921"/>
          </a:xfrm>
        </p:spPr>
      </p:pic>
    </p:spTree>
    <p:extLst>
      <p:ext uri="{BB962C8B-B14F-4D97-AF65-F5344CB8AC3E}">
        <p14:creationId xmlns:p14="http://schemas.microsoft.com/office/powerpoint/2010/main" val="39332590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7"/>
          <a:stretch/>
        </p:blipFill>
        <p:spPr>
          <a:xfrm rot="5400000">
            <a:off x="3285621" y="-1439766"/>
            <a:ext cx="5620757" cy="10318943"/>
          </a:xfrm>
        </p:spPr>
      </p:pic>
    </p:spTree>
    <p:extLst>
      <p:ext uri="{BB962C8B-B14F-4D97-AF65-F5344CB8AC3E}">
        <p14:creationId xmlns:p14="http://schemas.microsoft.com/office/powerpoint/2010/main" val="39560213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D848-A894-42C5-8265-3DF8841B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Proxima Centauri and other </a:t>
            </a:r>
            <a:r>
              <a:rPr lang="en-US" dirty="0" err="1"/>
              <a:t>neighbours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1C6AF3-3F6C-44ED-B4E8-1BBA50609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6220" y="2141538"/>
            <a:ext cx="5470585" cy="3649662"/>
          </a:xfrm>
        </p:spPr>
      </p:pic>
    </p:spTree>
    <p:extLst>
      <p:ext uri="{BB962C8B-B14F-4D97-AF65-F5344CB8AC3E}">
        <p14:creationId xmlns:p14="http://schemas.microsoft.com/office/powerpoint/2010/main" val="23710402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29E48-CAC6-4089-85C6-6A4A132F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54439" b="12598"/>
          <a:stretch/>
        </p:blipFill>
        <p:spPr>
          <a:xfrm rot="5400000">
            <a:off x="2423266" y="-1721426"/>
            <a:ext cx="6718710" cy="10300851"/>
          </a:xfrm>
        </p:spPr>
      </p:pic>
    </p:spTree>
    <p:extLst>
      <p:ext uri="{BB962C8B-B14F-4D97-AF65-F5344CB8AC3E}">
        <p14:creationId xmlns:p14="http://schemas.microsoft.com/office/powerpoint/2010/main" val="58861691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65DD-32C0-4C26-91EF-FCCE3360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Andromeda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91772-0A92-4649-953B-7ABDB0294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05406" y="2141538"/>
            <a:ext cx="4692212" cy="3649662"/>
          </a:xfrm>
        </p:spPr>
      </p:pic>
    </p:spTree>
    <p:extLst>
      <p:ext uri="{BB962C8B-B14F-4D97-AF65-F5344CB8AC3E}">
        <p14:creationId xmlns:p14="http://schemas.microsoft.com/office/powerpoint/2010/main" val="68634403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65DD-32C0-4C26-91EF-FCCE3360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galaxies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91772-0A92-4649-953B-7ABDB0294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8" b="30407"/>
          <a:stretch/>
        </p:blipFill>
        <p:spPr>
          <a:xfrm>
            <a:off x="1374774" y="2065867"/>
            <a:ext cx="3920243" cy="3858365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B1088DC-FA57-489F-B764-064D3D0BE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2"/>
          <a:stretch/>
        </p:blipFill>
        <p:spPr>
          <a:xfrm>
            <a:off x="6096000" y="2442520"/>
            <a:ext cx="4858377" cy="26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158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1874</TotalTime>
  <Words>18</Words>
  <Application>Microsoft Office PowerPoint</Application>
  <PresentationFormat>Widescreen</PresentationFormat>
  <Paragraphs>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Celestial</vt:lpstr>
      <vt:lpstr>Astrophysics</vt:lpstr>
      <vt:lpstr>PowerPoint Presentation</vt:lpstr>
      <vt:lpstr>Kuiper Belt</vt:lpstr>
      <vt:lpstr>Oort Cloud</vt:lpstr>
      <vt:lpstr>PowerPoint Presentation</vt:lpstr>
      <vt:lpstr>Proxima Centauri and other neighbours</vt:lpstr>
      <vt:lpstr>PowerPoint Presentation</vt:lpstr>
      <vt:lpstr>Andromeda</vt:lpstr>
      <vt:lpstr>Types of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Asteroid</vt:lpstr>
      <vt:lpstr>Meteoroid</vt:lpstr>
      <vt:lpstr>Meteoroid</vt:lpstr>
      <vt:lpstr>Comets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Astrophysics</dc:title>
  <dc:creator>M.Alrawas</dc:creator>
  <cp:lastModifiedBy>M.Alrawas</cp:lastModifiedBy>
  <cp:revision>13</cp:revision>
  <dcterms:created xsi:type="dcterms:W3CDTF">2023-05-04T05:42:15Z</dcterms:created>
  <dcterms:modified xsi:type="dcterms:W3CDTF">2023-05-12T06:37:24Z</dcterms:modified>
</cp:coreProperties>
</file>