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0" r:id="rId3"/>
    <p:sldId id="271" r:id="rId4"/>
    <p:sldId id="268" r:id="rId5"/>
    <p:sldId id="273" r:id="rId6"/>
    <p:sldId id="27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024C8-E347-444E-A230-2226FB8DAB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5C421E-6233-4427-BDCF-4480EAEF12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5B393B-A45C-4A9B-9CEF-2B96BA602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12E7-C5A3-4C8D-8C14-300DE5BDBECB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E1EA0-34A1-4DAA-9473-E3F121F4E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DEA92-EB34-44E3-9882-A51C1EB80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000B-0098-4962-A15F-DD77966DB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4FA78-5F06-40C5-8D39-96271E37F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E8DCBD-ABEE-42F1-B7ED-15FBEABE70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8CA60-19A9-4DC7-A920-6F5733CEB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12E7-C5A3-4C8D-8C14-300DE5BDBECB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C7758-5F9B-4442-98C4-0B9E5F5A8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E31B8-99D2-444B-AFEA-BFA2A2D84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000B-0098-4962-A15F-DD77966DB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156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DC2E4D-5BE4-435A-A5FC-A0785AAA12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EE86A5-BB1C-47C1-9212-651DE1BE82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DC3904-2496-4003-8524-245B84B46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12E7-C5A3-4C8D-8C14-300DE5BDBECB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05A5D3-B105-481D-B7B2-383235B91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7ED0F-5933-4E79-B2C2-DE81728CD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000B-0098-4962-A15F-DD77966DB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005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345BE-EABB-4A10-BDD7-B57EE48F8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BB606-5FCC-42FA-BBE6-EEB0DDE51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A6B490-035B-4EF7-844B-E1B33A57E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12E7-C5A3-4C8D-8C14-300DE5BDBECB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1C938-DD05-4D9A-9C35-A2085E155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24F85-4775-4FB2-B809-995BA986C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000B-0098-4962-A15F-DD77966DB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18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74900-96B5-4F7C-92CD-77D4C25A6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DC75F7-A901-44C1-B8A7-FA212C19BE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AC5EE-A3F4-486E-B308-CF761B152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12E7-C5A3-4C8D-8C14-300DE5BDBECB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FFE3BB-04EB-4AB4-AABC-637CC59E7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B33C5-66DC-410D-933E-CFA3450EF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000B-0098-4962-A15F-DD77966DB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843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1CDFB-9626-4AA9-8EF6-2494E7CF4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E2FA9-007C-4F6C-9299-95C1EE66C2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59A8FF-2D09-4B7D-8B38-1F00396FEA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6862BE-C161-4AFC-BF77-9CD4ED08D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12E7-C5A3-4C8D-8C14-300DE5BDBECB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9B62FE-B11E-4383-9DAD-E9E31E406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C159E5-C0D9-4C0E-9C78-B51B0CC19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000B-0098-4962-A15F-DD77966DB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215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6D049-ED53-480F-9032-A19A35ECC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33BBA7-E96F-4CE3-980D-3499B026E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AAB58B-D8B5-4456-8A83-9AB4DB8221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31BDF0-EBC1-4F83-82ED-CE07627BE8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952B85-A9A2-4283-9EAC-5D66CD4CB9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C9CA43-A332-428A-B14C-A01011CAF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12E7-C5A3-4C8D-8C14-300DE5BDBECB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0F4F04-15F2-41A9-83F2-A2FC60D96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073F8C-BDE1-4EB6-9956-2049794A1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000B-0098-4962-A15F-DD77966DB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32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8B2F4-8775-417B-9658-C6C9A0D5B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CD4AB8-CDFF-422A-983A-069A1717E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12E7-C5A3-4C8D-8C14-300DE5BDBECB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7BA19F-7BC5-4EFA-BB5D-DE0BA25CC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81F3E3-9806-4850-872B-720573931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000B-0098-4962-A15F-DD77966DB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45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0C1E61-B9F6-4782-9C1D-F3D1AA5FB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12E7-C5A3-4C8D-8C14-300DE5BDBECB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D636D2-1AC3-44F8-8EBD-B96D1FAB4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93660-27AD-4317-AA9C-665CEAB94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000B-0098-4962-A15F-DD77966DB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36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A460C-57AC-476E-B7B9-5FEC632C1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D9900-65F8-47F2-A7FB-745D32EB6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D62DD7-6329-4597-9E7D-0A2B6956F7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3E1456-3BE4-4748-BD27-5D3D487F3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12E7-C5A3-4C8D-8C14-300DE5BDBECB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F2C7B9-4FE4-4872-944C-22C343921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C536E7-AB0E-4535-A3CC-DA99C92B2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000B-0098-4962-A15F-DD77966DB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49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36C4C-DF2C-4ADC-AEAB-47AEE2227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AA8143-7D07-402D-9D5F-6A002C98AA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A908DD-9B48-4C63-B02B-F99C92822A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BFBEC6-A996-4347-AABC-42DB05E12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12E7-C5A3-4C8D-8C14-300DE5BDBECB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B1DD2E-61A7-4ACF-9A21-4037BA183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ECF28A-1A52-4A0F-911E-D79E652B6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000B-0098-4962-A15F-DD77966DB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403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73F550-E4BB-448A-B469-B826A4483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1CF17E-57BF-49A7-A2EB-414942A7D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E07273-A65E-451D-A859-5569CEDFFA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F12E7-C5A3-4C8D-8C14-300DE5BDBECB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F5E70-72F2-40B0-B6A6-7EF4D5D5F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AC0A29-CE9B-4CF0-87CD-22A7371E7B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1000B-0098-4962-A15F-DD77966DB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268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062C8-0EBD-4487-8D12-DC5DF1621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>
                <a:solidFill>
                  <a:srgbClr val="FF0000"/>
                </a:solidFill>
              </a:rPr>
              <a:t>مراجعة الدرس ص 32 كتاب الطالب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250D9-EC1E-4021-A377-BCF608572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3600" b="1" dirty="0"/>
              <a:t>س1:</a:t>
            </a:r>
          </a:p>
          <a:p>
            <a:pPr marL="0" indent="0" algn="r" rtl="1">
              <a:buNone/>
            </a:pPr>
            <a:r>
              <a:rPr lang="ar-JO" sz="3600" b="1" dirty="0"/>
              <a:t>يتعاقب الليل و النهار ، نتيجة دوران الأرض حول نفسها .</a:t>
            </a:r>
          </a:p>
          <a:p>
            <a:pPr marL="0" indent="0" algn="r" rtl="1">
              <a:buNone/>
            </a:pPr>
            <a:endParaRPr lang="ar-JO" sz="3600" b="1" dirty="0"/>
          </a:p>
          <a:p>
            <a:pPr marL="0" indent="0" algn="r" rtl="1">
              <a:buNone/>
            </a:pPr>
            <a:r>
              <a:rPr lang="ar-JO" sz="3600" b="1" dirty="0"/>
              <a:t>س2: </a:t>
            </a:r>
          </a:p>
          <a:p>
            <a:pPr algn="r" rtl="1"/>
            <a:r>
              <a:rPr lang="ar-JO" sz="3600" b="1" dirty="0"/>
              <a:t>محور</a:t>
            </a:r>
            <a:r>
              <a:rPr lang="en-US" sz="3600" b="1" dirty="0"/>
              <a:t> </a:t>
            </a:r>
            <a:r>
              <a:rPr lang="ar-JO" sz="3600" b="1"/>
              <a:t>دوران </a:t>
            </a:r>
            <a:r>
              <a:rPr lang="ar-JO" sz="3600" b="1" dirty="0"/>
              <a:t>الأرض</a:t>
            </a:r>
          </a:p>
          <a:p>
            <a:pPr algn="r" rtl="1"/>
            <a:r>
              <a:rPr lang="ar-JO" sz="3600" b="1" dirty="0"/>
              <a:t>دورة الأرض اليومية / الليل و النهار </a:t>
            </a:r>
          </a:p>
          <a:p>
            <a:pPr algn="r" rtl="1"/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690175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DA2BE-75D3-4C92-817B-4BCACD19B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818" y="290945"/>
            <a:ext cx="11603181" cy="6234546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JO" sz="3200" b="1" dirty="0"/>
              <a:t>س3:</a:t>
            </a:r>
          </a:p>
          <a:p>
            <a:pPr marL="0" indent="0" algn="r" rtl="1">
              <a:buNone/>
            </a:pPr>
            <a:r>
              <a:rPr lang="ar-JO" sz="3200" b="1" dirty="0"/>
              <a:t>لا نرى الشمس ليلاً، لأن</a:t>
            </a:r>
            <a:r>
              <a:rPr lang="en-US" sz="3200" b="1" dirty="0"/>
              <a:t> </a:t>
            </a:r>
            <a:r>
              <a:rPr lang="ar-JO" sz="3200" b="1" dirty="0"/>
              <a:t>موقع  الأرض يكون غير مُقابل للشمس .</a:t>
            </a:r>
          </a:p>
          <a:p>
            <a:pPr marL="0" indent="0" algn="r" rtl="1">
              <a:buNone/>
            </a:pPr>
            <a:r>
              <a:rPr lang="ar-JO" sz="3200" b="1" dirty="0"/>
              <a:t>----------------------------------------------------------------------</a:t>
            </a:r>
          </a:p>
          <a:p>
            <a:pPr marL="0" indent="0" algn="r" rtl="1">
              <a:buNone/>
            </a:pPr>
            <a:r>
              <a:rPr lang="ar-JO" sz="3200" b="1" dirty="0"/>
              <a:t>س4:</a:t>
            </a:r>
          </a:p>
          <a:p>
            <a:pPr marL="0" indent="0" algn="r" rtl="1">
              <a:buNone/>
            </a:pPr>
            <a:r>
              <a:rPr lang="ar-JO" sz="3200" b="1" dirty="0"/>
              <a:t>7 دورات ( بمعدل دورة واحدة كل يوم)</a:t>
            </a:r>
          </a:p>
          <a:p>
            <a:pPr marL="0" indent="0" algn="r" rtl="1">
              <a:buNone/>
            </a:pPr>
            <a:r>
              <a:rPr lang="ar-JO" sz="3200" b="1" dirty="0"/>
              <a:t>---------------------------------------------------------------------</a:t>
            </a:r>
          </a:p>
          <a:p>
            <a:pPr marL="0" indent="0" algn="r" rtl="1">
              <a:buNone/>
            </a:pPr>
            <a:r>
              <a:rPr lang="ar-JO" sz="3200" b="1" dirty="0"/>
              <a:t>س5:</a:t>
            </a:r>
          </a:p>
          <a:p>
            <a:pPr marL="0" indent="0" algn="r" rtl="1">
              <a:buNone/>
            </a:pPr>
            <a:r>
              <a:rPr lang="ar-JO" sz="3200" b="1" dirty="0"/>
              <a:t>ستختلف عدد ساعات الليل و النهار </a:t>
            </a:r>
          </a:p>
          <a:p>
            <a:pPr marL="0" indent="0" algn="r" rtl="1">
              <a:buNone/>
            </a:pPr>
            <a:endParaRPr lang="ar-JO" sz="3200" b="1" dirty="0"/>
          </a:p>
          <a:p>
            <a:pPr marL="0" indent="0" algn="r" rtl="1">
              <a:buNone/>
            </a:pPr>
            <a:endParaRPr lang="ar-JO" sz="3200" b="1" dirty="0"/>
          </a:p>
          <a:p>
            <a:pPr marL="0" indent="0" algn="r" rtl="1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110249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B4B30-8480-4259-A8A9-4D4AF6D4D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1727"/>
            <a:ext cx="10515600" cy="586523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4000" b="1" dirty="0"/>
              <a:t>س6:</a:t>
            </a:r>
          </a:p>
          <a:p>
            <a:pPr marL="0" indent="0" algn="r" rtl="1">
              <a:buNone/>
            </a:pPr>
            <a:r>
              <a:rPr lang="ar-JO" sz="4000" b="1" dirty="0"/>
              <a:t>يكون الوقت نهاراً ،إذا كانت الأرض مُقابل الشمس ،  بينما يكون الوقت ليلاً عندما تكون الأرض غير</a:t>
            </a:r>
          </a:p>
          <a:p>
            <a:pPr marL="0" indent="0" algn="r" rtl="1">
              <a:buNone/>
            </a:pPr>
            <a:r>
              <a:rPr lang="ar-JO" sz="4000" b="1" dirty="0"/>
              <a:t>مواجهه للشمس .</a:t>
            </a:r>
          </a:p>
          <a:p>
            <a:pPr marL="0" indent="0" algn="r" rtl="1">
              <a:buNone/>
            </a:pPr>
            <a:r>
              <a:rPr lang="ar-JO" sz="4000" b="1" dirty="0"/>
              <a:t>---------------------------------------------------------</a:t>
            </a:r>
          </a:p>
          <a:p>
            <a:pPr marL="0" indent="0" algn="r" rtl="1">
              <a:buNone/>
            </a:pPr>
            <a:endParaRPr lang="ar-JO" sz="4000" b="1" dirty="0"/>
          </a:p>
          <a:p>
            <a:pPr marL="0" indent="0" algn="r" rtl="1">
              <a:buNone/>
            </a:pPr>
            <a:r>
              <a:rPr lang="ar-JO" sz="4000" b="1" dirty="0"/>
              <a:t>س7:</a:t>
            </a:r>
          </a:p>
          <a:p>
            <a:pPr marL="0" indent="0" algn="r" rtl="1">
              <a:buNone/>
            </a:pPr>
            <a:r>
              <a:rPr lang="ar-JO" sz="4000" b="1" dirty="0"/>
              <a:t>أ                               انتهى الدرس الأول</a:t>
            </a:r>
          </a:p>
          <a:p>
            <a:pPr marL="0" indent="0" algn="r" rtl="1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25588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2A846-C486-4134-B518-97DD2FC9E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>
                <a:solidFill>
                  <a:srgbClr val="FF0000"/>
                </a:solidFill>
              </a:rPr>
              <a:t>أسئلة مراجعة الدرس ص36 كتاب الطالب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1D6643-08E8-486F-80B0-492F74C86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8470"/>
            <a:ext cx="10515600" cy="5154405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JO" sz="3200" b="1" dirty="0"/>
              <a:t>س1:</a:t>
            </a:r>
          </a:p>
          <a:p>
            <a:pPr marL="0" indent="0" algn="r" rtl="1">
              <a:buNone/>
            </a:pPr>
            <a:r>
              <a:rPr lang="ar-JO" sz="3200" b="1" dirty="0"/>
              <a:t>تُحافظ الأرض خلال دورانها حول الشمس و حول نفسها ، على ميل محورها باتجاه ثابت مما يؤدي </a:t>
            </a:r>
            <a:r>
              <a:rPr lang="ar-JO" sz="3200" b="1"/>
              <a:t>إلى ميل نصف </a:t>
            </a:r>
            <a:r>
              <a:rPr lang="ar-JO" sz="3200" b="1" dirty="0"/>
              <a:t>الكرة الأرضية الشمالي </a:t>
            </a:r>
            <a:r>
              <a:rPr lang="ar-JO" sz="3200" b="1" dirty="0">
                <a:solidFill>
                  <a:srgbClr val="FF0000"/>
                </a:solidFill>
              </a:rPr>
              <a:t>نحو الشمس </a:t>
            </a:r>
            <a:r>
              <a:rPr lang="ar-JO" sz="3200" b="1" dirty="0"/>
              <a:t>فيحل </a:t>
            </a:r>
            <a:r>
              <a:rPr lang="ar-JO" sz="3200" b="1" dirty="0">
                <a:solidFill>
                  <a:srgbClr val="FF0000"/>
                </a:solidFill>
              </a:rPr>
              <a:t>الصيف ، </a:t>
            </a:r>
            <a:r>
              <a:rPr lang="ar-JO" sz="3200" b="1" dirty="0"/>
              <a:t>و بعد مرور 6 أشهر يحدث العكس ( </a:t>
            </a:r>
            <a:r>
              <a:rPr lang="ar-JO" sz="3200" b="1" u="sng" dirty="0">
                <a:solidFill>
                  <a:srgbClr val="FF0000"/>
                </a:solidFill>
              </a:rPr>
              <a:t>يميل محور الأرض مُبتعداً</a:t>
            </a:r>
            <a:r>
              <a:rPr lang="ar-JO" sz="3200" b="1" dirty="0"/>
              <a:t> عن</a:t>
            </a:r>
            <a:r>
              <a:rPr lang="en-US" sz="3200" b="1" dirty="0"/>
              <a:t> </a:t>
            </a:r>
            <a:r>
              <a:rPr lang="ar-JO" sz="3200" b="1" dirty="0"/>
              <a:t> الشمس )</a:t>
            </a:r>
          </a:p>
          <a:p>
            <a:pPr marL="0" indent="0" algn="r" rtl="1">
              <a:buNone/>
            </a:pPr>
            <a:endParaRPr lang="ar-JO" sz="3200" b="1" dirty="0"/>
          </a:p>
          <a:p>
            <a:pPr marL="0" indent="0" algn="r" rtl="1">
              <a:buNone/>
            </a:pPr>
            <a:r>
              <a:rPr lang="ar-JO" sz="3200" b="1" dirty="0"/>
              <a:t>الشمس فيحل الشتاء في نصف الكرة الشمالي.</a:t>
            </a:r>
            <a:endParaRPr lang="ar-JO" sz="3200" b="1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sz="3200" b="1" dirty="0"/>
          </a:p>
        </p:txBody>
      </p:sp>
    </p:spTree>
    <p:extLst>
      <p:ext uri="{BB962C8B-B14F-4D97-AF65-F5344CB8AC3E}">
        <p14:creationId xmlns:p14="http://schemas.microsoft.com/office/powerpoint/2010/main" val="1399007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0E37B-1F2A-4178-B210-D08F2A5EA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7565"/>
            <a:ext cx="10515600" cy="577939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ar-JO" b="1" dirty="0"/>
          </a:p>
          <a:p>
            <a:pPr marL="0" indent="0" algn="r" rtl="1">
              <a:buNone/>
            </a:pPr>
            <a:r>
              <a:rPr lang="ar-JO" b="1" dirty="0"/>
              <a:t>س2:</a:t>
            </a:r>
          </a:p>
          <a:p>
            <a:pPr algn="r" rtl="1"/>
            <a:r>
              <a:rPr lang="ar-JO" b="1" dirty="0"/>
              <a:t>دورة الأرض السنوية</a:t>
            </a:r>
          </a:p>
          <a:p>
            <a:pPr algn="r" rtl="1"/>
            <a:r>
              <a:rPr lang="ar-JO" b="1" dirty="0"/>
              <a:t>الصيف</a:t>
            </a:r>
          </a:p>
          <a:p>
            <a:pPr marL="0" indent="0" algn="r" rtl="1">
              <a:buNone/>
            </a:pPr>
            <a:endParaRPr lang="ar-JO" b="1" dirty="0"/>
          </a:p>
          <a:p>
            <a:pPr marL="0" indent="0" algn="r" rtl="1">
              <a:buNone/>
            </a:pPr>
            <a:endParaRPr lang="ar-JO" b="1" dirty="0"/>
          </a:p>
          <a:p>
            <a:pPr marL="0" indent="0" algn="r" rtl="1">
              <a:buNone/>
            </a:pPr>
            <a:r>
              <a:rPr lang="ar-JO" b="1" dirty="0"/>
              <a:t>س3: </a:t>
            </a:r>
          </a:p>
          <a:p>
            <a:pPr marL="0" indent="0" algn="r" rtl="1">
              <a:buNone/>
            </a:pPr>
            <a:r>
              <a:rPr lang="ar-JO" b="1" dirty="0"/>
              <a:t>نعم</a:t>
            </a:r>
          </a:p>
          <a:p>
            <a:pPr marL="0" indent="0" algn="r" rtl="1">
              <a:buNone/>
            </a:pPr>
            <a:r>
              <a:rPr lang="ar-JO" b="1" dirty="0"/>
              <a:t> 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291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C0F00-18CC-4B1D-AEF5-8970ED527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4855"/>
            <a:ext cx="10515600" cy="5782108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JO" b="1" dirty="0"/>
              <a:t>س4:</a:t>
            </a:r>
          </a:p>
          <a:p>
            <a:pPr marL="0" indent="0" algn="r" rtl="1">
              <a:buNone/>
            </a:pPr>
            <a:r>
              <a:rPr lang="ar-JO" b="1" dirty="0"/>
              <a:t>في حال كان محور الأرض غير مائل :</a:t>
            </a:r>
          </a:p>
          <a:p>
            <a:pPr marL="0" indent="0" algn="r" rtl="1">
              <a:buNone/>
            </a:pPr>
            <a:endParaRPr lang="ar-JO" b="1" dirty="0"/>
          </a:p>
          <a:p>
            <a:pPr marL="0" indent="0" algn="r" rtl="1">
              <a:buNone/>
            </a:pPr>
            <a:r>
              <a:rPr lang="ar-JO" b="1" dirty="0"/>
              <a:t>ستكون حالة الطقس ثابتة ( ستختفي ظاهرة الفصول الأربعة – مناطق شتاء دائمة و مناطق صيفية دائمة ).</a:t>
            </a:r>
          </a:p>
          <a:p>
            <a:pPr marL="0" indent="0" algn="r" rtl="1">
              <a:buNone/>
            </a:pPr>
            <a:endParaRPr lang="ar-JO" b="1" dirty="0"/>
          </a:p>
          <a:p>
            <a:pPr marL="0" indent="0" algn="r" rtl="1">
              <a:buNone/>
            </a:pPr>
            <a:r>
              <a:rPr lang="ar-JO" b="1" dirty="0"/>
              <a:t>س5: </a:t>
            </a:r>
          </a:p>
          <a:p>
            <a:pPr marL="0" indent="0" algn="r" rtl="1">
              <a:buNone/>
            </a:pPr>
            <a:r>
              <a:rPr lang="ar-JO" b="1" dirty="0"/>
              <a:t>لأن محور الأرض يكون مائلاً أكثر باتجاه الشمس .</a:t>
            </a:r>
          </a:p>
          <a:p>
            <a:pPr marL="0" indent="0" algn="r" rtl="1">
              <a:buNone/>
            </a:pPr>
            <a:endParaRPr lang="ar-JO" b="1" dirty="0"/>
          </a:p>
          <a:p>
            <a:pPr marL="0" indent="0" algn="r" rtl="1">
              <a:buNone/>
            </a:pPr>
            <a:r>
              <a:rPr lang="ar-JO" b="1" dirty="0"/>
              <a:t>س6:</a:t>
            </a:r>
          </a:p>
          <a:p>
            <a:pPr marL="0" indent="0" algn="r" rtl="1">
              <a:buNone/>
            </a:pPr>
            <a:r>
              <a:rPr lang="ar-JO" b="1" dirty="0"/>
              <a:t>أ </a:t>
            </a:r>
          </a:p>
          <a:p>
            <a:pPr marL="0" indent="0" algn="r" rtl="1">
              <a:buNone/>
            </a:pPr>
            <a:r>
              <a:rPr lang="ar-JO" b="1" dirty="0"/>
              <a:t>                                                       انتهى الدرس الثاني</a:t>
            </a:r>
            <a:endParaRPr lang="en-US" b="1" dirty="0"/>
          </a:p>
          <a:p>
            <a:pPr marL="0" indent="0" algn="r" rtl="1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03680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3274</TotalTime>
  <Words>212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مراجعة الدرس ص 32 كتاب الطالب </vt:lpstr>
      <vt:lpstr>PowerPoint Presentation</vt:lpstr>
      <vt:lpstr>PowerPoint Presentation</vt:lpstr>
      <vt:lpstr>أسئلة مراجعة الدرس ص36 كتاب الطالب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الوحدة السابعة : حركة الأرض</dc:title>
  <dc:creator>S.AlDahabreh</dc:creator>
  <cp:lastModifiedBy>S.AlDahabreh</cp:lastModifiedBy>
  <cp:revision>26</cp:revision>
  <dcterms:created xsi:type="dcterms:W3CDTF">2021-02-09T09:14:09Z</dcterms:created>
  <dcterms:modified xsi:type="dcterms:W3CDTF">2023-05-10T07:03:12Z</dcterms:modified>
</cp:coreProperties>
</file>