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68" r:id="rId1"/>
  </p:sldMasterIdLst>
  <p:notesMasterIdLst>
    <p:notesMasterId r:id="rId8"/>
  </p:notesMasterIdLst>
  <p:sldIdLst>
    <p:sldId id="300" r:id="rId2"/>
    <p:sldId id="301" r:id="rId3"/>
    <p:sldId id="302" r:id="rId4"/>
    <p:sldId id="308" r:id="rId5"/>
    <p:sldId id="309" r:id="rId6"/>
    <p:sldId id="31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87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48E5B82-0328-4F48-8EE5-73DE7B48857C}" type="datetimeFigureOut">
              <a:rPr lang="ar-JO" smtClean="0"/>
              <a:pPr/>
              <a:t>20/10/1444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4F80E08-E94F-41B3-A96F-0C7FF899D781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DB305-C28E-4131-964B-775D4BF100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342A12-7133-4497-83A0-98452B24C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4BDD6-A344-47A8-81F7-A85BA439D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8244-4B0A-494B-A514-E107A1EA7551}" type="datetimeFigureOut">
              <a:rPr lang="ar-JO" smtClean="0"/>
              <a:pPr/>
              <a:t>20/10/1444</a:t>
            </a:fld>
            <a:endParaRPr lang="ar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22BEE9-44F8-471F-95C1-D7ED7180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538D7-3866-422D-B410-84D48F688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B9C1D-836B-4BD2-BB54-9A9816516B68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00563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8B84C-E48D-4A29-85DE-DECAEDB05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F9050B-ACDE-419F-8A66-A109CACC84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E0DEB-37B1-433D-8A52-1A7C406EC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8244-4B0A-494B-A514-E107A1EA7551}" type="datetimeFigureOut">
              <a:rPr lang="ar-JO" smtClean="0"/>
              <a:pPr/>
              <a:t>20/10/1444</a:t>
            </a:fld>
            <a:endParaRPr lang="ar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23D58-48C8-4FBD-85C4-39ED0D5DA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03E06-13A3-4337-B45B-7FB4E981E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B9C1D-836B-4BD2-BB54-9A9816516B68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783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8BCCC5-9091-49E2-A1A0-0F4E1EA3C6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5CE4F7-0710-4AC4-BF0B-6D389196D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1A7E6-04B0-4672-96D8-EE8523E18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8244-4B0A-494B-A514-E107A1EA7551}" type="datetimeFigureOut">
              <a:rPr lang="ar-JO" smtClean="0"/>
              <a:pPr/>
              <a:t>20/10/1444</a:t>
            </a:fld>
            <a:endParaRPr lang="ar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8B1CF2-C8E6-4E10-A9CA-9390E520D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E4637-410D-4DF1-AAE0-8B114719A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B9C1D-836B-4BD2-BB54-9A9816516B68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71309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D3F32-8E8E-4E6D-8AFF-D572EE2B6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4745A-1510-48E3-A608-F97A895EA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888BB-682A-49CB-9C5A-639D4CB25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8244-4B0A-494B-A514-E107A1EA7551}" type="datetimeFigureOut">
              <a:rPr lang="ar-JO" smtClean="0"/>
              <a:pPr/>
              <a:t>20/10/1444</a:t>
            </a:fld>
            <a:endParaRPr lang="ar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BE32C-7D4A-4259-A997-9231D5296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2D23B-54FE-4B88-846B-9EB0E651C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B9C1D-836B-4BD2-BB54-9A9816516B68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24960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32DCC-E03C-43B7-B5C8-2C5DC82A9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363E29-E013-4AF7-8D9A-D634D21484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2B08A-6D6C-4C74-B1D7-107D92A62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8244-4B0A-494B-A514-E107A1EA7551}" type="datetimeFigureOut">
              <a:rPr lang="ar-JO" smtClean="0"/>
              <a:pPr/>
              <a:t>20/10/1444</a:t>
            </a:fld>
            <a:endParaRPr lang="ar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5FAAC-D836-494B-B88E-FF0F0B296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4E778-8A34-4BDB-AC59-318957388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B9C1D-836B-4BD2-BB54-9A9816516B68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89256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F34EA-95F4-4974-B0C2-53176DA0A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C199B-E649-4C1D-9AD8-BB059EE279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DD8AA1-B926-4797-AC5B-F477D5E54C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160104-3A9C-413D-AB88-104F5D1F2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8244-4B0A-494B-A514-E107A1EA7551}" type="datetimeFigureOut">
              <a:rPr lang="ar-JO" smtClean="0"/>
              <a:pPr/>
              <a:t>20/10/1444</a:t>
            </a:fld>
            <a:endParaRPr lang="ar-J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F99734-B4F4-4D29-B729-A2C3759A8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82E274-5473-4B5D-9040-BA598A2F5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B9C1D-836B-4BD2-BB54-9A9816516B68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7398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FA04E-7168-4E12-B51E-9FB6879A2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228B2-05F3-4492-975E-AA5385A08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FABB7-FB29-498F-BF4F-05492BDF6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7CFF6A-0716-466D-BE84-17EA852839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719CF9-9A5D-410C-B0DD-37C81AF9C2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3CEA43-0872-4737-9A96-4B3B8C468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8244-4B0A-494B-A514-E107A1EA7551}" type="datetimeFigureOut">
              <a:rPr lang="ar-JO" smtClean="0"/>
              <a:pPr/>
              <a:t>20/10/1444</a:t>
            </a:fld>
            <a:endParaRPr lang="ar-J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FB0966-6936-420D-B1F7-120E94E1D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31AFA8-4215-467E-A67E-EFEF4F1FB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B9C1D-836B-4BD2-BB54-9A9816516B68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96635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DF846-0A59-497C-9596-D9880165F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AEDAE8-DB11-422D-A7D5-EFD3C9E70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8244-4B0A-494B-A514-E107A1EA7551}" type="datetimeFigureOut">
              <a:rPr lang="ar-JO" smtClean="0"/>
              <a:pPr/>
              <a:t>20/10/1444</a:t>
            </a:fld>
            <a:endParaRPr lang="ar-J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DC7DCD-B9E1-42D9-AD8F-88B40E02E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0AD660-9730-4E74-99BC-3C8A0CB58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B9C1D-836B-4BD2-BB54-9A9816516B68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64052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D3078C-CACC-4517-82AE-AFCD54F5C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8244-4B0A-494B-A514-E107A1EA7551}" type="datetimeFigureOut">
              <a:rPr lang="ar-JO" smtClean="0"/>
              <a:pPr/>
              <a:t>20/10/1444</a:t>
            </a:fld>
            <a:endParaRPr lang="ar-J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F23AEA-3B43-4DD3-8769-F63D2E4BA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15910-2F32-4FCC-8799-FB50972CB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B9C1D-836B-4BD2-BB54-9A9816516B68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56369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E7877-047F-44E8-8DB3-793347401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B4CA8-D139-4C06-B333-12A27E6A0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4E8522-B4EA-4952-89A9-A15E77943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A1A940-3915-4749-B48E-B5E121E8F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8244-4B0A-494B-A514-E107A1EA7551}" type="datetimeFigureOut">
              <a:rPr lang="ar-JO" smtClean="0"/>
              <a:pPr/>
              <a:t>20/10/1444</a:t>
            </a:fld>
            <a:endParaRPr lang="ar-J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27E86C-D27F-44EA-AD73-145872EB1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17228E-15F9-4931-B9F1-7B1963732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B9C1D-836B-4BD2-BB54-9A9816516B68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36196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63A0D-B056-4695-A74F-0109E047A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7D56E2-1A2F-4366-B0C4-0CD465C0A6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08CBE2-215F-4762-BBD1-C692C159A7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BDB10-A7D4-4888-8733-528E6524C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8244-4B0A-494B-A514-E107A1EA7551}" type="datetimeFigureOut">
              <a:rPr lang="ar-JO" smtClean="0"/>
              <a:pPr/>
              <a:t>20/10/1444</a:t>
            </a:fld>
            <a:endParaRPr lang="ar-J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EA7871-1AFF-467B-9A78-0202E0FE1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C8BC25-22F6-4CCA-AF57-19CF6739B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B9C1D-836B-4BD2-BB54-9A9816516B68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82826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CA5ACF-C6A5-4FA5-A233-30F862D39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5E0CF1-02EA-44AA-9B7A-49804519B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F923F-A58F-4709-A80B-4EDB7A0645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48244-4B0A-494B-A514-E107A1EA7551}" type="datetimeFigureOut">
              <a:rPr lang="ar-JO" smtClean="0"/>
              <a:pPr/>
              <a:t>20/10/1444</a:t>
            </a:fld>
            <a:endParaRPr lang="ar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B22B0-DC14-4AB1-BBD0-50533EEE03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ACF24-0678-4483-9418-DF4F28A42F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B9C1D-836B-4BD2-BB54-9A9816516B68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1184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985FC-AE3E-4E8C-AB38-E4FD55C1C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/>
              <a:t>مراجعة الدرس ص 65 كتاب الطالب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B1B9D-D727-49D3-A471-D1ABA4D71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JO" sz="2400" b="1" dirty="0"/>
              <a:t>س1:</a:t>
            </a:r>
          </a:p>
          <a:p>
            <a:pPr marL="0" indent="0" algn="r" rtl="1">
              <a:buNone/>
            </a:pPr>
            <a:r>
              <a:rPr lang="ar-JO" sz="2400" b="1" dirty="0"/>
              <a:t>الدارة الكهربائية هي المسار المغلق الذي يمر بهِ التيار الكهربائي .</a:t>
            </a:r>
          </a:p>
          <a:p>
            <a:pPr marL="0" indent="0" algn="r" rtl="1">
              <a:buNone/>
            </a:pPr>
            <a:endParaRPr lang="ar-JO" sz="2400" b="1" dirty="0"/>
          </a:p>
          <a:p>
            <a:pPr marL="0" indent="0" algn="r" rtl="1">
              <a:buNone/>
            </a:pPr>
            <a:r>
              <a:rPr lang="ar-JO" sz="2400" b="1" dirty="0"/>
              <a:t>س2:</a:t>
            </a:r>
          </a:p>
          <a:p>
            <a:pPr algn="r" rtl="1"/>
            <a:r>
              <a:rPr lang="ar-JO" sz="2400" b="1" dirty="0"/>
              <a:t>الدارة الكهربائية المُغلقة </a:t>
            </a:r>
          </a:p>
          <a:p>
            <a:pPr algn="r" rtl="1"/>
            <a:r>
              <a:rPr lang="ar-JO" sz="2400" b="1" dirty="0"/>
              <a:t>التيار الكهربائي </a:t>
            </a:r>
          </a:p>
          <a:p>
            <a:pPr algn="r" rtl="1"/>
            <a:endParaRPr lang="ar-JO" sz="2400" b="1" dirty="0"/>
          </a:p>
          <a:p>
            <a:pPr marL="0" indent="0" algn="r" rtl="1">
              <a:buNone/>
            </a:pPr>
            <a:r>
              <a:rPr lang="ar-JO" sz="2400" b="1" dirty="0"/>
              <a:t>س3:</a:t>
            </a:r>
          </a:p>
          <a:p>
            <a:pPr marL="0" indent="0" algn="r" rtl="1">
              <a:buNone/>
            </a:pPr>
            <a:r>
              <a:rPr lang="ar-JO" sz="2400" b="1" dirty="0"/>
              <a:t>في الدارة الكهربائية المغلقة يسري التيار الكهربائي داخل أسلاك التوصيل  من </a:t>
            </a:r>
            <a:r>
              <a:rPr lang="ar-JO" sz="2400" b="1"/>
              <a:t>القطب الموجب </a:t>
            </a:r>
            <a:r>
              <a:rPr lang="ar-JO" sz="2400" b="1" dirty="0"/>
              <a:t>للبطارية وصولاً للمصباح و حتى يصل </a:t>
            </a:r>
            <a:r>
              <a:rPr lang="ar-JO" sz="2400" b="1"/>
              <a:t>القطب السالب </a:t>
            </a:r>
            <a:r>
              <a:rPr lang="ar-JO" sz="2400" b="1" dirty="0"/>
              <a:t>للبطارية .</a:t>
            </a:r>
          </a:p>
          <a:p>
            <a:pPr algn="r" rtl="1"/>
            <a:endParaRPr lang="ar-JO" sz="2400" b="1" dirty="0"/>
          </a:p>
          <a:p>
            <a:pPr marL="0" indent="0" algn="r" rtl="1"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65664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9ED04-E4DF-4484-83FC-5EBA40E59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32656"/>
            <a:ext cx="7886700" cy="5844307"/>
          </a:xfrm>
        </p:spPr>
        <p:txBody>
          <a:bodyPr/>
          <a:lstStyle/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س5:</a:t>
            </a:r>
          </a:p>
          <a:p>
            <a:pPr marL="0" indent="0" algn="r" rtl="1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58EC5B4-C945-4C31-A2F8-DD342AA301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674722"/>
              </p:ext>
            </p:extLst>
          </p:nvPr>
        </p:nvGraphicFramePr>
        <p:xfrm>
          <a:off x="2395294" y="4221088"/>
          <a:ext cx="6096000" cy="2039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84487783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43618681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ar-JO" sz="1800" b="1" dirty="0"/>
                        <a:t>الدارة الكهربائية المفتوحة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1800" b="1" dirty="0"/>
                        <a:t>الدارة الكهربائية المغلقة</a:t>
                      </a:r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095111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r" rtl="1"/>
                      <a:endParaRPr lang="ar-JO" sz="1800" b="1" dirty="0"/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JO" sz="1800" b="1" dirty="0"/>
                        <a:t>لن ينشأ تيار كهريائي لأن المسار الكهربائي مقطوع.</a:t>
                      </a: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endParaRPr lang="ar-JO" sz="1800" b="1" dirty="0"/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JO" sz="1800" b="1" dirty="0"/>
                        <a:t>لن يُضيء المصباح 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JO" sz="1800" b="1" dirty="0"/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JO" sz="1800" b="1" dirty="0"/>
                        <a:t>يسري التيار عبر الأسلاك</a:t>
                      </a: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JO" sz="1800" b="1" dirty="0"/>
                        <a:t>يضيء المصباح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725440"/>
                  </a:ext>
                </a:extLst>
              </a:tr>
            </a:tbl>
          </a:graphicData>
        </a:graphic>
      </p:graphicFrame>
      <p:pic>
        <p:nvPicPr>
          <p:cNvPr id="5" name="Content Placeholder 3" descr="F:\2015-2016\الفصل الدرسي الثاني\رابع\الوحدة الاولى\صور\imagesOOE3PHP9.jpg">
            <a:extLst>
              <a:ext uri="{FF2B5EF4-FFF2-40B4-BE49-F238E27FC236}">
                <a16:creationId xmlns:a16="http://schemas.microsoft.com/office/drawing/2014/main" id="{5D0F935A-A17F-4413-91B9-5C242B94B6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32656"/>
            <a:ext cx="3528392" cy="25482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42344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5AA55-A374-4779-8F66-FCF5B5C8E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20688"/>
            <a:ext cx="7886700" cy="5556275"/>
          </a:xfrm>
        </p:spPr>
        <p:txBody>
          <a:bodyPr/>
          <a:lstStyle/>
          <a:p>
            <a:pPr marL="0" indent="0" algn="r" rtl="1">
              <a:buNone/>
            </a:pPr>
            <a:r>
              <a:rPr lang="ar-JO" dirty="0"/>
              <a:t>س6:</a:t>
            </a:r>
          </a:p>
          <a:p>
            <a:pPr marL="0" indent="0" algn="r" rtl="1">
              <a:buNone/>
            </a:pPr>
            <a:r>
              <a:rPr lang="ar-JO" dirty="0"/>
              <a:t>تكون الدارة مُغلقة عندما تُلامس الحلقة الفلزية المسار الفلزي ، وتكون مفتوحة عند عدم ملامسة الحلقة للمسار الفلزي .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س7:</a:t>
            </a:r>
          </a:p>
          <a:p>
            <a:pPr marL="0" indent="0" algn="r" rtl="1">
              <a:buNone/>
            </a:pPr>
            <a:r>
              <a:rPr lang="ar-JO" dirty="0"/>
              <a:t>ب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-----------------------------------------------------------------------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                         انتهى الدرس الأول </a:t>
            </a:r>
          </a:p>
        </p:txBody>
      </p:sp>
    </p:spTree>
    <p:extLst>
      <p:ext uri="{BB962C8B-B14F-4D97-AF65-F5344CB8AC3E}">
        <p14:creationId xmlns:p14="http://schemas.microsoft.com/office/powerpoint/2010/main" val="1231548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69BED-2E78-4DF4-B2ED-2E8003717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JO" b="1" u="sng" dirty="0">
                <a:solidFill>
                  <a:srgbClr val="FF0000"/>
                </a:solidFill>
              </a:rPr>
              <a:t>أتحقق ص 68 كتاب الطالب :</a:t>
            </a:r>
            <a:br>
              <a:rPr lang="ar-JO" dirty="0"/>
            </a:br>
            <a:br>
              <a:rPr lang="ar-JO" dirty="0"/>
            </a:br>
            <a:r>
              <a:rPr lang="ar-JO" dirty="0"/>
              <a:t>الموصل الكهربائي : يسمح بمرور التيار الكهربائي </a:t>
            </a:r>
            <a:br>
              <a:rPr lang="ar-JO" dirty="0"/>
            </a:br>
            <a:r>
              <a:rPr lang="ar-JO" dirty="0"/>
              <a:t>العازل الكهربائي : لا يسمح بمرور التيار الكربائي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D407-561C-4BB4-B5CB-3C79B616F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ar-JO" dirty="0"/>
          </a:p>
          <a:p>
            <a:pPr marL="0" indent="0" algn="r">
              <a:buNone/>
            </a:pPr>
            <a:endParaRPr lang="ar-JO" dirty="0"/>
          </a:p>
          <a:p>
            <a:pPr marL="0" indent="0" algn="r">
              <a:buNone/>
            </a:pPr>
            <a:endParaRPr lang="ar-JO" sz="2800" dirty="0"/>
          </a:p>
          <a:p>
            <a:pPr marL="0" indent="0" algn="r">
              <a:buNone/>
            </a:pPr>
            <a:r>
              <a:rPr lang="ar-JO" sz="3600" b="1" u="sng" dirty="0">
                <a:solidFill>
                  <a:srgbClr val="FF0000"/>
                </a:solidFill>
              </a:rPr>
              <a:t>أتأمل الشكل : ص 68  كتاب الطالب :</a:t>
            </a:r>
          </a:p>
          <a:p>
            <a:pPr marL="0" indent="0" algn="r">
              <a:buNone/>
            </a:pPr>
            <a:endParaRPr lang="ar-JO" sz="2800" dirty="0"/>
          </a:p>
          <a:p>
            <a:pPr marL="0" indent="0" algn="r">
              <a:buNone/>
            </a:pPr>
            <a:r>
              <a:rPr lang="ar-JO" sz="2800" b="1" dirty="0"/>
              <a:t>- القفازات : من المطاط  - عازلة للكهرباء </a:t>
            </a:r>
          </a:p>
          <a:p>
            <a:pPr marL="0" indent="0" algn="r">
              <a:buNone/>
            </a:pPr>
            <a:endParaRPr lang="ar-JO" sz="2800" b="1" dirty="0"/>
          </a:p>
          <a:p>
            <a:pPr marL="0" indent="0" algn="r" rtl="1">
              <a:buNone/>
            </a:pPr>
            <a:r>
              <a:rPr lang="ar-JO" sz="2800" b="1" dirty="0"/>
              <a:t>- أسلاك التوصيل : من الداخل-نحاس –موصلة للتيار الكهربائي </a:t>
            </a:r>
          </a:p>
          <a:p>
            <a:pPr marL="0" indent="0" algn="r">
              <a:buNone/>
            </a:pPr>
            <a:r>
              <a:rPr lang="ar-JO" sz="2800" b="1" dirty="0"/>
              <a:t>                    من الخارج – بلاستك – عازلة للتيار الكهربائي </a:t>
            </a:r>
          </a:p>
          <a:p>
            <a:pPr marL="0" indent="0" algn="r">
              <a:buNone/>
            </a:pPr>
            <a:endParaRPr lang="ar-JO" sz="2800" b="1" dirty="0"/>
          </a:p>
          <a:p>
            <a:pPr marL="0" indent="0" algn="r">
              <a:buNone/>
            </a:pPr>
            <a:r>
              <a:rPr lang="ar-JO" sz="2800" b="1" dirty="0"/>
              <a:t>- المفتاح الكهربائي : بلاستك – عازل للتيار الكهربائي .</a:t>
            </a:r>
          </a:p>
          <a:p>
            <a:pPr marL="0" indent="0" algn="r">
              <a:buNone/>
            </a:pPr>
            <a:r>
              <a:rPr lang="ar-JO" sz="2800" b="1" dirty="0"/>
              <a:t>- التيب : اللاصق عازل للتيار الكهربائي </a:t>
            </a:r>
          </a:p>
          <a:p>
            <a:pPr marL="0" indent="0" algn="r">
              <a:buNone/>
            </a:pPr>
            <a:r>
              <a:rPr lang="ar-JO" sz="2800" b="1" dirty="0"/>
              <a:t>- المِفك : المُقدمة من المعدن موصل للتيار الكهربائي </a:t>
            </a:r>
          </a:p>
          <a:p>
            <a:pPr marL="0" indent="0" algn="r" rtl="1">
              <a:buNone/>
            </a:pPr>
            <a:r>
              <a:rPr lang="ar-JO" sz="2800" b="1" dirty="0"/>
              <a:t>         مُغطي بالبلاستك و أيضا مِقبض المفك مُغطى بالبلاستك و هو مادة عازلة للتيار الكهربائي 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84041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ECBF8-6AB9-47FD-972C-CDEC78E12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/>
              <a:t>مراجعة الدرس ص 70 كتاب الطالب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BA292-2A47-4F0B-B9A6-E9CD05A3B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/>
              <a:t>س1:</a:t>
            </a:r>
          </a:p>
          <a:p>
            <a:pPr marL="0" indent="0" algn="r" rtl="1">
              <a:buNone/>
            </a:pPr>
            <a:br>
              <a:rPr lang="ar-JO" sz="2400" dirty="0"/>
            </a:br>
            <a:r>
              <a:rPr lang="ar-JO" sz="2400" dirty="0"/>
              <a:t>* المواد الموصلة للتيار الكهربائي : هي المواد التي تسمح بمرور التيار الكهربائي من خلالها : مثل الحديد ، النحاس و الالمنيوم .</a:t>
            </a:r>
            <a:br>
              <a:rPr lang="ar-JO" sz="2400" dirty="0"/>
            </a:br>
            <a:br>
              <a:rPr lang="ar-JO" sz="2400" dirty="0"/>
            </a:br>
            <a:r>
              <a:rPr lang="ar-JO" sz="2400" dirty="0"/>
              <a:t>* المواد العازلة للتيار الكهربائي : هي المواد التي لا تسمح بمرور التيار الكهربائي من خلاللاها مثل : الورق ،  الزجاج و الخشب .</a:t>
            </a: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س2:</a:t>
            </a:r>
          </a:p>
          <a:p>
            <a:pPr algn="r" rtl="1"/>
            <a:r>
              <a:rPr lang="ar-JO" dirty="0"/>
              <a:t>عازلة للتيار الكهربائي </a:t>
            </a:r>
          </a:p>
          <a:p>
            <a:pPr algn="r" rtl="1"/>
            <a:r>
              <a:rPr lang="ar-JO" dirty="0"/>
              <a:t>الحديد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718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1E210-41A0-42CE-8BC1-5BD8BB497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76672"/>
            <a:ext cx="7886700" cy="5700291"/>
          </a:xfrm>
        </p:spPr>
        <p:txBody>
          <a:bodyPr/>
          <a:lstStyle/>
          <a:p>
            <a:pPr marL="0" indent="0" algn="r" rtl="1">
              <a:buNone/>
            </a:pPr>
            <a:r>
              <a:rPr lang="ar-JO" dirty="0"/>
              <a:t>س3:</a:t>
            </a:r>
          </a:p>
          <a:p>
            <a:pPr marL="0" indent="0" algn="r" rtl="1">
              <a:buNone/>
            </a:pPr>
            <a:r>
              <a:rPr lang="ar-JO" dirty="0"/>
              <a:t>يرتدي العاملين في الكهرباء قفازات و أحذية سميكة من المطاط ، لكي تكون عازلو للتيار الكهربائي .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س4:</a:t>
            </a:r>
          </a:p>
          <a:p>
            <a:pPr marL="0" indent="0" algn="r" rtl="1">
              <a:buNone/>
            </a:pPr>
            <a:r>
              <a:rPr lang="ar-JO" dirty="0"/>
              <a:t>يُستخدم النحاس في صناعة الأسلاك الكهربائية ، لان النحاس مادة موصلة للتيار الكهربائي .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س5: </a:t>
            </a:r>
          </a:p>
          <a:p>
            <a:pPr marL="0" indent="0" algn="r" rtl="1">
              <a:buNone/>
            </a:pPr>
            <a:r>
              <a:rPr lang="ar-JO" dirty="0"/>
              <a:t>يُحذر من لمس الكهرباء و الأيدي مبللة ، و ذلك لأن الماء تحتوي على أملاح و معادن في الماء هي المسؤولة عن نقل التيار الكهربائي .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س6:</a:t>
            </a:r>
          </a:p>
          <a:p>
            <a:pPr marL="0" indent="0" algn="r" rtl="1">
              <a:buNone/>
            </a:pPr>
            <a:r>
              <a:rPr lang="ar-JO" dirty="0"/>
              <a:t>د. الخشب .</a:t>
            </a:r>
          </a:p>
          <a:p>
            <a:pPr marL="0" indent="0" algn="r" rtl="1">
              <a:buNone/>
            </a:pPr>
            <a:r>
              <a:rPr lang="ar-JO" dirty="0"/>
              <a:t>-------------------------------------</a:t>
            </a:r>
          </a:p>
          <a:p>
            <a:pPr marL="0" indent="0" algn="r" rtl="1">
              <a:buNone/>
            </a:pPr>
            <a:r>
              <a:rPr lang="ar-JO" dirty="0"/>
              <a:t>                                                                   انتهى الدرس 2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33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</TotalTime>
  <Words>345</Words>
  <Application>Microsoft Office PowerPoint</Application>
  <PresentationFormat>On-screen Show (4:3)</PresentationFormat>
  <Paragraphs>66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مراجعة الدرس ص 65 كتاب الطالب </vt:lpstr>
      <vt:lpstr>PowerPoint Presentation</vt:lpstr>
      <vt:lpstr>PowerPoint Presentation</vt:lpstr>
      <vt:lpstr>أتحقق ص 68 كتاب الطالب :  الموصل الكهربائي : يسمح بمرور التيار الكهربائي  العازل الكهربائي : لا يسمح بمرور التيار الكربائي </vt:lpstr>
      <vt:lpstr>مراجعة الدرس ص 70 كتاب الطالب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الكهرباء</dc:title>
  <dc:creator>PC</dc:creator>
  <cp:lastModifiedBy>S.AlDahabreh</cp:lastModifiedBy>
  <cp:revision>68</cp:revision>
  <dcterms:created xsi:type="dcterms:W3CDTF">2015-02-09T17:47:13Z</dcterms:created>
  <dcterms:modified xsi:type="dcterms:W3CDTF">2023-05-10T07:08:48Z</dcterms:modified>
</cp:coreProperties>
</file>