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58" r:id="rId4"/>
    <p:sldId id="259" r:id="rId5"/>
    <p:sldId id="260" r:id="rId6"/>
    <p:sldId id="263" r:id="rId7"/>
    <p:sldId id="262" r:id="rId8"/>
    <p:sldId id="261" r:id="rId9"/>
    <p:sldId id="265" r:id="rId10"/>
    <p:sldId id="266" r:id="rId11"/>
    <p:sldId id="275" r:id="rId12"/>
    <p:sldId id="267" r:id="rId13"/>
    <p:sldId id="276" r:id="rId14"/>
    <p:sldId id="268" r:id="rId15"/>
    <p:sldId id="269" r:id="rId16"/>
    <p:sldId id="272" r:id="rId17"/>
    <p:sldId id="270" r:id="rId18"/>
    <p:sldId id="274" r:id="rId19"/>
    <p:sldId id="279" r:id="rId20"/>
    <p:sldId id="284" r:id="rId21"/>
    <p:sldId id="281" r:id="rId22"/>
    <p:sldId id="278" r:id="rId23"/>
    <p:sldId id="271" r:id="rId24"/>
    <p:sldId id="273" r:id="rId25"/>
    <p:sldId id="283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C3FD-024D-4256-B0F7-F8A788B97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0F70B-68BA-4099-B41B-AF66CC42E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49579-4512-4039-89D4-B520543A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A96C4-0687-4DBA-B101-F499AE06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FA253-2578-4D69-A85D-431390CB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6CA5-B4D8-42B9-966A-783ACD1B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83F92-0629-43FE-B358-391F8CFB3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D383A-3DCE-47A0-9605-7707C13F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F7DC8-B551-455F-B6F7-FEEAA07A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07A0A-F5BF-41BB-8C27-CC48EC03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0A0DD-9A5F-47F5-9100-A6AD6EFB7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78EFE-1C0A-4BBA-8CC5-78862B074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83021-414A-4D85-B000-F3BC9E42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09B5A-F28F-4A01-80FE-907DAFB1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0752A-27E2-451B-9711-23E894B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9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C5FE-8D17-409E-BC03-4FA73FE5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1450-141C-4B69-A2D2-9F5FFE852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6CAFE-C324-4418-A3E1-61A23523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4CA8D-63DC-426E-B43E-BC24A5F4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8222-F606-466B-B207-BBA3122A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8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46FC-F513-4FBE-A8FB-4E9F0CA9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67607-BA93-40F6-A9B9-FEC55761E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78910-A1AA-4F50-BE51-592E0300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D385-8BCF-4C34-8DC5-0A473A03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0421-BE5E-4687-BBA2-6D9EB622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EE33-88DA-4379-81AA-02E589B0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67D3-3CA9-4A8B-9D9C-E3416605C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22F0-5968-4E05-B994-A56A48A84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EA9EF-8317-4789-9561-A742F93B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6FF54-1160-477D-9036-11C8EFC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D1EE5-CCB8-4EE1-A0C6-AD1A4D7D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4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CE35-5EFB-4DFC-8143-F408274D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23AFE-985A-4CC3-BAD9-28796DE0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6F358-5641-4E56-AD07-D60BBEEF7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92CF1-A076-4569-BFCC-8FA67C6A1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84FBC-9DC0-4F75-87D7-2C1AA65E7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A9E2D-9AE4-4AEE-8420-984DD17D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4B1BA-EDEE-4651-8F6C-2F848992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A5FB9-E62B-4B3E-BE51-DBFA435E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0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CCC2-EB8C-401D-92B9-3661E173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BE657-3CFD-4434-BD96-4A218030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EFB28-038C-4ABC-B63C-EC9F1481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4C05D-3C72-4239-9F6B-C1D064AA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FD1B4-0CEB-43C0-B7CF-0F87A642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83DEB-C40B-44CC-AC8A-FB9EFAC9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AA84-10B2-4E48-80AF-0C870C8F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1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0F0B-BC69-48FE-B4E7-A535CF55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08B6-EE46-436D-B9D2-0FAFC651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97240-9E61-474F-99AC-A4B4849E3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8738-B204-4EB3-88E6-7275666F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3510A-07AE-48E9-BE9B-BACE76B3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69BFF-07EA-4955-8F1E-94B0A4C8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4911-F688-4A82-BF28-9AAFCB86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27623-0D36-4F43-BBF5-5155116B6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187AA-5D90-4892-ADC0-3D8233284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433A4-A86D-4691-B53D-3E6DD813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67518-F47C-4B2B-BCCF-9E4E4743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ECCB5-D1DD-4A05-8D17-86AA0966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F6BA8-2310-467A-93B5-A77924DC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C6F87-DBD1-4512-A3D6-63DA11CD5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7D505-300D-4ED3-A873-59B704D6C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BDCC-9CA8-4E1A-9BE6-C2A63F1D6AF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FBF80-9ADF-4436-8E08-CF5E66B98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9A907-0E3C-49A3-B028-7149CD28A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47E1-0B22-4D0E-8445-DC2D2949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8000" dirty="0">
                <a:latin typeface="Century Gothic" panose="020B0502020202020204" pitchFamily="34" charset="0"/>
              </a:rPr>
              <a:t>Today,  we are going to learn a new sound.</a:t>
            </a:r>
          </a:p>
        </p:txBody>
      </p:sp>
    </p:spTree>
    <p:extLst>
      <p:ext uri="{BB962C8B-B14F-4D97-AF65-F5344CB8AC3E}">
        <p14:creationId xmlns:p14="http://schemas.microsoft.com/office/powerpoint/2010/main" val="14177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9EF29-62A4-46E7-B67C-85D50405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19269"/>
            <a:ext cx="5324061" cy="62295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sing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.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song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67BBD-6DCA-4DD2-B557-A593A0629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918" y="1022289"/>
            <a:ext cx="4537421" cy="532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2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F3B7-7B0A-42D1-A0E5-D8150C38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8" y="245343"/>
            <a:ext cx="6980583" cy="5174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strong...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DA259-D299-4359-8EE2-5B465EFA3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92"/>
          <a:stretch/>
        </p:blipFill>
        <p:spPr>
          <a:xfrm>
            <a:off x="6945382" y="1249309"/>
            <a:ext cx="5246618" cy="31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0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B0E1-E8CD-48F5-85F6-45BFEC78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818459"/>
            <a:ext cx="10505660" cy="4747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700" dirty="0">
                <a:latin typeface="Century Gothic" panose="020B0502020202020204" pitchFamily="34" charset="0"/>
              </a:rPr>
              <a:t>sing   sang </a:t>
            </a:r>
          </a:p>
          <a:p>
            <a:pPr marL="0" indent="0">
              <a:buNone/>
            </a:pPr>
            <a:r>
              <a:rPr lang="en-US" sz="15700" dirty="0">
                <a:latin typeface="Century Gothic" panose="020B0502020202020204" pitchFamily="34" charset="0"/>
              </a:rPr>
              <a:t>. .  .    . .  .</a:t>
            </a:r>
            <a:r>
              <a:rPr lang="en-US" sz="131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052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B5DCC-CA25-4C56-A084-8BADCCC0E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"/>
            <a:ext cx="10515600" cy="6084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long    song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.. .    . . .</a:t>
            </a:r>
            <a:endParaRPr lang="en-US" sz="287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85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BC44-0EB0-4329-8715-5C89EF13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8383"/>
            <a:ext cx="11181522" cy="5368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rang         ring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.  .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3671111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5D2D-7310-48E6-B537-EEB98E0C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063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wing       king</a:t>
            </a:r>
            <a:r>
              <a:rPr lang="en-US" sz="96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9600" dirty="0">
                <a:latin typeface="Century Gothic" panose="020B0502020202020204" pitchFamily="34" charset="0"/>
              </a:rPr>
              <a:t> .  .  .             .  .  .          </a:t>
            </a:r>
          </a:p>
        </p:txBody>
      </p:sp>
    </p:spTree>
    <p:extLst>
      <p:ext uri="{BB962C8B-B14F-4D97-AF65-F5344CB8AC3E}">
        <p14:creationId xmlns:p14="http://schemas.microsoft.com/office/powerpoint/2010/main" val="257969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3A00-22AA-4E78-969F-EE556E29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591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long    lung</a:t>
            </a:r>
            <a:r>
              <a:rPr lang="en-US" sz="19900" dirty="0">
                <a:latin typeface="Century Gothic" panose="020B0502020202020204" pitchFamily="34" charset="0"/>
              </a:rPr>
              <a:t>        . . .   . . .</a:t>
            </a:r>
          </a:p>
        </p:txBody>
      </p:sp>
    </p:spTree>
    <p:extLst>
      <p:ext uri="{BB962C8B-B14F-4D97-AF65-F5344CB8AC3E}">
        <p14:creationId xmlns:p14="http://schemas.microsoft.com/office/powerpoint/2010/main" val="1757401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20FB-E5EC-4849-A2B3-389B0205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10515600" cy="558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bang     gang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 . . .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353090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D5F0-1DB7-465C-A8DB-3ED5C0D18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6" y="357809"/>
            <a:ext cx="10515600" cy="5726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hang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. .  .</a:t>
            </a:r>
          </a:p>
        </p:txBody>
      </p:sp>
    </p:spTree>
    <p:extLst>
      <p:ext uri="{BB962C8B-B14F-4D97-AF65-F5344CB8AC3E}">
        <p14:creationId xmlns:p14="http://schemas.microsoft.com/office/powerpoint/2010/main" val="288302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553A0-AF41-44DF-8F6E-04B5A458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159026"/>
            <a:ext cx="10515600" cy="6335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entury Gothic" panose="020B0502020202020204" pitchFamily="34" charset="0"/>
              </a:rPr>
              <a:t>sling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.. . . </a:t>
            </a:r>
          </a:p>
        </p:txBody>
      </p:sp>
    </p:spTree>
    <p:extLst>
      <p:ext uri="{BB962C8B-B14F-4D97-AF65-F5344CB8AC3E}">
        <p14:creationId xmlns:p14="http://schemas.microsoft.com/office/powerpoint/2010/main" val="426119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7DAFD-ED0D-4EDF-9A72-965B04319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" y="0"/>
            <a:ext cx="11688417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54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AE1D-C83A-4FA9-9742-1F0A90278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562"/>
            <a:ext cx="10515600" cy="5880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sting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. . . .</a:t>
            </a:r>
          </a:p>
        </p:txBody>
      </p:sp>
    </p:spTree>
    <p:extLst>
      <p:ext uri="{BB962C8B-B14F-4D97-AF65-F5344CB8AC3E}">
        <p14:creationId xmlns:p14="http://schemas.microsoft.com/office/powerpoint/2010/main" val="2821772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DF366-9407-4A29-976C-E8F3BB80F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703"/>
            <a:ext cx="10515600" cy="5806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string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.. . . .</a:t>
            </a:r>
          </a:p>
        </p:txBody>
      </p:sp>
    </p:spTree>
    <p:extLst>
      <p:ext uri="{BB962C8B-B14F-4D97-AF65-F5344CB8AC3E}">
        <p14:creationId xmlns:p14="http://schemas.microsoft.com/office/powerpoint/2010/main" val="172623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C8B1-6274-4346-A4BD-B2C0AD09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strong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... . .</a:t>
            </a:r>
          </a:p>
        </p:txBody>
      </p:sp>
    </p:spTree>
    <p:extLst>
      <p:ext uri="{BB962C8B-B14F-4D97-AF65-F5344CB8AC3E}">
        <p14:creationId xmlns:p14="http://schemas.microsoft.com/office/powerpoint/2010/main" val="3936817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712F5-F224-4D37-8842-44585BF52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914400"/>
            <a:ext cx="10770704" cy="526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>
                <a:latin typeface="Century Gothic" panose="020B0502020202020204" pitchFamily="34" charset="0"/>
              </a:rPr>
              <a:t>bring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     . . . .</a:t>
            </a:r>
          </a:p>
        </p:txBody>
      </p:sp>
    </p:spTree>
    <p:extLst>
      <p:ext uri="{BB962C8B-B14F-4D97-AF65-F5344CB8AC3E}">
        <p14:creationId xmlns:p14="http://schemas.microsoft.com/office/powerpoint/2010/main" val="3814497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E706F-6D21-46B0-9639-D430B535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700" dirty="0">
                <a:latin typeface="Century Gothic" panose="020B0502020202020204" pitchFamily="34" charset="0"/>
              </a:rPr>
              <a:t>swing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.   . .  .</a:t>
            </a:r>
          </a:p>
        </p:txBody>
      </p:sp>
    </p:spTree>
    <p:extLst>
      <p:ext uri="{BB962C8B-B14F-4D97-AF65-F5344CB8AC3E}">
        <p14:creationId xmlns:p14="http://schemas.microsoft.com/office/powerpoint/2010/main" val="2839750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1290-16CF-4B8E-92FB-18E1C966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059"/>
            <a:ext cx="10515600" cy="5793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swung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 .  .  .</a:t>
            </a:r>
          </a:p>
        </p:txBody>
      </p:sp>
    </p:spTree>
    <p:extLst>
      <p:ext uri="{BB962C8B-B14F-4D97-AF65-F5344CB8AC3E}">
        <p14:creationId xmlns:p14="http://schemas.microsoft.com/office/powerpoint/2010/main" val="1926591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F881C-C0CF-42C6-B536-3239A25A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123568"/>
            <a:ext cx="10515600" cy="6300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swimming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. .  .    . .</a:t>
            </a:r>
          </a:p>
        </p:txBody>
      </p:sp>
    </p:spTree>
    <p:extLst>
      <p:ext uri="{BB962C8B-B14F-4D97-AF65-F5344CB8AC3E}">
        <p14:creationId xmlns:p14="http://schemas.microsoft.com/office/powerpoint/2010/main" val="407547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9114-4758-47D9-9607-D0C6D79BB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3" y="1762538"/>
            <a:ext cx="6162263" cy="4518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king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. 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6BE5A-2EC8-42F1-9C28-8F8829F7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413" y="1259004"/>
            <a:ext cx="4071390" cy="45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17EB-1B25-4F35-AD03-DCF13A42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21903"/>
            <a:ext cx="6258339" cy="4866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wing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. 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A89E6-B1F0-4C2A-933C-9C59F4751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39" y="1720415"/>
            <a:ext cx="4898335" cy="31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2E93-EAC2-4DB1-84BD-4861A1A67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935934"/>
            <a:ext cx="5565913" cy="49861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ring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A6AFF-7182-4ADF-9FE5-DA25CDC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728" y="1200150"/>
            <a:ext cx="3141193" cy="42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23C5B-3816-4178-8BB1-A5A4F197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0" y="748023"/>
            <a:ext cx="7116417" cy="5361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bang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.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1282-F70E-4124-B5E2-15B56623B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379" y="1374023"/>
            <a:ext cx="4339443" cy="410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0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8C4E-8477-474E-85AD-23E0449D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448826"/>
            <a:ext cx="6185452" cy="5249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gang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. .  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C7EF0-2BA0-472B-A995-DA4CAB1B0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293" y="1868129"/>
            <a:ext cx="5494512" cy="34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EA9DB-1BC0-4066-9D74-00E57CE0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818321"/>
            <a:ext cx="5830956" cy="544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long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5594A-A149-4E41-8984-97F886FA8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43"/>
          <a:stretch/>
        </p:blipFill>
        <p:spPr>
          <a:xfrm>
            <a:off x="6678266" y="1113183"/>
            <a:ext cx="4244823" cy="445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E8A4E-E566-4C9E-9F95-88BD15C8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6" y="1070249"/>
            <a:ext cx="5920409" cy="449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string</a:t>
            </a:r>
          </a:p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.  . . . 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BCE01-8573-4C31-907C-128ADE07D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577" y="1650376"/>
            <a:ext cx="5654537" cy="333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15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158</Words>
  <Application>Microsoft Office PowerPoint</Application>
  <PresentationFormat>Widescreen</PresentationFormat>
  <Paragraphs>50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N.Nimri</cp:lastModifiedBy>
  <cp:revision>19</cp:revision>
  <dcterms:created xsi:type="dcterms:W3CDTF">2021-02-22T14:07:07Z</dcterms:created>
  <dcterms:modified xsi:type="dcterms:W3CDTF">2021-03-24T20:21:15Z</dcterms:modified>
</cp:coreProperties>
</file>