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75" r:id="rId13"/>
    <p:sldId id="267" r:id="rId14"/>
    <p:sldId id="269" r:id="rId15"/>
    <p:sldId id="270" r:id="rId16"/>
    <p:sldId id="271" r:id="rId17"/>
    <p:sldId id="281" r:id="rId18"/>
    <p:sldId id="272" r:id="rId19"/>
    <p:sldId id="273" r:id="rId20"/>
    <p:sldId id="283" r:id="rId21"/>
    <p:sldId id="282" r:id="rId22"/>
    <p:sldId id="274" r:id="rId23"/>
    <p:sldId id="276" r:id="rId24"/>
    <p:sldId id="279" r:id="rId25"/>
    <p:sldId id="278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C3FD-024D-4256-B0F7-F8A788B97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F70B-68BA-4099-B41B-AF66CC42E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9579-4512-4039-89D4-B520543A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96C4-0687-4DBA-B101-F499AE06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FA253-2578-4D69-A85D-431390CB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6CA5-B4D8-42B9-966A-783ACD1B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83F92-0629-43FE-B358-391F8CFB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383A-3DCE-47A0-9605-7707C13F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F7DC8-B551-455F-B6F7-FEEAA07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7A0A-F5BF-41BB-8C27-CC48EC03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0A0DD-9A5F-47F5-9100-A6AD6EFB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78EFE-1C0A-4BBA-8CC5-78862B074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3021-414A-4D85-B000-F3BC9E42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9B5A-F28F-4A01-80FE-907DAFB1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0752A-27E2-451B-9711-23E894B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C5FE-8D17-409E-BC03-4FA73FE5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1450-141C-4B69-A2D2-9F5FFE85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CAFE-C324-4418-A3E1-61A23523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4CA8D-63DC-426E-B43E-BC24A5F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8222-F606-466B-B207-BBA3122A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8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46FC-F513-4FBE-A8FB-4E9F0CA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67607-BA93-40F6-A9B9-FEC55761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78910-A1AA-4F50-BE51-592E0300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D385-8BCF-4C34-8DC5-0A473A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0421-BE5E-4687-BBA2-6D9EB62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E33-88DA-4379-81AA-02E589B0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67D3-3CA9-4A8B-9D9C-E3416605C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22F0-5968-4E05-B994-A56A48A84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EA9EF-8317-4789-9561-A742F93B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6FF54-1160-477D-9036-11C8EFC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D1EE5-CCB8-4EE1-A0C6-AD1A4D7D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E35-5EFB-4DFC-8143-F408274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23AFE-985A-4CC3-BAD9-28796DE0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F358-5641-4E56-AD07-D60BBEEF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2CF1-A076-4569-BFCC-8FA67C6A1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4FBC-9DC0-4F75-87D7-2C1AA65E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A9E2D-9AE4-4AEE-8420-984DD17D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4B1BA-EDEE-4651-8F6C-2F84899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A5FB9-E62B-4B3E-BE51-DBFA435E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CCC2-EB8C-401D-92B9-3661E173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BE657-3CFD-4434-BD96-4A218030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FB28-038C-4ABC-B63C-EC9F1481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4C05D-3C72-4239-9F6B-C1D064A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FD1B4-0CEB-43C0-B7CF-0F87A642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3DEB-C40B-44CC-AC8A-FB9EFAC9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AA84-10B2-4E48-80AF-0C870C8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0F0B-BC69-48FE-B4E7-A535CF55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08B6-EE46-436D-B9D2-0FAFC65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7240-9E61-474F-99AC-A4B4849E3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738-B204-4EB3-88E6-7275666F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3510A-07AE-48E9-BE9B-BACE76B3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9BFF-07EA-4955-8F1E-94B0A4C8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4911-F688-4A82-BF28-9AAFCB86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27623-0D36-4F43-BBF5-5155116B6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187AA-5D90-4892-ADC0-3D8233284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33A4-A86D-4691-B53D-3E6DD813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7518-F47C-4B2B-BCCF-9E4E4743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CCB5-D1DD-4A05-8D17-86AA0966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F6BA8-2310-467A-93B5-A77924D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6F87-DBD1-4512-A3D6-63DA11CD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D505-300D-4ED3-A873-59B704D6C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BDCC-9CA8-4E1A-9BE6-C2A63F1D6AF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BF80-9ADF-4436-8E08-CF5E66B9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A907-0E3C-49A3-B028-7149CD28A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47E1-0B22-4D0E-8445-DC2D2949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</a:rPr>
              <a:t>Today,  we are going to learn a new sound.</a:t>
            </a:r>
          </a:p>
        </p:txBody>
      </p:sp>
    </p:spTree>
    <p:extLst>
      <p:ext uri="{BB962C8B-B14F-4D97-AF65-F5344CB8AC3E}">
        <p14:creationId xmlns:p14="http://schemas.microsoft.com/office/powerpoint/2010/main" val="14177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8A4E-E566-4C9E-9F95-88BD15C8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6" y="1070249"/>
            <a:ext cx="5920409" cy="449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wag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  .   .   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C599F-894F-48FC-A7CC-5C4CD148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396" y="1176110"/>
            <a:ext cx="6093309" cy="45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EF29-62A4-46E7-B67C-85D50405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887895"/>
            <a:ext cx="5324061" cy="4771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swim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 . 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C8765-8714-4162-924D-25A43A9A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44520"/>
            <a:ext cx="5324061" cy="3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F3B7-7B0A-42D1-A0E5-D8150C38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245343"/>
            <a:ext cx="6980583" cy="5174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sweet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A6D24E-0207-442B-96F5-EF14A41D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043" y="1236046"/>
            <a:ext cx="4957349" cy="37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0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B0E1-E8CD-48F5-85F6-45BFEC7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818459"/>
            <a:ext cx="6086060" cy="47474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100" dirty="0">
                <a:latin typeface="Century Gothic" panose="020B0502020202020204" pitchFamily="34" charset="0"/>
              </a:rPr>
              <a:t>wall</a:t>
            </a:r>
          </a:p>
          <a:p>
            <a:pPr marL="0" indent="0">
              <a:buNone/>
            </a:pPr>
            <a:r>
              <a:rPr lang="en-US" sz="22100" dirty="0">
                <a:latin typeface="Century Gothic" panose="020B0502020202020204" pitchFamily="34" charset="0"/>
              </a:rPr>
              <a:t> . .  .</a:t>
            </a:r>
            <a:r>
              <a:rPr lang="en-US" sz="185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931D71-0ADB-40CB-B5B8-A677259B2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78" y="1510747"/>
            <a:ext cx="4953000" cy="34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5D2D-7310-48E6-B537-EEB98E0C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wet         wag</a:t>
            </a:r>
            <a:r>
              <a:rPr lang="en-US" sz="96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9600" dirty="0">
                <a:latin typeface="Century Gothic" panose="020B0502020202020204" pitchFamily="34" charset="0"/>
              </a:rPr>
              <a:t> . . .             .  .  .          </a:t>
            </a:r>
          </a:p>
        </p:txBody>
      </p:sp>
    </p:spTree>
    <p:extLst>
      <p:ext uri="{BB962C8B-B14F-4D97-AF65-F5344CB8AC3E}">
        <p14:creationId xmlns:p14="http://schemas.microsoft.com/office/powerpoint/2010/main" val="257969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20FB-E5EC-4849-A2B3-389B0205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558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web        wig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 . . .           . ..</a:t>
            </a:r>
          </a:p>
        </p:txBody>
      </p:sp>
    </p:spTree>
    <p:extLst>
      <p:ext uri="{BB962C8B-B14F-4D97-AF65-F5344CB8AC3E}">
        <p14:creationId xmlns:p14="http://schemas.microsoft.com/office/powerpoint/2010/main" val="353090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12F5-F224-4D37-8842-44585BF52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914400"/>
            <a:ext cx="10770704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>
                <a:latin typeface="Century Gothic" panose="020B0502020202020204" pitchFamily="34" charset="0"/>
              </a:rPr>
              <a:t>went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      . .  . .</a:t>
            </a:r>
          </a:p>
        </p:txBody>
      </p:sp>
    </p:spTree>
    <p:extLst>
      <p:ext uri="{BB962C8B-B14F-4D97-AF65-F5344CB8AC3E}">
        <p14:creationId xmlns:p14="http://schemas.microsoft.com/office/powerpoint/2010/main" val="381449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F366-9407-4A29-976C-E8F3BB80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703"/>
            <a:ext cx="10515600" cy="5806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twig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. . .</a:t>
            </a:r>
          </a:p>
        </p:txBody>
      </p:sp>
    </p:spTree>
    <p:extLst>
      <p:ext uri="{BB962C8B-B14F-4D97-AF65-F5344CB8AC3E}">
        <p14:creationId xmlns:p14="http://schemas.microsoft.com/office/powerpoint/2010/main" val="17262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3A00-22AA-4E78-969F-EE556E29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well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 . . . </a:t>
            </a:r>
          </a:p>
        </p:txBody>
      </p:sp>
    </p:spTree>
    <p:extLst>
      <p:ext uri="{BB962C8B-B14F-4D97-AF65-F5344CB8AC3E}">
        <p14:creationId xmlns:p14="http://schemas.microsoft.com/office/powerpoint/2010/main" val="175740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706F-6D21-46B0-9639-D430B535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700" dirty="0">
                <a:latin typeface="Century Gothic" panose="020B0502020202020204" pitchFamily="34" charset="0"/>
              </a:rPr>
              <a:t>will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  .   . .</a:t>
            </a:r>
          </a:p>
        </p:txBody>
      </p:sp>
    </p:spTree>
    <p:extLst>
      <p:ext uri="{BB962C8B-B14F-4D97-AF65-F5344CB8AC3E}">
        <p14:creationId xmlns:p14="http://schemas.microsoft.com/office/powerpoint/2010/main" val="283975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F154AD-6462-4149-BE17-BBE53D561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9255" r="8369" b="14379"/>
          <a:stretch/>
        </p:blipFill>
        <p:spPr>
          <a:xfrm>
            <a:off x="92765" y="0"/>
            <a:ext cx="12099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68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1290-16CF-4B8E-92FB-18E1C9666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059"/>
            <a:ext cx="10515600" cy="57939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swam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.  .  .</a:t>
            </a:r>
          </a:p>
        </p:txBody>
      </p:sp>
    </p:spTree>
    <p:extLst>
      <p:ext uri="{BB962C8B-B14F-4D97-AF65-F5344CB8AC3E}">
        <p14:creationId xmlns:p14="http://schemas.microsoft.com/office/powerpoint/2010/main" val="1926591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F881C-C0CF-42C6-B536-3239A25A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23568"/>
            <a:ext cx="10515600" cy="63005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swim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. . .</a:t>
            </a:r>
          </a:p>
        </p:txBody>
      </p:sp>
    </p:spTree>
    <p:extLst>
      <p:ext uri="{BB962C8B-B14F-4D97-AF65-F5344CB8AC3E}">
        <p14:creationId xmlns:p14="http://schemas.microsoft.com/office/powerpoint/2010/main" val="4075471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D5F0-1DB7-465C-A8DB-3ED5C0D1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357809"/>
            <a:ext cx="10515600" cy="5726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wait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 .  . </a:t>
            </a:r>
          </a:p>
        </p:txBody>
      </p:sp>
    </p:spTree>
    <p:extLst>
      <p:ext uri="{BB962C8B-B14F-4D97-AF65-F5344CB8AC3E}">
        <p14:creationId xmlns:p14="http://schemas.microsoft.com/office/powerpoint/2010/main" val="28830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5DCC-CA25-4C56-A084-8BADCCC0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"/>
            <a:ext cx="10515600" cy="60841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waist</a:t>
            </a:r>
          </a:p>
          <a:p>
            <a:pPr marL="0" indent="0">
              <a:buNone/>
            </a:pPr>
            <a:r>
              <a:rPr lang="en-US" sz="23900" dirty="0">
                <a:latin typeface="Century Gothic" panose="020B0502020202020204" pitchFamily="34" charset="0"/>
              </a:rPr>
              <a:t>   </a:t>
            </a:r>
            <a:r>
              <a:rPr lang="en-US" sz="16600" dirty="0">
                <a:latin typeface="Century Gothic" panose="020B0502020202020204" pitchFamily="34" charset="0"/>
              </a:rPr>
              <a:t>.   .  . .</a:t>
            </a:r>
            <a:endParaRPr lang="en-US" sz="23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85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53A0-AF41-44DF-8F6E-04B5A458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-159026"/>
            <a:ext cx="10515600" cy="6335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twist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 . . . .</a:t>
            </a:r>
          </a:p>
        </p:txBody>
      </p:sp>
    </p:spTree>
    <p:extLst>
      <p:ext uri="{BB962C8B-B14F-4D97-AF65-F5344CB8AC3E}">
        <p14:creationId xmlns:p14="http://schemas.microsoft.com/office/powerpoint/2010/main" val="4261193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C8B1-6274-4346-A4BD-B2C0AD09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weekend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.  .  .  . .  .</a:t>
            </a:r>
          </a:p>
        </p:txBody>
      </p:sp>
    </p:spTree>
    <p:extLst>
      <p:ext uri="{BB962C8B-B14F-4D97-AF65-F5344CB8AC3E}">
        <p14:creationId xmlns:p14="http://schemas.microsoft.com/office/powerpoint/2010/main" val="3936817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AE1D-C83A-4FA9-9742-1F0A90278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562"/>
            <a:ext cx="10515600" cy="588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latin typeface="Century Gothic" panose="020B0502020202020204" pitchFamily="34" charset="0"/>
              </a:rPr>
              <a:t>Where</a:t>
            </a:r>
            <a:r>
              <a:rPr lang="en-US" sz="8800" dirty="0">
                <a:latin typeface="Century Gothic" panose="020B0502020202020204" pitchFamily="34" charset="0"/>
              </a:rPr>
              <a:t>   want   were</a:t>
            </a:r>
          </a:p>
          <a:p>
            <a:pPr marL="0" indent="0">
              <a:buNone/>
            </a:pPr>
            <a:endParaRPr lang="en-US" sz="8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why     was   when</a:t>
            </a:r>
          </a:p>
          <a:p>
            <a:pPr marL="0" indent="0">
              <a:buNone/>
            </a:pPr>
            <a:r>
              <a:rPr lang="en-US" sz="8800">
                <a:latin typeface="Century Gothic" panose="020B0502020202020204" pitchFamily="34" charset="0"/>
              </a:rPr>
              <a:t>we      </a:t>
            </a:r>
            <a:r>
              <a:rPr lang="en-US" sz="8800" dirty="0">
                <a:latin typeface="Century Gothic" panose="020B0502020202020204" pitchFamily="34" charset="0"/>
              </a:rPr>
              <a:t>what    </a:t>
            </a:r>
          </a:p>
        </p:txBody>
      </p:sp>
    </p:spTree>
    <p:extLst>
      <p:ext uri="{BB962C8B-B14F-4D97-AF65-F5344CB8AC3E}">
        <p14:creationId xmlns:p14="http://schemas.microsoft.com/office/powerpoint/2010/main" val="282177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114-4758-47D9-9607-D0C6D79B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" y="1762538"/>
            <a:ext cx="6162263" cy="4518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wig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0C0D7F-22B0-4179-8062-ED0D49DA9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01"/>
          <a:stretch/>
        </p:blipFill>
        <p:spPr>
          <a:xfrm>
            <a:off x="5835098" y="768626"/>
            <a:ext cx="5429250" cy="5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17EB-1B25-4F35-AD03-DCF13A42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1903"/>
            <a:ext cx="6258339" cy="4866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web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F67D26-CA8C-494A-9093-3D0E1C96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5" y="138871"/>
            <a:ext cx="5469834" cy="53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2E93-EAC2-4DB1-84BD-4861A1A6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935934"/>
            <a:ext cx="5565913" cy="4986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wet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2C3B04-710E-4924-8D1D-26A64C41A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02"/>
          <a:stretch/>
        </p:blipFill>
        <p:spPr>
          <a:xfrm>
            <a:off x="5084072" y="1105229"/>
            <a:ext cx="5782711" cy="31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3C5B-3816-4178-8BB1-A5A4F197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748023"/>
            <a:ext cx="7116417" cy="536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window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. . .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5F5595-1A18-4C37-B80F-F0C291D53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24" b="92268" l="3089" r="96139">
                        <a14:foregroundMark x1="18533" y1="36082" x2="18533" y2="36082"/>
                        <a14:foregroundMark x1="18533" y1="36082" x2="41313" y2="39691"/>
                        <a14:foregroundMark x1="41313" y1="39691" x2="49421" y2="45361"/>
                        <a14:foregroundMark x1="20077" y1="24742" x2="11969" y2="71649"/>
                        <a14:foregroundMark x1="11969" y1="71649" x2="12741" y2="78351"/>
                        <a14:foregroundMark x1="8108" y1="76289" x2="4633" y2="88144"/>
                        <a14:foregroundMark x1="4633" y1="88144" x2="13900" y2="91753"/>
                        <a14:foregroundMark x1="13900" y1="91753" x2="23166" y2="88660"/>
                        <a14:foregroundMark x1="49035" y1="39691" x2="49035" y2="39691"/>
                        <a14:foregroundMark x1="49035" y1="39691" x2="57529" y2="32474"/>
                        <a14:foregroundMark x1="57529" y1="32474" x2="35907" y2="19588"/>
                        <a14:foregroundMark x1="35907" y1="19588" x2="25869" y2="20619"/>
                        <a14:foregroundMark x1="25869" y1="20619" x2="18147" y2="29381"/>
                        <a14:foregroundMark x1="18147" y1="29381" x2="17761" y2="44845"/>
                        <a14:foregroundMark x1="84170" y1="74742" x2="92664" y2="40206"/>
                        <a14:foregroundMark x1="92664" y1="40206" x2="91506" y2="24227"/>
                        <a14:foregroundMark x1="91506" y1="24227" x2="84942" y2="12371"/>
                        <a14:foregroundMark x1="84942" y1="12371" x2="54440" y2="4639"/>
                        <a14:foregroundMark x1="54440" y1="4639" x2="13514" y2="7732"/>
                        <a14:foregroundMark x1="8494" y1="51546" x2="8494" y2="6186"/>
                        <a14:foregroundMark x1="8494" y1="6186" x2="59073" y2="0"/>
                        <a14:foregroundMark x1="59073" y1="0" x2="68340" y2="5155"/>
                        <a14:foregroundMark x1="68340" y1="5155" x2="91506" y2="6186"/>
                        <a14:foregroundMark x1="91506" y1="6186" x2="79537" y2="7216"/>
                        <a14:foregroundMark x1="79537" y1="7216" x2="74903" y2="4639"/>
                        <a14:foregroundMark x1="94595" y1="10825" x2="94208" y2="41237"/>
                        <a14:foregroundMark x1="94208" y1="41237" x2="89961" y2="67010"/>
                        <a14:foregroundMark x1="89961" y1="67010" x2="98069" y2="88660"/>
                        <a14:foregroundMark x1="98069" y1="88660" x2="89189" y2="92268"/>
                        <a14:foregroundMark x1="89189" y1="92268" x2="81853" y2="84536"/>
                        <a14:foregroundMark x1="81853" y1="84536" x2="76834" y2="59278"/>
                        <a14:foregroundMark x1="76834" y1="59278" x2="76834" y2="58763"/>
                        <a14:foregroundMark x1="83012" y1="63918" x2="79537" y2="47423"/>
                        <a14:foregroundMark x1="79537" y1="47423" x2="80309" y2="34536"/>
                        <a14:foregroundMark x1="80309" y1="34536" x2="74131" y2="16495"/>
                        <a14:foregroundMark x1="94208" y1="93299" x2="96525" y2="79381"/>
                        <a14:foregroundMark x1="96525" y1="79381" x2="93822" y2="72680"/>
                        <a14:foregroundMark x1="7722" y1="78866" x2="3089" y2="90722"/>
                        <a14:foregroundMark x1="3089" y1="90722" x2="11583" y2="91753"/>
                        <a14:foregroundMark x1="50193" y1="46907" x2="50579" y2="87113"/>
                        <a14:foregroundMark x1="23166" y1="88144" x2="42471" y2="84536"/>
                        <a14:foregroundMark x1="42471" y1="84536" x2="74903" y2="87629"/>
                        <a14:foregroundMark x1="74903" y1="87629" x2="81853" y2="87113"/>
                        <a14:foregroundMark x1="27027" y1="89691" x2="47876" y2="87113"/>
                        <a14:foregroundMark x1="47876" y1="87113" x2="57915" y2="88660"/>
                        <a14:foregroundMark x1="57915" y1="88660" x2="69112" y2="88144"/>
                        <a14:foregroundMark x1="41699" y1="91237" x2="21622" y2="90722"/>
                        <a14:foregroundMark x1="21622" y1="90722" x2="32819" y2="89691"/>
                        <a14:foregroundMark x1="32819" y1="89691" x2="64479" y2="92268"/>
                        <a14:foregroundMark x1="64479" y1="92268" x2="74517" y2="907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6355" y="1213123"/>
            <a:ext cx="5235645" cy="39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462079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wind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. . .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3BE0A0-6144-44AC-9FDD-604EFB49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009" y="809377"/>
            <a:ext cx="5918939" cy="37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A9DB-1BC0-4066-9D74-00E57CE0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818321"/>
            <a:ext cx="5830956" cy="544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well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.   . 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E88A9-F5B5-4E88-A6A3-1F55E07D9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413" y="1372696"/>
            <a:ext cx="5673587" cy="466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788C-1606-4200-9D4F-1DF2B29D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1" y="1007164"/>
            <a:ext cx="4714461" cy="3751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twig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757E4-AE18-4939-8F9A-4FB8B9C9C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594" y="327992"/>
            <a:ext cx="5908606" cy="59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155</Words>
  <Application>Microsoft Office PowerPoint</Application>
  <PresentationFormat>Widescreen</PresentationFormat>
  <Paragraphs>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N.Nimri</cp:lastModifiedBy>
  <cp:revision>14</cp:revision>
  <dcterms:created xsi:type="dcterms:W3CDTF">2021-02-22T14:07:07Z</dcterms:created>
  <dcterms:modified xsi:type="dcterms:W3CDTF">2021-03-23T09:55:59Z</dcterms:modified>
</cp:coreProperties>
</file>