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6D23-038D-4B68-83D5-EBA7F97F0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2C5AF6-5B74-40D3-BB94-29D18025B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6CFB-22AC-4C45-8094-FC365199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F0AC-5603-4B56-8CF3-6F244B94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20270-3C20-4E09-9020-9DB88E5F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51FF-5CF4-41BA-86CA-4613F47F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FC99A-1149-4CCB-91DA-593F8E7B9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8BAD-817E-4EBE-8CF7-BB9D5B2C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7687C-F64C-40FE-AA17-673096BC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E8FF-DB04-472E-9F7E-20646764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0F284-8BB8-4FE3-AB17-DA474BB9D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88A83-8A57-4E6A-92BA-2FD4C48FD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DFF5F-1A0D-47CC-8224-AC623F70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A1CF-0C34-4836-B5CA-DA3E0519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E0D74-178D-4353-B9F6-4683A8E7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A789-5096-4B0D-832E-CDE609C7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C9DF0-6597-472A-8F42-75092F8BB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948AD-08C1-4602-9B5D-49DFE3F1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09DB8-1AF5-440B-B64D-AB6F5CB2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4A2B-62F4-49DF-810F-D3C78A70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A0E0-74C3-4157-95F5-9C2240541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1304D-DD75-401C-810C-15566791B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D3AE-2494-453C-8E64-7138C86F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370C-78FE-468A-97E9-69CA6E5D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87C3-C182-4F40-A386-F37C8E47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4F94-C1D5-4437-8A18-F5AF98EE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E73A8-B227-4A8F-B488-A74C20AB5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58F8F-B1DB-47C7-AAB4-915195414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583E2-E68E-4CDC-ADA1-0FDD0DBC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DEF57-BCEA-48CA-9232-352C0252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31912-B47F-4E32-A55F-3D48C074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4FEB1-3351-4741-B536-CBD1EBA1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5EDD-8734-43EB-A806-D850933E0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E7B72-0D43-4903-9F19-4F80D74CC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BF845-F2E1-44B1-B56E-539E861A0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AFD2B-0C02-4B7C-9D6C-3D619A663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78470-484D-4912-8B63-89F3CCF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7A1DD-56BF-4B82-8263-C525BC87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F5F4E-4BDD-43FA-9F3B-29758D10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2AAF-C23C-4E68-9A87-EA0EDAD3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31C56-DAB6-4AD2-BEC9-8838BEB0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24FD5-5014-4C25-B793-FB298181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51E77F-4C7D-4E1E-B2E2-281B49E8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C98B6-E20F-4C07-8822-4695B0A7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F7BB9-110C-46E7-9A2E-D17EA1AA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8280C-66D7-4D1B-A583-A5E2704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28A4-4214-4ACF-A1E7-71A3D877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05EF-4334-42DD-BD1E-FDF3B17E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1BE4C-F295-440D-B8A7-C690B4D86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25567-86C8-477D-90E5-110743DE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21874-095D-44B5-9010-C1D3D192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6D8A-CC19-4D42-9256-5AA42B89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0571-560A-4CB6-BD94-9C3186BE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8451B-ACB4-4814-93FC-C0C85A384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918D2-4E21-4056-9402-118F1E2E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029A1-3351-4CFC-8E97-094380E4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6E268-A658-42F8-B01F-1D9D9806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CCC6C-A59B-4A39-860A-148BD6CA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3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41DB8-EF8E-4D32-9A6A-CD979ABB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9CB54-B355-4002-8EEB-F1A893FA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1AF8D-D139-4A8B-917C-BCC516EB1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D6ED-7315-4F26-98AF-6C2F23B1352D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E649F-A42B-40AB-B0C1-1BFB3A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90C2-07A4-40AC-BDE1-9752E8FEE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4F90-ACEA-4607-8C81-44274FB30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513109-E303-4C9A-81F9-2E3D5472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Ex. B page 117</a:t>
            </a:r>
          </a:p>
        </p:txBody>
      </p:sp>
      <p:pic>
        <p:nvPicPr>
          <p:cNvPr id="7170" name="Picture 2" descr="Collocations">
            <a:extLst>
              <a:ext uri="{FF2B5EF4-FFF2-40B4-BE49-F238E27FC236}">
                <a16:creationId xmlns:a16="http://schemas.microsoft.com/office/drawing/2014/main" id="{5BE7ED5D-5CA7-4E18-989B-8B027501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05" y="1504535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1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Decline a Job Offer (with Examples)">
            <a:extLst>
              <a:ext uri="{FF2B5EF4-FFF2-40B4-BE49-F238E27FC236}">
                <a16:creationId xmlns:a16="http://schemas.microsoft.com/office/drawing/2014/main" id="{52757124-F14A-4860-BD5A-A2A2638EC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" b="-1"/>
          <a:stretch/>
        </p:blipFill>
        <p:spPr bwMode="auto">
          <a:xfrm>
            <a:off x="1298713" y="927652"/>
            <a:ext cx="9144000" cy="50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4D9-6142-4A19-9BE6-45732AD0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reject an offer</a:t>
            </a:r>
            <a:endParaRPr lang="en-US" dirty="0"/>
          </a:p>
        </p:txBody>
      </p:sp>
      <p:pic>
        <p:nvPicPr>
          <p:cNvPr id="3" name="Picture 2" descr="How To Decline a Job Offer (with Examples)">
            <a:extLst>
              <a:ext uri="{FF2B5EF4-FFF2-40B4-BE49-F238E27FC236}">
                <a16:creationId xmlns:a16="http://schemas.microsoft.com/office/drawing/2014/main" id="{82E19DF7-06A4-40F3-8657-660903591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 bwMode="auto">
          <a:xfrm>
            <a:off x="1364974" y="1855304"/>
            <a:ext cx="9144000" cy="49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1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ypes of Shift Work - DNA HR CAPITAL SDN BHD">
            <a:extLst>
              <a:ext uri="{FF2B5EF4-FFF2-40B4-BE49-F238E27FC236}">
                <a16:creationId xmlns:a16="http://schemas.microsoft.com/office/drawing/2014/main" id="{0F383641-9F3B-44E7-B87C-FD0986D1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90" y="1461259"/>
            <a:ext cx="5520514" cy="37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08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0A33-7396-49A8-8AF7-72F56FE5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work shift</a:t>
            </a:r>
            <a:endParaRPr lang="en-US" dirty="0"/>
          </a:p>
        </p:txBody>
      </p:sp>
      <p:pic>
        <p:nvPicPr>
          <p:cNvPr id="3" name="Picture 2" descr="Types of Shift Work - DNA HR CAPITAL SDN BHD">
            <a:extLst>
              <a:ext uri="{FF2B5EF4-FFF2-40B4-BE49-F238E27FC236}">
                <a16:creationId xmlns:a16="http://schemas.microsoft.com/office/drawing/2014/main" id="{50B229F2-9A18-4141-A045-1FCA74E44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90" y="1690689"/>
            <a:ext cx="6785536" cy="459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2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get the sack - Burton Bolton Rose">
            <a:extLst>
              <a:ext uri="{FF2B5EF4-FFF2-40B4-BE49-F238E27FC236}">
                <a16:creationId xmlns:a16="http://schemas.microsoft.com/office/drawing/2014/main" id="{2A4FFDE7-AB81-45A4-8257-C93FC0B0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58" y="454749"/>
            <a:ext cx="7196034" cy="59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0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A20F-D4EA-417D-A36C-ED1DA6E4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get the sack</a:t>
            </a:r>
            <a:endParaRPr lang="en-US" dirty="0"/>
          </a:p>
        </p:txBody>
      </p:sp>
      <p:pic>
        <p:nvPicPr>
          <p:cNvPr id="3" name="Picture 2" descr="How to get the sack - Burton Bolton Rose">
            <a:extLst>
              <a:ext uri="{FF2B5EF4-FFF2-40B4-BE49-F238E27FC236}">
                <a16:creationId xmlns:a16="http://schemas.microsoft.com/office/drawing/2014/main" id="{E91D229A-13BD-4489-9201-1C45CBC8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92" y="1307062"/>
            <a:ext cx="6480416" cy="53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6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re's Your Checklist For Having A Successful New Product Launch">
            <a:extLst>
              <a:ext uri="{FF2B5EF4-FFF2-40B4-BE49-F238E27FC236}">
                <a16:creationId xmlns:a16="http://schemas.microsoft.com/office/drawing/2014/main" id="{B940774B-4E30-4B80-BDD6-A4A39FEC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13" y="1480930"/>
            <a:ext cx="5377070" cy="5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35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E998-D938-47E2-AB25-43435DE6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launch a new product</a:t>
            </a:r>
            <a:endParaRPr lang="en-US" dirty="0"/>
          </a:p>
        </p:txBody>
      </p:sp>
      <p:pic>
        <p:nvPicPr>
          <p:cNvPr id="3" name="Picture 2" descr="Here's Your Checklist For Having A Successful New Product Launch">
            <a:extLst>
              <a:ext uri="{FF2B5EF4-FFF2-40B4-BE49-F238E27FC236}">
                <a16:creationId xmlns:a16="http://schemas.microsoft.com/office/drawing/2014/main" id="{B5107A04-A3E6-42FF-B298-C344CE68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13" y="1480930"/>
            <a:ext cx="5377070" cy="53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2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power Your Employees: How to Encourage Staff to Take Pride in the  Workplace - StrategyDriven">
            <a:extLst>
              <a:ext uri="{FF2B5EF4-FFF2-40B4-BE49-F238E27FC236}">
                <a16:creationId xmlns:a16="http://schemas.microsoft.com/office/drawing/2014/main" id="{2EF2E428-DE3A-41FC-BC45-708632E93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21" y="1517729"/>
            <a:ext cx="6670675" cy="44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7EC8-06FA-4EBA-907D-FA28845F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take on staff</a:t>
            </a:r>
            <a:endParaRPr lang="en-US" dirty="0"/>
          </a:p>
        </p:txBody>
      </p:sp>
      <p:pic>
        <p:nvPicPr>
          <p:cNvPr id="3" name="Picture 2" descr="Empower Your Employees: How to Encourage Staff to Take Pride in the  Workplace - StrategyDriven">
            <a:extLst>
              <a:ext uri="{FF2B5EF4-FFF2-40B4-BE49-F238E27FC236}">
                <a16:creationId xmlns:a16="http://schemas.microsoft.com/office/drawing/2014/main" id="{457A6710-F0BB-4E6C-A431-74A15A319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69" y="2047816"/>
            <a:ext cx="6670675" cy="44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5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wnsizing: What Is It?">
            <a:extLst>
              <a:ext uri="{FF2B5EF4-FFF2-40B4-BE49-F238E27FC236}">
                <a16:creationId xmlns:a16="http://schemas.microsoft.com/office/drawing/2014/main" id="{D650D302-3114-4389-966F-A92021F0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28" y="795682"/>
            <a:ext cx="7899952" cy="52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4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124C-4435-49DE-BC7F-58AF0D7F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lay off workers</a:t>
            </a:r>
            <a:endParaRPr lang="en-US" dirty="0"/>
          </a:p>
        </p:txBody>
      </p:sp>
      <p:pic>
        <p:nvPicPr>
          <p:cNvPr id="3" name="Picture 2" descr="Downsizing: What Is It?">
            <a:extLst>
              <a:ext uri="{FF2B5EF4-FFF2-40B4-BE49-F238E27FC236}">
                <a16:creationId xmlns:a16="http://schemas.microsoft.com/office/drawing/2014/main" id="{85804A53-0AD3-4FEB-A219-B180BC5D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24" y="1591365"/>
            <a:ext cx="7899952" cy="52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3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Ex. B page 117</vt:lpstr>
      <vt:lpstr>PowerPoint Presentation</vt:lpstr>
      <vt:lpstr>get the sack</vt:lpstr>
      <vt:lpstr>PowerPoint Presentation</vt:lpstr>
      <vt:lpstr>launch a new product</vt:lpstr>
      <vt:lpstr>PowerPoint Presentation</vt:lpstr>
      <vt:lpstr>take on staff</vt:lpstr>
      <vt:lpstr>PowerPoint Presentation</vt:lpstr>
      <vt:lpstr>lay off workers</vt:lpstr>
      <vt:lpstr>PowerPoint Presentation</vt:lpstr>
      <vt:lpstr>reject an offer</vt:lpstr>
      <vt:lpstr>PowerPoint Presentation</vt:lpstr>
      <vt:lpstr>work shift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the sack</dc:title>
  <dc:creator>L.Mriesh</dc:creator>
  <cp:lastModifiedBy>L.Mriesh</cp:lastModifiedBy>
  <cp:revision>15</cp:revision>
  <dcterms:created xsi:type="dcterms:W3CDTF">2021-05-05T06:28:29Z</dcterms:created>
  <dcterms:modified xsi:type="dcterms:W3CDTF">2023-05-06T04:32:33Z</dcterms:modified>
</cp:coreProperties>
</file>