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71" r:id="rId4"/>
    <p:sldId id="272" r:id="rId5"/>
    <p:sldId id="274" r:id="rId6"/>
    <p:sldId id="275" r:id="rId7"/>
    <p:sldId id="276" r:id="rId8"/>
    <p:sldId id="277" r:id="rId9"/>
    <p:sldId id="288" r:id="rId10"/>
    <p:sldId id="289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660066"/>
    <a:srgbClr val="520613"/>
    <a:srgbClr val="080F0A"/>
    <a:srgbClr val="00CCFF"/>
    <a:srgbClr val="9900CC"/>
    <a:srgbClr val="00CC00"/>
    <a:srgbClr val="66003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9F9A1-DDB3-46F5-81A0-909403557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04A86-162E-4CD4-A7B7-DE94AF88E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B282-E6EE-4A6B-BE37-428FC3A5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56F0F-F309-446D-8B6D-9A751B0C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04235-42B9-4150-A686-E125403F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5473-7569-4936-8241-E65DFF1C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BB51D-3A7C-4B78-8D59-C14A0877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7A8A2-3072-4C13-87BC-417B94793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C15C9-6FAB-481B-96A6-7A2A5DBDC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B2896-D76E-4632-B757-CDB32FC2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BFCB59-9CD1-48F1-B8B6-884BB1F328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ADB0C-84F0-416D-8179-8208F924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5185F-2EC3-446F-A1E6-D0706E9BD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32EE3-006B-41D6-B3E4-7B94CB4D6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B180-E598-4C68-B9C6-1A9011E3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10B-E723-4DDD-882B-6186EBC2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D19F-007A-48FD-87C5-6A9A678F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1ED71-A189-4081-9883-B55ADC4F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9F8BF-657C-4FA9-9834-D0D7692E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62246-0AE8-4D0C-AEDB-1659006D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B303-EA1C-4E1F-9A1A-94F0C7A4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F1220-0D2B-46B5-B5BB-825D409C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C8789-4F4E-4F1D-9A36-3C95FEEB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9D9C6-2AAA-4E10-B3F0-7AD52F04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4E27B-B809-4006-A174-F6432D0C7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A581-061C-4FD6-BBA4-D54970D7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4C0DB-8482-4534-A103-B5614896AA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B7BDC-246F-4AFB-BD83-4621943C7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A81B6-D8D4-499D-9CAC-9190FBE0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02CD4-1FB2-41B8-80A3-C712EC87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B5DA4-756D-4FBD-A0B2-BCCAD024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83C21-38B9-43F4-911C-8304856C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051E2-0FDB-4095-96F1-940034DFA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A992-EEC0-4C9E-A4B6-8659C6094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7C3AEF-59B8-464A-B390-192364B4F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6A1D4-314C-4CDD-9BF9-A4B238987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F525F-7040-42F7-9A38-34CF0B8C5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1966E-D928-40EC-9F3D-CEF647C9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0D0841-738A-4820-9378-DEFB040B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3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D62E-8385-4202-BB97-EF89FF8A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2E6755-3E40-48F6-B2B3-6FA854AC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981A-993E-42EC-83FA-9D1F69EC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C8CA-9AF9-492E-B224-7DDDE9A57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7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FE5FE-51F5-4B83-BADE-5E247A79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BEC69-4F7A-4548-B129-23973289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D16B1-DC0E-4378-89BD-959CD4C2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9BC7F-D6A2-4B0B-945E-1A1C6F54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C4CC-50F8-47AB-92F1-109EAF878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D112A-21DC-4D14-A211-55D88834D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31061E-E9E0-4D92-82B3-DFCEBFFB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75B41-D54E-4172-BC97-16A94C3B5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6A3E3-3688-42A8-B92B-C0A19984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AFEB-99DF-4167-8B1D-F60E48F79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B4A86D-78F1-4336-90D3-0B96BAE073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5730E-9877-40ED-968E-7680575C0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0A400-6CBA-486F-930C-582E5358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63790-4B0F-4515-A9C3-1A79F540D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6A0F8-EC7D-43B6-A9B7-18B65C78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4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503A1E-5D52-4008-93F5-93C6E864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C40AD-500C-4C70-8D71-C19C637F5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8D0C9-7F65-42FA-AE1F-B5C7BA8FD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6DC1-C238-454F-A47E-D83263A109DA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33807-84E0-4C21-A8DB-2F7937AA3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E90B3-D3D4-4ED2-A0B9-C044586935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E9C73-0A37-4B99-92FB-838BBADFC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1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044E20E-1FB1-4459-BA95-6C00B602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014" y="601375"/>
            <a:ext cx="6077242" cy="565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57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BE544-8FD7-4CC5-B81E-45CFB0DF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00"/>
            <a:ext cx="10515600" cy="5618924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H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h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008000"/>
                </a:solidFill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310F177-E860-431E-867A-2218FDC0B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39" y="333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6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7BBC-5FCD-4B0D-86DC-8E8402AA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336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I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6600"/>
                </a:solidFill>
                <a:latin typeface="Century Gothic" panose="020B0502020202020204" pitchFamily="34" charset="0"/>
              </a:rPr>
              <a:t>i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o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988D71E-F841-4C45-9CD7-1E0B41CDE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650" y="268257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6CFCB-DB2A-4CBA-9964-2AFF9183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5512904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b="1" dirty="0">
                <a:latin typeface="Century Gothic" panose="020B0502020202020204" pitchFamily="34" charset="0"/>
              </a:rPr>
              <a:t>J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j</a:t>
            </a:r>
            <a:r>
              <a:rPr lang="en-US" sz="10000" b="1" dirty="0">
                <a:solidFill>
                  <a:srgbClr val="660066"/>
                </a:solidFill>
                <a:latin typeface="Century Gothic" panose="020B0502020202020204" pitchFamily="34" charset="0"/>
              </a:rPr>
              <a:t> 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CC"/>
                </a:solidFill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B857A57-6603-4635-A7A8-E0FEA9334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795" y="307799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8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27423-90AD-4678-958F-FF46525C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K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0000"/>
                </a:solidFill>
                <a:latin typeface="Century Gothic" panose="020B0502020202020204" pitchFamily="34" charset="0"/>
              </a:rPr>
              <a:t>k</a:t>
            </a:r>
            <a:r>
              <a:rPr lang="en-US" sz="10000" b="1" dirty="0">
                <a:latin typeface="Century Gothic" panose="020B0502020202020204" pitchFamily="34" charset="0"/>
              </a:rPr>
              <a:t>              </a:t>
            </a:r>
            <a:r>
              <a:rPr lang="en-US" sz="10000" b="1" dirty="0">
                <a:solidFill>
                  <a:srgbClr val="FFFF00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40DDB64C-3FA7-4198-B8D8-033065C9F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563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4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6434C-22EA-41C6-8E0B-DF8CE19DC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L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FF"/>
                </a:solidFill>
                <a:latin typeface="Century Gothic" panose="020B0502020202020204" pitchFamily="34" charset="0"/>
              </a:rPr>
              <a:t>l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D60093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5F2295B-3120-43BC-B6F6-C037697B1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25" y="241053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10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9395-7BC8-44C5-97AA-B365904C0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2179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M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FF00"/>
                </a:solidFill>
                <a:latin typeface="Century Gothic" panose="020B0502020202020204" pitchFamily="34" charset="0"/>
              </a:rPr>
              <a:t>m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990033"/>
                </a:solidFill>
                <a:latin typeface="Century Gothic" panose="020B0502020202020204" pitchFamily="34" charset="0"/>
              </a:rPr>
              <a:t>w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3BABA27-069D-4C77-95D7-3B53CBEC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222" y="271964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535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B394-8A59-4D80-960E-1B0E83B1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421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N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99"/>
                </a:solidFill>
                <a:latin typeface="Century Gothic" panose="020B0502020202020204" pitchFamily="34" charset="0"/>
              </a:rPr>
              <a:t>n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59B02C2-5EAD-4163-83D3-7B5B1F489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8" y="285556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13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C15B-31F4-4BFF-878D-CB37F405B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89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O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000066"/>
                </a:solidFill>
                <a:latin typeface="Century Gothic" panose="020B0502020202020204" pitchFamily="34" charset="0"/>
              </a:rPr>
              <a:t>o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FF99CC"/>
                </a:solidFill>
                <a:latin typeface="Century Gothic" panose="020B0502020202020204" pitchFamily="34" charset="0"/>
              </a:rPr>
              <a:t>s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4AD4254-ABBD-408B-A8F2-172AF53BF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849" y="2818499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49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92C4-F2AC-48B0-96D8-C1F92E645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819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P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66"/>
                </a:solidFill>
                <a:latin typeface="Century Gothic" panose="020B0502020202020204" pitchFamily="34" charset="0"/>
              </a:rPr>
              <a:t>p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9900"/>
                </a:solidFill>
                <a:latin typeface="Century Gothic" panose="020B0502020202020204" pitchFamily="34" charset="0"/>
              </a:rPr>
              <a:t>c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FB5D4C0-9630-4104-B70C-C543C1BBA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233" y="269493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49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7563-4585-4535-8A43-C307B56E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426" y="2001078"/>
            <a:ext cx="10515600" cy="3604592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/>
              <a:t>Q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339966"/>
                </a:solidFill>
                <a:latin typeface="Century Gothic" panose="020B0502020202020204" pitchFamily="34" charset="0"/>
              </a:rPr>
              <a:t>q</a:t>
            </a:r>
            <a:r>
              <a:rPr lang="en-US" sz="10000" b="1" dirty="0">
                <a:latin typeface="Century Gothic" panose="020B0502020202020204" pitchFamily="34" charset="0"/>
              </a:rPr>
              <a:t>                 </a:t>
            </a:r>
            <a:r>
              <a:rPr lang="en-US" sz="10000" b="1" dirty="0">
                <a:solidFill>
                  <a:srgbClr val="FFCC00"/>
                </a:solidFill>
                <a:latin typeface="Century Gothic" panose="020B0502020202020204" pitchFamily="34" charset="0"/>
              </a:rPr>
              <a:t>a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E16B6-8937-4001-A677-C2AC524D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19" y="342900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88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1E65-BCC9-4BE0-91F6-0CBF54EB0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932" y="-18090"/>
            <a:ext cx="9713841" cy="68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7611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BFF14-9A54-483F-BE2C-E983796A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689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R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9966FF"/>
                </a:solidFill>
                <a:latin typeface="Century Gothic" panose="020B0502020202020204" pitchFamily="34" charset="0"/>
              </a:rPr>
              <a:t>r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0099"/>
                </a:solidFill>
                <a:latin typeface="Century Gothic" panose="020B0502020202020204" pitchFamily="34" charset="0"/>
              </a:rPr>
              <a:t>v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B1DC6E-3E84-4944-A55F-CFEE9915C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72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81C5D-329C-49E5-9D9A-3B36FB752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87466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S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s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CCCC00"/>
                </a:solidFill>
                <a:latin typeface="Century Gothic" panose="020B0502020202020204" pitchFamily="34" charset="0"/>
              </a:rPr>
              <a:t>u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B8655BA9-9BA2-4F31-85D5-383B525D6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66" y="300385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0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02F1D-881D-456D-BE3C-55B8BA4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50145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T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660033"/>
                </a:solidFill>
                <a:latin typeface="Century Gothic" panose="020B0502020202020204" pitchFamily="34" charset="0"/>
              </a:rPr>
              <a:t>t</a:t>
            </a:r>
            <a:r>
              <a:rPr lang="en-US" sz="10000" b="1" dirty="0">
                <a:latin typeface="Century Gothic" panose="020B0502020202020204" pitchFamily="34" charset="0"/>
              </a:rPr>
              <a:t>               </a:t>
            </a:r>
            <a:r>
              <a:rPr lang="en-US" sz="100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y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983C7E3A-CB28-4EDE-94BA-AD13200BF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417" y="295442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38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77BCB-26DB-4895-98A4-835259C0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1362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U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9900CC"/>
                </a:solidFill>
                <a:latin typeface="Century Gothic" panose="020B0502020202020204" pitchFamily="34" charset="0"/>
              </a:rPr>
              <a:t>b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u</a:t>
            </a:r>
            <a:endParaRPr lang="en-US" sz="10000" b="1" dirty="0">
              <a:solidFill>
                <a:srgbClr val="9900C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9F57268-980C-492D-A0E6-BF324A1B6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812" y="3090347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35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EFF1-E64B-49D8-8BB1-0E1B3DF68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8527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V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3300"/>
                </a:solidFill>
                <a:latin typeface="Century Gothic" panose="020B0502020202020204" pitchFamily="34" charset="0"/>
              </a:rPr>
              <a:t>v</a:t>
            </a:r>
            <a:r>
              <a:rPr lang="en-US" sz="10000" b="1" dirty="0">
                <a:latin typeface="Century Gothic" panose="020B0502020202020204" pitchFamily="34" charset="0"/>
              </a:rPr>
              <a:t>                </a:t>
            </a:r>
            <a:r>
              <a:rPr lang="en-US" sz="10000" b="1" dirty="0">
                <a:solidFill>
                  <a:srgbClr val="00CCFF"/>
                </a:solidFill>
                <a:latin typeface="Century Gothic" panose="020B0502020202020204" pitchFamily="34" charset="0"/>
              </a:rPr>
              <a:t>r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59251457-8856-4811-A01C-DD997844B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708" y="299149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0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1C44-35B1-49FB-A397-12BB23FE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9658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W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520613"/>
                </a:solidFill>
                <a:latin typeface="Century Gothic" panose="020B0502020202020204" pitchFamily="34" charset="0"/>
              </a:rPr>
              <a:t>e               </a:t>
            </a: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w</a:t>
            </a:r>
            <a:endParaRPr lang="en-US" sz="10000" b="1" dirty="0">
              <a:solidFill>
                <a:srgbClr val="520613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7F7D665-7264-48ED-945A-53953CB3B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098" y="332995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7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49E5-2C37-4F89-BFAE-3328ACA1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00968" cy="6088684"/>
          </a:xfrm>
        </p:spPr>
        <p:txBody>
          <a:bodyPr>
            <a:norm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X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q             </a:t>
            </a:r>
            <a:r>
              <a:rPr lang="en-US" sz="10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x</a:t>
            </a:r>
            <a:r>
              <a:rPr lang="en-US" sz="10000" b="1" dirty="0">
                <a:latin typeface="Century Gothic" panose="020B0502020202020204" pitchFamily="34" charset="0"/>
              </a:rPr>
              <a:t> </a:t>
            </a:r>
            <a:endParaRPr lang="en-US" sz="10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D14074E0-2089-4A8E-BAC8-C9C7A831B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255" y="279378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6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48A5-0C9D-4775-9BBF-655EA49B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450"/>
            <a:ext cx="9800968" cy="40513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1100" dirty="0"/>
            </a:br>
            <a:br>
              <a:rPr lang="en-US" sz="11100" dirty="0"/>
            </a:br>
            <a:br>
              <a:rPr lang="en-US" sz="11100" dirty="0"/>
            </a:br>
            <a:r>
              <a:rPr lang="en-US" sz="11100" b="1" dirty="0">
                <a:latin typeface="Century Gothic" panose="020B0502020202020204" pitchFamily="34" charset="0"/>
              </a:rPr>
              <a:t>Y</a:t>
            </a:r>
            <a:br>
              <a:rPr lang="en-US" sz="11100" b="1" dirty="0">
                <a:latin typeface="Century Gothic" panose="020B0502020202020204" pitchFamily="34" charset="0"/>
              </a:rPr>
            </a:br>
            <a:br>
              <a:rPr lang="en-US" sz="11100" dirty="0">
                <a:latin typeface="Century Gothic" panose="020B0502020202020204" pitchFamily="34" charset="0"/>
              </a:rPr>
            </a:br>
            <a:r>
              <a:rPr lang="en-US" sz="11100" b="1" dirty="0">
                <a:latin typeface="Century Gothic" panose="020B0502020202020204" pitchFamily="34" charset="0"/>
              </a:rPr>
              <a:t>e            </a:t>
            </a:r>
            <a:r>
              <a:rPr lang="en-US" sz="111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y</a:t>
            </a: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sz="11100" dirty="0"/>
            </a:br>
            <a:br>
              <a:rPr lang="en-US" sz="11100" dirty="0">
                <a:latin typeface="Century Gothic" panose="020B0502020202020204" pitchFamily="34" charset="0"/>
              </a:rPr>
            </a:br>
            <a:br>
              <a:rPr lang="en-US" dirty="0">
                <a:latin typeface="Century Gothic" panose="020B0502020202020204" pitchFamily="34" charset="0"/>
              </a:rPr>
            </a:br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8CEF1DC-063E-45BA-BB64-F6D2CA8A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185" y="2225375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56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826D0-A01D-4832-9807-F0223D678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40330" cy="5294270"/>
          </a:xfrm>
        </p:spPr>
        <p:txBody>
          <a:bodyPr>
            <a:noAutofit/>
          </a:bodyPr>
          <a:lstStyle/>
          <a:p>
            <a:pPr algn="ctr"/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>
                <a:latin typeface="Century Gothic" panose="020B0502020202020204" pitchFamily="34" charset="0"/>
              </a:rPr>
              <a:t>Z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r>
              <a:rPr lang="en-US" sz="10000" dirty="0" err="1">
                <a:solidFill>
                  <a:srgbClr val="660066"/>
                </a:solidFill>
                <a:latin typeface="Century Gothic" panose="020B0502020202020204" pitchFamily="34" charset="0"/>
              </a:rPr>
              <a:t>z</a:t>
            </a:r>
            <a:r>
              <a:rPr lang="en-US" sz="10000" dirty="0">
                <a:latin typeface="Century Gothic" panose="020B0502020202020204" pitchFamily="34" charset="0"/>
              </a:rPr>
              <a:t>             </a:t>
            </a:r>
            <a:r>
              <a:rPr lang="en-US" sz="10000" dirty="0">
                <a:solidFill>
                  <a:srgbClr val="00FF00"/>
                </a:solidFill>
                <a:latin typeface="Century Gothic" panose="020B0502020202020204" pitchFamily="34" charset="0"/>
              </a:rPr>
              <a:t>c</a:t>
            </a:r>
            <a:br>
              <a:rPr lang="en-US" sz="10000" dirty="0">
                <a:latin typeface="Century Gothic" panose="020B0502020202020204" pitchFamily="34" charset="0"/>
              </a:rPr>
            </a:br>
            <a:br>
              <a:rPr lang="en-US" sz="10000" dirty="0">
                <a:latin typeface="Century Gothic" panose="020B0502020202020204" pitchFamily="34" charset="0"/>
              </a:rPr>
            </a:br>
            <a:endParaRPr lang="en-US" sz="10000" dirty="0">
              <a:latin typeface="Century Gothic" panose="020B0502020202020204" pitchFamily="34" charset="0"/>
            </a:endParaRP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232830E0-D589-4233-A3E5-6945BCEAC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499" y="2423082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699281-2F60-4450-8016-6C1FC7BEF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680" y="3522298"/>
            <a:ext cx="2143125" cy="21431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A9B300-95C1-4F16-AE2E-10716AB6442E}"/>
              </a:ext>
            </a:extLst>
          </p:cNvPr>
          <p:cNvSpPr txBox="1"/>
          <p:nvPr/>
        </p:nvSpPr>
        <p:spPr>
          <a:xfrm>
            <a:off x="1868557" y="3803375"/>
            <a:ext cx="16432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9F00DA-FFD9-425C-B25B-688ACF07B049}"/>
              </a:ext>
            </a:extLst>
          </p:cNvPr>
          <p:cNvSpPr txBox="1"/>
          <p:nvPr/>
        </p:nvSpPr>
        <p:spPr>
          <a:xfrm>
            <a:off x="3788994" y="875420"/>
            <a:ext cx="396651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A</a:t>
            </a:r>
            <a:endParaRPr lang="en-US" sz="100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166D084C-A0BC-4F56-B4DC-B22992804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583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9DB708-CD06-4319-8679-5ACE0A28C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522" y="122478"/>
            <a:ext cx="2265086" cy="319988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8715EC6-B45B-4563-B18F-CA255C1BC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20" t="2648" r="11739" b="52545"/>
          <a:stretch/>
        </p:blipFill>
        <p:spPr>
          <a:xfrm>
            <a:off x="7805531" y="4055165"/>
            <a:ext cx="2703443" cy="18778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42C7DB8-7AB1-4271-9132-EC0450D868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000" b="29675"/>
          <a:stretch/>
        </p:blipFill>
        <p:spPr>
          <a:xfrm>
            <a:off x="1308652" y="3865389"/>
            <a:ext cx="3263348" cy="2506318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74F67B2F-E97A-4434-AE1C-F59492407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7252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F5290-598A-481B-A741-277B5AAD65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407"/>
          <a:stretch/>
        </p:blipFill>
        <p:spPr>
          <a:xfrm>
            <a:off x="3714094" y="331303"/>
            <a:ext cx="3707124" cy="24316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726B13-9541-4EA6-9569-073B0D1C7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4243" y="3773556"/>
            <a:ext cx="2063853" cy="206385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0BAEAB9-40CA-43B9-B489-1698519217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193" t="23808" r="11721" b="23808"/>
          <a:stretch/>
        </p:blipFill>
        <p:spPr>
          <a:xfrm>
            <a:off x="887897" y="3564836"/>
            <a:ext cx="2544416" cy="2503266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C249CCF6-F932-45B7-8C58-ADC875F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7439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8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898F50-1C65-4E4C-ACD2-E4409DC97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2092" y="4371560"/>
            <a:ext cx="1905000" cy="1905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A44935E-99A3-4EC2-AE37-281690A2A7CB}"/>
              </a:ext>
            </a:extLst>
          </p:cNvPr>
          <p:cNvSpPr txBox="1"/>
          <p:nvPr/>
        </p:nvSpPr>
        <p:spPr>
          <a:xfrm>
            <a:off x="3880022" y="1149178"/>
            <a:ext cx="380588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b="1" dirty="0"/>
              <a:t>D</a:t>
            </a:r>
            <a:endParaRPr lang="en-US" sz="13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1A87B-458B-44F0-9888-D0AC85EDF75C}"/>
              </a:ext>
            </a:extLst>
          </p:cNvPr>
          <p:cNvSpPr txBox="1"/>
          <p:nvPr/>
        </p:nvSpPr>
        <p:spPr>
          <a:xfrm>
            <a:off x="8402593" y="4706900"/>
            <a:ext cx="22365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d</a:t>
            </a:r>
          </a:p>
        </p:txBody>
      </p:sp>
      <p:pic>
        <p:nvPicPr>
          <p:cNvPr id="7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F5EA2EB-E94E-4D2E-BB87-E96ACDC7F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244" y="3102704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23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519044-EF94-4911-9A0D-7995437B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706" y="329854"/>
            <a:ext cx="2143125" cy="21431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3CE36E-85BE-404B-91B6-61ABA1AE2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11" y="4265750"/>
            <a:ext cx="2143125" cy="21431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207F33-6CFD-40EC-9BE6-484C45E9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8023" y="3779253"/>
            <a:ext cx="2761727" cy="307874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29DCA81-7741-4BBE-81F9-B6376B257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7" y="2859833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1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C8DA00-F432-45FF-B831-523E33392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44"/>
          <a:stretch/>
        </p:blipFill>
        <p:spPr>
          <a:xfrm>
            <a:off x="4460929" y="0"/>
            <a:ext cx="2610678" cy="29357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C9C1B8-1972-4EAF-96B9-233977D2AE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58"/>
          <a:stretch/>
        </p:blipFill>
        <p:spPr>
          <a:xfrm>
            <a:off x="1500719" y="4236464"/>
            <a:ext cx="1288360" cy="16573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703591-0AFE-4FED-AAFF-69523916F6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597" b="17970"/>
          <a:stretch/>
        </p:blipFill>
        <p:spPr>
          <a:xfrm>
            <a:off x="7071607" y="4243594"/>
            <a:ext cx="1800225" cy="1460637"/>
          </a:xfrm>
          <a:prstGeom prst="rect">
            <a:avLst/>
          </a:prstGeom>
        </p:spPr>
      </p:pic>
      <p:pic>
        <p:nvPicPr>
          <p:cNvPr id="5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3B25486C-C97A-4061-A4FE-4CAEE7F7C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390" y="2509580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94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DC40-99FB-4060-AF32-FD9842BE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47710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latin typeface="Century Gothic" panose="020B0502020202020204" pitchFamily="34" charset="0"/>
              </a:rPr>
              <a:t>G</a:t>
            </a:r>
            <a:br>
              <a:rPr lang="en-US" sz="10000" b="1" dirty="0">
                <a:latin typeface="Century Gothic" panose="020B0502020202020204" pitchFamily="34" charset="0"/>
              </a:rPr>
            </a:br>
            <a:br>
              <a:rPr lang="en-US" sz="10000" b="1" dirty="0">
                <a:latin typeface="Century Gothic" panose="020B0502020202020204" pitchFamily="34" charset="0"/>
              </a:rPr>
            </a:br>
            <a:r>
              <a:rPr lang="en-US" sz="10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g</a:t>
            </a:r>
            <a:r>
              <a:rPr lang="en-US" sz="10000" b="1" dirty="0">
                <a:latin typeface="Century Gothic" panose="020B0502020202020204" pitchFamily="34" charset="0"/>
              </a:rPr>
              <a:t>             </a:t>
            </a:r>
            <a:r>
              <a:rPr lang="en-US" sz="10000" b="1" dirty="0">
                <a:solidFill>
                  <a:srgbClr val="00B0F0"/>
                </a:solidFill>
                <a:latin typeface="Century Gothic" panose="020B0502020202020204" pitchFamily="34" charset="0"/>
              </a:rPr>
              <a:t>k</a:t>
            </a:r>
          </a:p>
        </p:txBody>
      </p:sp>
      <p:pic>
        <p:nvPicPr>
          <p:cNvPr id="3" name="Picture 2" descr="Thumbs Up Happy Smiley Emoticon Clipart | i2Clipart - Royalty Free Public  Domain Clipart">
            <a:extLst>
              <a:ext uri="{FF2B5EF4-FFF2-40B4-BE49-F238E27FC236}">
                <a16:creationId xmlns:a16="http://schemas.microsoft.com/office/drawing/2014/main" id="{6089CA26-1239-4EB8-AE74-ADEA6B002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212" y="2732001"/>
            <a:ext cx="1297459" cy="183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9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129</Words>
  <Application>Microsoft Office PowerPoint</Application>
  <PresentationFormat>Widescreen</PresentationFormat>
  <Paragraphs>24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  g             k</vt:lpstr>
      <vt:lpstr>H   h              p  </vt:lpstr>
      <vt:lpstr>I   i               o</vt:lpstr>
      <vt:lpstr>   J   j                 l   </vt:lpstr>
      <vt:lpstr>K  k              n </vt:lpstr>
      <vt:lpstr>L  l               d</vt:lpstr>
      <vt:lpstr>M  m               w</vt:lpstr>
      <vt:lpstr>N  n                t</vt:lpstr>
      <vt:lpstr>O  o               s</vt:lpstr>
      <vt:lpstr>P  p                c</vt:lpstr>
      <vt:lpstr>Q   q                 a</vt:lpstr>
      <vt:lpstr>R  r                v</vt:lpstr>
      <vt:lpstr>S  s               u</vt:lpstr>
      <vt:lpstr>T  t               y</vt:lpstr>
      <vt:lpstr>U   b              u</vt:lpstr>
      <vt:lpstr>V  v                r</vt:lpstr>
      <vt:lpstr>W   e               w</vt:lpstr>
      <vt:lpstr>X  q             x </vt:lpstr>
      <vt:lpstr>   Y  e            y    </vt:lpstr>
      <vt:lpstr>  Z  z             c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Y.AbuBaker</cp:lastModifiedBy>
  <cp:revision>48</cp:revision>
  <dcterms:created xsi:type="dcterms:W3CDTF">2021-03-19T08:47:57Z</dcterms:created>
  <dcterms:modified xsi:type="dcterms:W3CDTF">2023-05-08T06:16:46Z</dcterms:modified>
</cp:coreProperties>
</file>