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67" r:id="rId14"/>
    <p:sldId id="276" r:id="rId15"/>
    <p:sldId id="268" r:id="rId16"/>
    <p:sldId id="269" r:id="rId17"/>
    <p:sldId id="272" r:id="rId18"/>
    <p:sldId id="270" r:id="rId19"/>
    <p:sldId id="274" r:id="rId20"/>
    <p:sldId id="279" r:id="rId21"/>
    <p:sldId id="284" r:id="rId22"/>
    <p:sldId id="281" r:id="rId23"/>
    <p:sldId id="278" r:id="rId24"/>
    <p:sldId id="271" r:id="rId25"/>
    <p:sldId id="273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 . . . 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BCE01-8573-4C31-907C-128ADE07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77" y="1650376"/>
            <a:ext cx="5654537" cy="33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9269"/>
            <a:ext cx="5324061" cy="6229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sing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song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67BBD-6DCA-4DD2-B557-A593A062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18" y="1022289"/>
            <a:ext cx="4537421" cy="53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strong...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DA259-D299-4359-8EE2-5B465EFA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2"/>
          <a:stretch/>
        </p:blipFill>
        <p:spPr>
          <a:xfrm>
            <a:off x="6945382" y="1249309"/>
            <a:ext cx="5246618" cy="3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10505660" cy="474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sing   sang </a:t>
            </a:r>
          </a:p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. .  .    . .  .</a:t>
            </a:r>
            <a:r>
              <a:rPr lang="en-US" sz="131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song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    . . .</a:t>
            </a:r>
            <a:endParaRPr lang="en-US" sz="28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rang         ring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wing       king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 . 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lung</a:t>
            </a:r>
            <a:r>
              <a:rPr lang="en-US" sz="19900" dirty="0">
                <a:latin typeface="Century Gothic" panose="020B0502020202020204" pitchFamily="34" charset="0"/>
              </a:rPr>
              <a:t>        . . .  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bang     gang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hang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7DAFD-ED0D-4EDF-9A72-965B0431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0"/>
            <a:ext cx="11688417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sling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sting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... .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bring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swing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 . . 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swung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swimming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 .   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king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BE5A-2EC8-42F1-9C28-8F8829F7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6470"/>
            <a:ext cx="5202100" cy="57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A89E6-B1F0-4C2A-933C-9C59F475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1720415"/>
            <a:ext cx="4898335" cy="31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A6AFF-7182-4ADF-9FE5-DA25CDC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1200150"/>
            <a:ext cx="3949148" cy="5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bang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1282-F70E-4124-B5E2-15B56623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2" y="1165052"/>
            <a:ext cx="4780722" cy="45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48826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gang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C7EF0-2BA0-472B-A995-DA4CAB1B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3959"/>
            <a:ext cx="6025805" cy="37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594A-A149-4E41-8984-97F886FA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43"/>
          <a:stretch/>
        </p:blipFill>
        <p:spPr>
          <a:xfrm>
            <a:off x="6678266" y="1113183"/>
            <a:ext cx="4244823" cy="44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07164"/>
            <a:ext cx="5049077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sting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EA60B-4C9F-4453-BBEC-01205960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3278"/>
            <a:ext cx="5550798" cy="55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162</Words>
  <Application>Microsoft Office PowerPoint</Application>
  <PresentationFormat>Widescreen</PresentationFormat>
  <Paragraphs>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18</cp:revision>
  <dcterms:created xsi:type="dcterms:W3CDTF">2021-02-22T14:07:07Z</dcterms:created>
  <dcterms:modified xsi:type="dcterms:W3CDTF">2023-05-08T06:09:14Z</dcterms:modified>
</cp:coreProperties>
</file>