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5" r:id="rId3"/>
    <p:sldId id="258" r:id="rId4"/>
    <p:sldId id="259" r:id="rId5"/>
    <p:sldId id="260" r:id="rId6"/>
    <p:sldId id="263" r:id="rId7"/>
    <p:sldId id="262" r:id="rId8"/>
    <p:sldId id="261" r:id="rId9"/>
    <p:sldId id="264" r:id="rId10"/>
    <p:sldId id="265" r:id="rId11"/>
    <p:sldId id="266" r:id="rId12"/>
    <p:sldId id="275" r:id="rId13"/>
    <p:sldId id="267" r:id="rId14"/>
    <p:sldId id="276" r:id="rId15"/>
    <p:sldId id="268" r:id="rId16"/>
    <p:sldId id="269" r:id="rId17"/>
    <p:sldId id="272" r:id="rId18"/>
    <p:sldId id="270" r:id="rId19"/>
    <p:sldId id="274" r:id="rId20"/>
    <p:sldId id="279" r:id="rId21"/>
    <p:sldId id="284" r:id="rId22"/>
    <p:sldId id="281" r:id="rId23"/>
    <p:sldId id="278" r:id="rId24"/>
    <p:sldId id="271" r:id="rId25"/>
    <p:sldId id="273" r:id="rId26"/>
    <p:sldId id="283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C3FD-024D-4256-B0F7-F8A788B97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E0F70B-68BA-4099-B41B-AF66CC42E9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49579-4512-4039-89D4-B520543A3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A96C4-0687-4DBA-B101-F499AE060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FA253-2578-4D69-A85D-431390CBF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217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F6CA5-B4D8-42B9-966A-783ACD1BB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383F92-0629-43FE-B358-391F8CFB3E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D383A-3DCE-47A0-9605-7707C13F3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F7DC8-B551-455F-B6F7-FEEAA07A6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07A0A-F5BF-41BB-8C27-CC48EC035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02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B0A0DD-9A5F-47F5-9100-A6AD6EFB76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078EFE-1C0A-4BBA-8CC5-78862B074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583021-414A-4D85-B000-F3BC9E42F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09B5A-F28F-4A01-80FE-907DAFB1F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0752A-27E2-451B-9711-23E894B90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90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FC5FE-8D17-409E-BC03-4FA73FE53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71450-141C-4B69-A2D2-9F5FFE852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6CAFE-C324-4418-A3E1-61A23523D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A4CA8D-63DC-426E-B43E-BC24A5F4C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58222-F606-466B-B207-BBA3122A2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85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246FC-F513-4FBE-A8FB-4E9F0CA92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A67607-BA93-40F6-A9B9-FEC55761E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F78910-A1AA-4F50-BE51-592E03009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1D385-8BCF-4C34-8DC5-0A473A038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40421-BE5E-4687-BBA2-6D9EB6229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18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4EE33-88DA-4379-81AA-02E589B07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067D3-3CA9-4A8B-9D9C-E3416605CB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822F0-5968-4E05-B994-A56A48A84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EA9EF-8317-4789-9561-A742F93B0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C6FF54-1160-477D-9036-11C8EFC1A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BD1EE5-CCB8-4EE1-A0C6-AD1A4D7DC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47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ECE35-5EFB-4DFC-8143-F408274D0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A23AFE-985A-4CC3-BAD9-28796DE07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6F358-5641-4E56-AD07-D60BBEEF7D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692CF1-A076-4569-BFCC-8FA67C6A11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684FBC-9DC0-4F75-87D7-2C1AA65E7F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0A9E2D-9AE4-4AEE-8420-984DD17D7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24B1BA-EDEE-4651-8F6C-2F848992D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0A5FB9-E62B-4B3E-BE51-DBFA435E5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108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ECCC2-EB8C-401D-92B9-3661E173F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1BE657-3CFD-4434-BD96-4A2180305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AEFB28-038C-4ABC-B63C-EC9F14811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14C05D-3C72-4239-9F6B-C1D064AAC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23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BFD1B4-0CEB-43C0-B7CF-0F87A642B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783DEB-C40B-44CC-AC8A-FB9EFAC9B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6AA84-10B2-4E48-80AF-0C870C8F7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12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00F0B-BC69-48FE-B4E7-A535CF55C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708B6-EE46-436D-B9D2-0FAFC6513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897240-9E61-474F-99AC-A4B4849E3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FD8738-B204-4EB3-88E6-7275666F8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53510A-07AE-48E9-BE9B-BACE76B3B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669BFF-07EA-4955-8F1E-94B0A4C8F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1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F4911-F688-4A82-BF28-9AAFCB867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27623-0D36-4F43-BBF5-5155116B6E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9187AA-5D90-4892-ADC0-3D8233284C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F433A4-A86D-4691-B53D-3E6DD8132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D67518-F47C-4B2B-BCCF-9E4E47431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4ECCB5-D1DD-4A05-8D17-86AA0966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40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6F6BA8-2310-467A-93B5-A77924DCC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FC6F87-DBD1-4512-A3D6-63DA11CD5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7D505-300D-4ED3-A873-59B704D6CF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BDCC-9CA8-4E1A-9BE6-C2A63F1D6AF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FBF80-9ADF-4436-8E08-CF5E66B989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9A907-0E3C-49A3-B028-7149CD28A5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38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D47E1-0B22-4D0E-8445-DC2D2949B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1061"/>
            <a:ext cx="10515600" cy="58059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b="1" dirty="0">
                <a:latin typeface="Century Gothic" panose="020B0502020202020204" pitchFamily="34" charset="0"/>
              </a:rPr>
              <a:t>Daily message</a:t>
            </a:r>
          </a:p>
          <a:p>
            <a:pPr marL="0" indent="0">
              <a:buNone/>
            </a:pPr>
            <a:r>
              <a:rPr lang="en-US" sz="8000" dirty="0">
                <a:latin typeface="Century Gothic" panose="020B0502020202020204" pitchFamily="34" charset="0"/>
              </a:rPr>
              <a:t>Today,  we are going to learn a new sound.</a:t>
            </a:r>
          </a:p>
        </p:txBody>
      </p:sp>
    </p:spTree>
    <p:extLst>
      <p:ext uri="{BB962C8B-B14F-4D97-AF65-F5344CB8AC3E}">
        <p14:creationId xmlns:p14="http://schemas.microsoft.com/office/powerpoint/2010/main" val="141773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E8A4E-E566-4C9E-9F95-88BD15C88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886" y="1070249"/>
            <a:ext cx="5920409" cy="4495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string</a:t>
            </a:r>
          </a:p>
          <a:p>
            <a:pPr marL="0" indent="0">
              <a:buNone/>
            </a:pPr>
            <a:r>
              <a:rPr lang="en-US" sz="8800" dirty="0">
                <a:latin typeface="Century Gothic" panose="020B0502020202020204" pitchFamily="34" charset="0"/>
              </a:rPr>
              <a:t>.  . . .   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6BCE01-8573-4C31-907C-128ADE07D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577" y="1650376"/>
            <a:ext cx="5654537" cy="333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15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9EF29-62A4-46E7-B67C-85D504053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" y="119269"/>
            <a:ext cx="5324061" cy="622955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sing</a:t>
            </a:r>
          </a:p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. . .</a:t>
            </a:r>
          </a:p>
          <a:p>
            <a:pPr marL="0" indent="0">
              <a:buNone/>
            </a:pPr>
            <a:r>
              <a:rPr lang="en-US" sz="11500" dirty="0">
                <a:latin typeface="Century Gothic" panose="020B0502020202020204" pitchFamily="34" charset="0"/>
              </a:rPr>
              <a:t>song</a:t>
            </a:r>
          </a:p>
          <a:p>
            <a:pPr marL="0" indent="0">
              <a:buNone/>
            </a:pPr>
            <a:r>
              <a:rPr lang="en-US" sz="11500" dirty="0">
                <a:latin typeface="Century Gothic" panose="020B0502020202020204" pitchFamily="34" charset="0"/>
              </a:rPr>
              <a:t>. .  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567BBD-6DCA-4DD2-B557-A593A0629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3918" y="1022289"/>
            <a:ext cx="4537421" cy="532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923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0F3B7-7B0A-42D1-A0E5-D8150C385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8" y="245343"/>
            <a:ext cx="6980583" cy="51747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strong... . 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0DA259-D299-4359-8EE2-5B465EFA36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292"/>
          <a:stretch/>
        </p:blipFill>
        <p:spPr>
          <a:xfrm>
            <a:off x="6945382" y="1249309"/>
            <a:ext cx="5246618" cy="316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10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4B0E1-E8CD-48F5-85F6-45BFEC780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383" y="818459"/>
            <a:ext cx="10505660" cy="47474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700" dirty="0">
                <a:latin typeface="Century Gothic" panose="020B0502020202020204" pitchFamily="34" charset="0"/>
              </a:rPr>
              <a:t>sing   sang </a:t>
            </a:r>
          </a:p>
          <a:p>
            <a:pPr marL="0" indent="0">
              <a:buNone/>
            </a:pPr>
            <a:r>
              <a:rPr lang="en-US" sz="15700" dirty="0">
                <a:latin typeface="Century Gothic" panose="020B0502020202020204" pitchFamily="34" charset="0"/>
              </a:rPr>
              <a:t>. .  .    . .  .</a:t>
            </a:r>
            <a:r>
              <a:rPr lang="en-US" sz="13100" dirty="0"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0520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B5DCC-CA25-4C56-A084-8BADCCC0E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765"/>
            <a:ext cx="10515600" cy="60841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long    song</a:t>
            </a:r>
          </a:p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.. .    . . .</a:t>
            </a:r>
            <a:endParaRPr lang="en-US" sz="287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185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7BC44-0EB0-4329-8715-5C89EF135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8383"/>
            <a:ext cx="11181522" cy="53685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500" dirty="0">
                <a:latin typeface="Century Gothic" panose="020B0502020202020204" pitchFamily="34" charset="0"/>
              </a:rPr>
              <a:t>rang         ring</a:t>
            </a:r>
          </a:p>
          <a:p>
            <a:pPr marL="0" indent="0">
              <a:buNone/>
            </a:pPr>
            <a:r>
              <a:rPr lang="en-US" sz="11500" dirty="0">
                <a:latin typeface="Century Gothic" panose="020B0502020202020204" pitchFamily="34" charset="0"/>
              </a:rPr>
              <a:t>. .  .           . . .</a:t>
            </a:r>
          </a:p>
        </p:txBody>
      </p:sp>
    </p:spTree>
    <p:extLst>
      <p:ext uri="{BB962C8B-B14F-4D97-AF65-F5344CB8AC3E}">
        <p14:creationId xmlns:p14="http://schemas.microsoft.com/office/powerpoint/2010/main" val="3671111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05D2D-7310-48E6-B537-EEB98E0CD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3183"/>
            <a:ext cx="10515600" cy="50637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500" dirty="0">
                <a:latin typeface="Century Gothic" panose="020B0502020202020204" pitchFamily="34" charset="0"/>
              </a:rPr>
              <a:t>wing       king</a:t>
            </a:r>
            <a:r>
              <a:rPr lang="en-US" sz="9600" dirty="0">
                <a:latin typeface="Century Gothic" panose="020B0502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9600" dirty="0">
                <a:latin typeface="Century Gothic" panose="020B0502020202020204" pitchFamily="34" charset="0"/>
              </a:rPr>
              <a:t> .  .  .             .  .  .          </a:t>
            </a:r>
          </a:p>
        </p:txBody>
      </p:sp>
    </p:spTree>
    <p:extLst>
      <p:ext uri="{BB962C8B-B14F-4D97-AF65-F5344CB8AC3E}">
        <p14:creationId xmlns:p14="http://schemas.microsoft.com/office/powerpoint/2010/main" val="2579695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13A00-22AA-4E78-969F-EE556E293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5043"/>
            <a:ext cx="10515600" cy="591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long    lung</a:t>
            </a:r>
            <a:r>
              <a:rPr lang="en-US" sz="19900" dirty="0">
                <a:latin typeface="Century Gothic" panose="020B0502020202020204" pitchFamily="34" charset="0"/>
              </a:rPr>
              <a:t>        . . .   . . .</a:t>
            </a:r>
          </a:p>
        </p:txBody>
      </p:sp>
    </p:spTree>
    <p:extLst>
      <p:ext uri="{BB962C8B-B14F-4D97-AF65-F5344CB8AC3E}">
        <p14:creationId xmlns:p14="http://schemas.microsoft.com/office/powerpoint/2010/main" val="1757401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C20FB-E5EC-4849-A2B3-389B02059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6348"/>
            <a:ext cx="10515600" cy="55806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500" dirty="0">
                <a:latin typeface="Century Gothic" panose="020B0502020202020204" pitchFamily="34" charset="0"/>
              </a:rPr>
              <a:t>bang     gang</a:t>
            </a:r>
          </a:p>
          <a:p>
            <a:pPr marL="0" indent="0">
              <a:buNone/>
            </a:pPr>
            <a:r>
              <a:rPr lang="en-US" sz="11500" dirty="0">
                <a:latin typeface="Century Gothic" panose="020B0502020202020204" pitchFamily="34" charset="0"/>
              </a:rPr>
              <a:t> . . .          . . .</a:t>
            </a:r>
          </a:p>
        </p:txBody>
      </p:sp>
    </p:spTree>
    <p:extLst>
      <p:ext uri="{BB962C8B-B14F-4D97-AF65-F5344CB8AC3E}">
        <p14:creationId xmlns:p14="http://schemas.microsoft.com/office/powerpoint/2010/main" val="3530903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CD5F0-1DB7-465C-A8DB-3ED5C0D18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156" y="357809"/>
            <a:ext cx="10515600" cy="57263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9900" dirty="0">
                <a:latin typeface="Century Gothic" panose="020B0502020202020204" pitchFamily="34" charset="0"/>
              </a:rPr>
              <a:t>hang</a:t>
            </a:r>
          </a:p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    . .  .</a:t>
            </a:r>
          </a:p>
        </p:txBody>
      </p:sp>
    </p:spTree>
    <p:extLst>
      <p:ext uri="{BB962C8B-B14F-4D97-AF65-F5344CB8AC3E}">
        <p14:creationId xmlns:p14="http://schemas.microsoft.com/office/powerpoint/2010/main" val="288302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67DAFD-ED0D-4EDF-9A72-965B04319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1" y="0"/>
            <a:ext cx="11688417" cy="63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654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553A0-AF41-44DF-8F6E-04B5A4582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-159026"/>
            <a:ext cx="10515600" cy="63359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3900" dirty="0">
                <a:latin typeface="Century Gothic" panose="020B0502020202020204" pitchFamily="34" charset="0"/>
              </a:rPr>
              <a:t>sling</a:t>
            </a:r>
          </a:p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    .. . . </a:t>
            </a:r>
          </a:p>
        </p:txBody>
      </p:sp>
    </p:spTree>
    <p:extLst>
      <p:ext uri="{BB962C8B-B14F-4D97-AF65-F5344CB8AC3E}">
        <p14:creationId xmlns:p14="http://schemas.microsoft.com/office/powerpoint/2010/main" val="42611932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DAE1D-C83A-4FA9-9742-1F0A90278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6562"/>
            <a:ext cx="10515600" cy="58804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9900" dirty="0">
                <a:latin typeface="Century Gothic" panose="020B0502020202020204" pitchFamily="34" charset="0"/>
              </a:rPr>
              <a:t>sting</a:t>
            </a:r>
          </a:p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    . . . .</a:t>
            </a:r>
          </a:p>
        </p:txBody>
      </p:sp>
    </p:spTree>
    <p:extLst>
      <p:ext uri="{BB962C8B-B14F-4D97-AF65-F5344CB8AC3E}">
        <p14:creationId xmlns:p14="http://schemas.microsoft.com/office/powerpoint/2010/main" val="2821772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DF366-9407-4A29-976C-E8F3BB80F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0703"/>
            <a:ext cx="10515600" cy="58062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600" dirty="0">
                <a:latin typeface="Century Gothic" panose="020B0502020202020204" pitchFamily="34" charset="0"/>
              </a:rPr>
              <a:t>string</a:t>
            </a:r>
          </a:p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    .. . . .</a:t>
            </a:r>
          </a:p>
        </p:txBody>
      </p:sp>
    </p:spTree>
    <p:extLst>
      <p:ext uri="{BB962C8B-B14F-4D97-AF65-F5344CB8AC3E}">
        <p14:creationId xmlns:p14="http://schemas.microsoft.com/office/powerpoint/2010/main" val="172623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BC8B1-6274-4346-A4BD-B2C0AD090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1061"/>
            <a:ext cx="10515600" cy="58059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600" dirty="0">
                <a:latin typeface="Century Gothic" panose="020B0502020202020204" pitchFamily="34" charset="0"/>
              </a:rPr>
              <a:t>strong</a:t>
            </a:r>
          </a:p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    ... . .</a:t>
            </a:r>
          </a:p>
        </p:txBody>
      </p:sp>
    </p:spTree>
    <p:extLst>
      <p:ext uri="{BB962C8B-B14F-4D97-AF65-F5344CB8AC3E}">
        <p14:creationId xmlns:p14="http://schemas.microsoft.com/office/powerpoint/2010/main" val="3936817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712F5-F224-4D37-8842-44585BF52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096" y="914400"/>
            <a:ext cx="10770704" cy="5262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3800" dirty="0">
                <a:latin typeface="Century Gothic" panose="020B0502020202020204" pitchFamily="34" charset="0"/>
              </a:rPr>
              <a:t>bring</a:t>
            </a:r>
          </a:p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      . . . .</a:t>
            </a:r>
          </a:p>
        </p:txBody>
      </p:sp>
    </p:spTree>
    <p:extLst>
      <p:ext uri="{BB962C8B-B14F-4D97-AF65-F5344CB8AC3E}">
        <p14:creationId xmlns:p14="http://schemas.microsoft.com/office/powerpoint/2010/main" val="38144975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E706F-6D21-46B0-9639-D430B5356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7078"/>
            <a:ext cx="10515600" cy="569988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8700" dirty="0">
                <a:latin typeface="Century Gothic" panose="020B0502020202020204" pitchFamily="34" charset="0"/>
              </a:rPr>
              <a:t>swing</a:t>
            </a:r>
          </a:p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  .   . .  .</a:t>
            </a:r>
          </a:p>
        </p:txBody>
      </p:sp>
    </p:spTree>
    <p:extLst>
      <p:ext uri="{BB962C8B-B14F-4D97-AF65-F5344CB8AC3E}">
        <p14:creationId xmlns:p14="http://schemas.microsoft.com/office/powerpoint/2010/main" val="28397506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C1290-16CF-4B8E-92FB-18E1C9666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3059"/>
            <a:ext cx="10515600" cy="57939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600" dirty="0">
                <a:latin typeface="Century Gothic" panose="020B0502020202020204" pitchFamily="34" charset="0"/>
              </a:rPr>
              <a:t>swung</a:t>
            </a:r>
          </a:p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    . .  .  .</a:t>
            </a:r>
          </a:p>
        </p:txBody>
      </p:sp>
    </p:spTree>
    <p:extLst>
      <p:ext uri="{BB962C8B-B14F-4D97-AF65-F5344CB8AC3E}">
        <p14:creationId xmlns:p14="http://schemas.microsoft.com/office/powerpoint/2010/main" val="19265919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F881C-C0CF-42C6-B536-3239A25A3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-123568"/>
            <a:ext cx="10515600" cy="63005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600" dirty="0">
                <a:latin typeface="Century Gothic" panose="020B0502020202020204" pitchFamily="34" charset="0"/>
              </a:rPr>
              <a:t>swimming</a:t>
            </a:r>
          </a:p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. . .  .    . .</a:t>
            </a:r>
          </a:p>
        </p:txBody>
      </p:sp>
    </p:spTree>
    <p:extLst>
      <p:ext uri="{BB962C8B-B14F-4D97-AF65-F5344CB8AC3E}">
        <p14:creationId xmlns:p14="http://schemas.microsoft.com/office/powerpoint/2010/main" val="4075471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59114-4758-47D9-9607-D0C6D79BB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33" y="1762538"/>
            <a:ext cx="6162263" cy="45189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king</a:t>
            </a:r>
          </a:p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. . 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E6BE5A-2EC8-42F1-9C28-8F8829F79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76470"/>
            <a:ext cx="5202100" cy="576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81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217EB-1B25-4F35-AD03-DCF13A423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21903"/>
            <a:ext cx="6258339" cy="486686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wing</a:t>
            </a:r>
          </a:p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 . . 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AA89E6-B1F0-4C2A-933C-9C59F4751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9339" y="1720415"/>
            <a:ext cx="4898335" cy="314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121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72E93-EAC2-4DB1-84BD-4861A1A67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791" y="935934"/>
            <a:ext cx="5565913" cy="49861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ring</a:t>
            </a:r>
          </a:p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.. 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DA6AFF-7182-4ADF-9FE5-DA25CDC5F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1774" y="1200150"/>
            <a:ext cx="3949148" cy="534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597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23C5B-3816-4178-8BB1-A5A4F1979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60" y="748023"/>
            <a:ext cx="7116417" cy="53619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bang</a:t>
            </a:r>
          </a:p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 . .  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7A1282-F70E-4124-B5E2-15B56623B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5992" y="1165052"/>
            <a:ext cx="4780722" cy="452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00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08C4E-8477-474E-85AD-23E0449DD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57" y="448826"/>
            <a:ext cx="6185452" cy="5249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gang</a:t>
            </a:r>
          </a:p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 . .  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CC7EF0-2BA0-472B-A995-DA4CAB1B0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33959"/>
            <a:ext cx="6025805" cy="379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10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EA9DB-1BC0-4066-9D74-00E57CE01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122" y="818321"/>
            <a:ext cx="5830956" cy="54499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long</a:t>
            </a:r>
          </a:p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.  .  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D5594A-A149-4E41-8984-97F886FA8B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43"/>
          <a:stretch/>
        </p:blipFill>
        <p:spPr>
          <a:xfrm>
            <a:off x="6678266" y="1113183"/>
            <a:ext cx="4244823" cy="445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409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6788C-1606-4200-9D4F-1DF2B29D2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65" y="1007164"/>
            <a:ext cx="5049077" cy="37518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sting</a:t>
            </a:r>
          </a:p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.. . 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1EA60B-4C9F-4453-BBEC-012059600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53278"/>
            <a:ext cx="5550798" cy="555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434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162</Words>
  <Application>Microsoft Office PowerPoint</Application>
  <PresentationFormat>Widescreen</PresentationFormat>
  <Paragraphs>52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17</cp:revision>
  <dcterms:created xsi:type="dcterms:W3CDTF">2021-02-22T14:07:07Z</dcterms:created>
  <dcterms:modified xsi:type="dcterms:W3CDTF">2021-03-22T13:03:56Z</dcterms:modified>
</cp:coreProperties>
</file>