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83" r:id="rId22"/>
    <p:sldId id="282" r:id="rId23"/>
    <p:sldId id="274" r:id="rId24"/>
    <p:sldId id="276" r:id="rId25"/>
    <p:sldId id="279" r:id="rId26"/>
    <p:sldId id="278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wag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  .   .   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C599F-894F-48FC-A7CC-5C4CD148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96" y="1176110"/>
            <a:ext cx="6093309" cy="45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887895"/>
            <a:ext cx="5324061" cy="477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 .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C8765-8714-4162-924D-25A43A9A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4520"/>
            <a:ext cx="5324061" cy="3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sweet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6D24E-0207-442B-96F5-EF14A41D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43" y="1236046"/>
            <a:ext cx="4957349" cy="37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59"/>
            <a:ext cx="6086060" cy="47474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100" dirty="0">
                <a:latin typeface="Century Gothic" panose="020B0502020202020204" pitchFamily="34" charset="0"/>
              </a:rPr>
              <a:t>wall</a:t>
            </a:r>
          </a:p>
          <a:p>
            <a:pPr marL="0" indent="0">
              <a:buNone/>
            </a:pPr>
            <a:r>
              <a:rPr lang="en-US" sz="22100" dirty="0">
                <a:latin typeface="Century Gothic" panose="020B0502020202020204" pitchFamily="34" charset="0"/>
              </a:rPr>
              <a:t> . .  .</a:t>
            </a:r>
            <a:r>
              <a:rPr lang="en-US" sz="185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31D71-0ADB-40CB-B5B8-A677259B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78" y="1510747"/>
            <a:ext cx="4953000" cy="34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Jam           jug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wet         wag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 . . .             .  . 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web        wig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 . . .           . ..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went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 . . 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F366-9407-4A29-976C-E8F3BB80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twig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. . .</a:t>
            </a:r>
          </a:p>
        </p:txBody>
      </p:sp>
    </p:spTree>
    <p:extLst>
      <p:ext uri="{BB962C8B-B14F-4D97-AF65-F5344CB8AC3E}">
        <p14:creationId xmlns:p14="http://schemas.microsoft.com/office/powerpoint/2010/main" val="17262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well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 . . . 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154AD-6462-4149-BE17-BBE53D56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9255" r="8369" b="14379"/>
          <a:stretch/>
        </p:blipFill>
        <p:spPr>
          <a:xfrm>
            <a:off x="92765" y="0"/>
            <a:ext cx="1209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8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700" dirty="0">
                <a:latin typeface="Century Gothic" panose="020B0502020202020204" pitchFamily="34" charset="0"/>
              </a:rPr>
              <a:t>will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  .   .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1290-16CF-4B8E-92FB-18E1C966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59"/>
            <a:ext cx="10515600" cy="5793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swam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 .  .</a:t>
            </a:r>
          </a:p>
        </p:txBody>
      </p:sp>
    </p:spTree>
    <p:extLst>
      <p:ext uri="{BB962C8B-B14F-4D97-AF65-F5344CB8AC3E}">
        <p14:creationId xmlns:p14="http://schemas.microsoft.com/office/powerpoint/2010/main" val="192659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881C-C0CF-42C6-B536-3239A25A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23568"/>
            <a:ext cx="10515600" cy="6300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. . .</a:t>
            </a:r>
          </a:p>
        </p:txBody>
      </p:sp>
    </p:spTree>
    <p:extLst>
      <p:ext uri="{BB962C8B-B14F-4D97-AF65-F5344CB8AC3E}">
        <p14:creationId xmlns:p14="http://schemas.microsoft.com/office/powerpoint/2010/main" val="407547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wait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 .  . 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waist</a:t>
            </a:r>
          </a:p>
          <a:p>
            <a:pPr marL="0" indent="0">
              <a:buNone/>
            </a:pPr>
            <a:r>
              <a:rPr lang="en-US" sz="23900" dirty="0">
                <a:latin typeface="Century Gothic" panose="020B0502020202020204" pitchFamily="34" charset="0"/>
              </a:rPr>
              <a:t>   </a:t>
            </a:r>
            <a:r>
              <a:rPr lang="en-US" sz="16600" dirty="0">
                <a:latin typeface="Century Gothic" panose="020B0502020202020204" pitchFamily="34" charset="0"/>
              </a:rPr>
              <a:t>.   .  . .</a:t>
            </a:r>
            <a:endParaRPr lang="en-US" sz="2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twist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 . . . .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weekend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.  .  .  . . 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AE1D-C83A-4FA9-9742-1F0A9027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latin typeface="Century Gothic" panose="020B0502020202020204" pitchFamily="34" charset="0"/>
              </a:rPr>
              <a:t>Where</a:t>
            </a:r>
            <a:r>
              <a:rPr lang="en-US" sz="8800" dirty="0">
                <a:latin typeface="Century Gothic" panose="020B0502020202020204" pitchFamily="34" charset="0"/>
              </a:rPr>
              <a:t>   want   were</a:t>
            </a:r>
          </a:p>
          <a:p>
            <a:pPr marL="0" indent="0">
              <a:buNone/>
            </a:pPr>
            <a:endParaRPr lang="en-US" sz="8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why     was   when</a:t>
            </a:r>
          </a:p>
          <a:p>
            <a:pPr marL="0" indent="0">
              <a:buNone/>
            </a:pPr>
            <a:r>
              <a:rPr lang="en-US" sz="8800">
                <a:latin typeface="Century Gothic" panose="020B0502020202020204" pitchFamily="34" charset="0"/>
              </a:rPr>
              <a:t>we      </a:t>
            </a:r>
            <a:r>
              <a:rPr lang="en-US" sz="8800" dirty="0">
                <a:latin typeface="Century Gothic" panose="020B0502020202020204" pitchFamily="34" charset="0"/>
              </a:rPr>
              <a:t>what    </a:t>
            </a:r>
          </a:p>
        </p:txBody>
      </p:sp>
    </p:spTree>
    <p:extLst>
      <p:ext uri="{BB962C8B-B14F-4D97-AF65-F5344CB8AC3E}">
        <p14:creationId xmlns:p14="http://schemas.microsoft.com/office/powerpoint/2010/main" val="282177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wig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C0D7F-22B0-4179-8062-ED0D49DA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01"/>
          <a:stretch/>
        </p:blipFill>
        <p:spPr>
          <a:xfrm>
            <a:off x="5835098" y="768626"/>
            <a:ext cx="5429250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6258339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web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67D26-CA8C-494A-9093-3D0E1C96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138871"/>
            <a:ext cx="5469834" cy="53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C3B04-710E-4924-8D1D-26A64C41A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02"/>
          <a:stretch/>
        </p:blipFill>
        <p:spPr>
          <a:xfrm>
            <a:off x="5084072" y="1105229"/>
            <a:ext cx="5782711" cy="31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748023"/>
            <a:ext cx="7116417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window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. 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5F5595-1A18-4C37-B80F-F0C291D53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268" l="3089" r="96139">
                        <a14:foregroundMark x1="18533" y1="36082" x2="18533" y2="36082"/>
                        <a14:foregroundMark x1="18533" y1="36082" x2="41313" y2="39691"/>
                        <a14:foregroundMark x1="41313" y1="39691" x2="49421" y2="45361"/>
                        <a14:foregroundMark x1="20077" y1="24742" x2="11969" y2="71649"/>
                        <a14:foregroundMark x1="11969" y1="71649" x2="12741" y2="78351"/>
                        <a14:foregroundMark x1="8108" y1="76289" x2="4633" y2="88144"/>
                        <a14:foregroundMark x1="4633" y1="88144" x2="13900" y2="91753"/>
                        <a14:foregroundMark x1="13900" y1="91753" x2="23166" y2="88660"/>
                        <a14:foregroundMark x1="49035" y1="39691" x2="49035" y2="39691"/>
                        <a14:foregroundMark x1="49035" y1="39691" x2="57529" y2="32474"/>
                        <a14:foregroundMark x1="57529" y1="32474" x2="35907" y2="19588"/>
                        <a14:foregroundMark x1="35907" y1="19588" x2="25869" y2="20619"/>
                        <a14:foregroundMark x1="25869" y1="20619" x2="18147" y2="29381"/>
                        <a14:foregroundMark x1="18147" y1="29381" x2="17761" y2="44845"/>
                        <a14:foregroundMark x1="84170" y1="74742" x2="92664" y2="40206"/>
                        <a14:foregroundMark x1="92664" y1="40206" x2="91506" y2="24227"/>
                        <a14:foregroundMark x1="91506" y1="24227" x2="84942" y2="12371"/>
                        <a14:foregroundMark x1="84942" y1="12371" x2="54440" y2="4639"/>
                        <a14:foregroundMark x1="54440" y1="4639" x2="13514" y2="7732"/>
                        <a14:foregroundMark x1="8494" y1="51546" x2="8494" y2="6186"/>
                        <a14:foregroundMark x1="8494" y1="6186" x2="59073" y2="0"/>
                        <a14:foregroundMark x1="59073" y1="0" x2="68340" y2="5155"/>
                        <a14:foregroundMark x1="68340" y1="5155" x2="91506" y2="6186"/>
                        <a14:foregroundMark x1="91506" y1="6186" x2="79537" y2="7216"/>
                        <a14:foregroundMark x1="79537" y1="7216" x2="74903" y2="4639"/>
                        <a14:foregroundMark x1="94595" y1="10825" x2="94208" y2="41237"/>
                        <a14:foregroundMark x1="94208" y1="41237" x2="89961" y2="67010"/>
                        <a14:foregroundMark x1="89961" y1="67010" x2="98069" y2="88660"/>
                        <a14:foregroundMark x1="98069" y1="88660" x2="89189" y2="92268"/>
                        <a14:foregroundMark x1="89189" y1="92268" x2="81853" y2="84536"/>
                        <a14:foregroundMark x1="81853" y1="84536" x2="76834" y2="59278"/>
                        <a14:foregroundMark x1="76834" y1="59278" x2="76834" y2="58763"/>
                        <a14:foregroundMark x1="83012" y1="63918" x2="79537" y2="47423"/>
                        <a14:foregroundMark x1="79537" y1="47423" x2="80309" y2="34536"/>
                        <a14:foregroundMark x1="80309" y1="34536" x2="74131" y2="16495"/>
                        <a14:foregroundMark x1="94208" y1="93299" x2="96525" y2="79381"/>
                        <a14:foregroundMark x1="96525" y1="79381" x2="93822" y2="72680"/>
                        <a14:foregroundMark x1="7722" y1="78866" x2="3089" y2="90722"/>
                        <a14:foregroundMark x1="3089" y1="90722" x2="11583" y2="91753"/>
                        <a14:foregroundMark x1="50193" y1="46907" x2="50579" y2="87113"/>
                        <a14:foregroundMark x1="23166" y1="88144" x2="42471" y2="84536"/>
                        <a14:foregroundMark x1="42471" y1="84536" x2="74903" y2="87629"/>
                        <a14:foregroundMark x1="74903" y1="87629" x2="81853" y2="87113"/>
                        <a14:foregroundMark x1="27027" y1="89691" x2="47876" y2="87113"/>
                        <a14:foregroundMark x1="47876" y1="87113" x2="57915" y2="88660"/>
                        <a14:foregroundMark x1="57915" y1="88660" x2="69112" y2="88144"/>
                        <a14:foregroundMark x1="41699" y1="91237" x2="21622" y2="90722"/>
                        <a14:foregroundMark x1="21622" y1="90722" x2="32819" y2="89691"/>
                        <a14:foregroundMark x1="32819" y1="89691" x2="64479" y2="92268"/>
                        <a14:foregroundMark x1="64479" y1="92268" x2="74517" y2="90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6355" y="1213123"/>
            <a:ext cx="5235645" cy="39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wind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BE0A0-6144-44AC-9FDD-604EFB49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009" y="809377"/>
            <a:ext cx="5918939" cy="37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well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E88A9-F5B5-4E88-A6A3-1F55E07D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13" y="1372696"/>
            <a:ext cx="5673587" cy="46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1" y="1007164"/>
            <a:ext cx="4714461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twig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757E4-AE18-4939-8F9A-4FB8B9C9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94" y="327992"/>
            <a:ext cx="5908606" cy="59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163</Words>
  <Application>Microsoft Office PowerPoint</Application>
  <PresentationFormat>Widescreen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2021-02-22T14:07:07Z</dcterms:created>
  <dcterms:modified xsi:type="dcterms:W3CDTF">2021-03-21T10:08:38Z</dcterms:modified>
</cp:coreProperties>
</file>