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3" r:id="rId7"/>
    <p:sldId id="260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17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3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84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99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81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71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0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7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02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5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9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25C8B-9597-45B1-A800-4DFC86939B89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7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2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Relationship Id="rId6" Type="http://schemas.microsoft.com/office/2007/relationships/hdphoto" Target="../media/hdphoto1.wdp" /><Relationship Id="rId5" Type="http://schemas.openxmlformats.org/officeDocument/2006/relationships/image" Target="../media/image16.png" /><Relationship Id="rId4" Type="http://schemas.openxmlformats.org/officeDocument/2006/relationships/image" Target="../media/image15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2.png" /><Relationship Id="rId4" Type="http://schemas.openxmlformats.org/officeDocument/2006/relationships/image" Target="../media/image14.png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6.png" /><Relationship Id="rId5" Type="http://schemas.openxmlformats.org/officeDocument/2006/relationships/image" Target="../media/image35.png" /><Relationship Id="rId4" Type="http://schemas.openxmlformats.org/officeDocument/2006/relationships/image" Target="../media/image17.png" 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0.png" /><Relationship Id="rId5" Type="http://schemas.openxmlformats.org/officeDocument/2006/relationships/image" Target="../media/image39.png" /><Relationship Id="rId4" Type="http://schemas.openxmlformats.org/officeDocument/2006/relationships/image" Target="../media/image38.png" 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8" t="1500" b="30095"/>
          <a:stretch/>
        </p:blipFill>
        <p:spPr>
          <a:xfrm>
            <a:off x="1948068" y="212776"/>
            <a:ext cx="8786191" cy="66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58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1CAE32-0D5F-4AFA-A37E-686255B70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03" t="56457" r="42517" b="17508"/>
          <a:stretch/>
        </p:blipFill>
        <p:spPr>
          <a:xfrm>
            <a:off x="3657600" y="556590"/>
            <a:ext cx="4187687" cy="2549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068667-60ED-46F8-9343-2DCD0029A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100"/>
          <a:stretch/>
        </p:blipFill>
        <p:spPr>
          <a:xfrm>
            <a:off x="1391478" y="5019596"/>
            <a:ext cx="8772939" cy="1457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70B157-FF12-4B8B-8337-7E127788928F}"/>
              </a:ext>
            </a:extLst>
          </p:cNvPr>
          <p:cNvSpPr txBox="1"/>
          <p:nvPr/>
        </p:nvSpPr>
        <p:spPr>
          <a:xfrm>
            <a:off x="1219199" y="4014544"/>
            <a:ext cx="952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An insect                           legs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B0B1A-BE47-424C-A854-D4165AB77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669" y="4845541"/>
            <a:ext cx="2389992" cy="16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4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8910DC-1343-4FB2-B2EA-FF5C5072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072" y="201455"/>
            <a:ext cx="4019137" cy="4073206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C2C93B34-7212-4DB4-A1A7-EA950386449E}"/>
              </a:ext>
            </a:extLst>
          </p:cNvPr>
          <p:cNvSpPr/>
          <p:nvPr/>
        </p:nvSpPr>
        <p:spPr>
          <a:xfrm>
            <a:off x="7209183" y="689114"/>
            <a:ext cx="1881808" cy="781878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C0F983-71A7-4E0C-9EFF-84DFBDCE0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283" y="5066953"/>
            <a:ext cx="8772904" cy="1457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B41362-230A-4F82-857F-9ECE98F31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391" y="4093885"/>
            <a:ext cx="9803218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AE4BA4-4A22-46F2-925F-4E749D36C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8" b="89888" l="4082" r="89796">
                        <a14:foregroundMark x1="51020" y1="31086" x2="30867" y2="31086"/>
                        <a14:foregroundMark x1="30867" y1="31086" x2="14796" y2="49813"/>
                        <a14:foregroundMark x1="14796" y1="49813" x2="4082" y2="51311"/>
                        <a14:foregroundMark x1="56122" y1="42322" x2="76020" y2="40824"/>
                        <a14:foregroundMark x1="76020" y1="40824" x2="76020" y2="40824"/>
                        <a14:foregroundMark x1="53316" y1="28464" x2="26786" y2="28464"/>
                        <a14:foregroundMark x1="33929" y1="44944" x2="48980" y2="44195"/>
                        <a14:foregroundMark x1="38265" y1="70037" x2="28827" y2="78277"/>
                        <a14:foregroundMark x1="28827" y1="78277" x2="49490" y2="75655"/>
                        <a14:foregroundMark x1="49490" y1="75655" x2="58929" y2="75655"/>
                        <a14:foregroundMark x1="58929" y1="75655" x2="38265" y2="79775"/>
                        <a14:foregroundMark x1="38265" y1="79775" x2="52806" y2="70037"/>
                        <a14:foregroundMark x1="31122" y1="33333" x2="24490" y2="28464"/>
                        <a14:foregroundMark x1="5102" y1="40824" x2="24490" y2="40075"/>
                        <a14:foregroundMark x1="12755" y1="46442" x2="7398" y2="52060"/>
                        <a14:foregroundMark x1="7398" y1="52060" x2="7398" y2="37453"/>
                        <a14:foregroundMark x1="4592" y1="49064" x2="23469" y2="44195"/>
                        <a14:foregroundMark x1="25510" y1="68539" x2="25510" y2="88015"/>
                        <a14:foregroundMark x1="79847" y1="37453" x2="61990" y2="53933"/>
                        <a14:foregroundMark x1="61990" y1="53933" x2="79337" y2="40075"/>
                        <a14:foregroundMark x1="79337" y1="44195" x2="59949" y2="53933"/>
                        <a14:foregroundMark x1="59949" y1="53933" x2="79847" y2="40075"/>
                        <a14:foregroundMark x1="79847" y1="40075" x2="66071" y2="39326"/>
                        <a14:foregroundMark x1="77806" y1="49064" x2="77806" y2="49064"/>
                        <a14:foregroundMark x1="82143" y1="49064" x2="82143" y2="49064"/>
                        <a14:foregroundMark x1="82143" y1="49064" x2="82143" y2="49064"/>
                        <a14:foregroundMark x1="78316" y1="49064" x2="78316" y2="49064"/>
                        <a14:foregroundMark x1="78316" y1="49064" x2="78316" y2="49064"/>
                        <a14:foregroundMark x1="78316" y1="49064" x2="78316" y2="49064"/>
                        <a14:foregroundMark x1="64541" y1="76779" x2="64541" y2="76779"/>
                        <a14:foregroundMark x1="64541" y1="76779" x2="64541" y2="76779"/>
                        <a14:foregroundMark x1="64541" y1="76779" x2="64541" y2="76779"/>
                        <a14:foregroundMark x1="64541" y1="76779" x2="64541" y2="76779"/>
                        <a14:foregroundMark x1="36224" y1="65918" x2="36224" y2="65918"/>
                        <a14:foregroundMark x1="36224" y1="65918" x2="36224" y2="65918"/>
                        <a14:foregroundMark x1="36224" y1="65918" x2="36224" y2="65918"/>
                        <a14:foregroundMark x1="36224" y1="65918" x2="36224" y2="65918"/>
                        <a14:foregroundMark x1="36224" y1="56180" x2="36224" y2="56180"/>
                        <a14:foregroundMark x1="36735" y1="67790" x2="37245" y2="70037"/>
                        <a14:foregroundMark x1="50510" y1="70787" x2="50510" y2="60300"/>
                        <a14:foregroundMark x1="6122" y1="45693" x2="6122" y2="456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4713" y="4896250"/>
            <a:ext cx="2389839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1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87D4B5-64EE-4CAA-AFC0-329BD2A1D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548" y="4913578"/>
            <a:ext cx="8772904" cy="1457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91F943-1524-4A33-A419-0ED0F06904B7}"/>
              </a:ext>
            </a:extLst>
          </p:cNvPr>
          <p:cNvSpPr txBox="1"/>
          <p:nvPr/>
        </p:nvSpPr>
        <p:spPr>
          <a:xfrm>
            <a:off x="4532243" y="146443"/>
            <a:ext cx="2080591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B1F101-BD68-4E5F-B80D-BA68386DF639}"/>
              </a:ext>
            </a:extLst>
          </p:cNvPr>
          <p:cNvSpPr txBox="1"/>
          <p:nvPr/>
        </p:nvSpPr>
        <p:spPr>
          <a:xfrm>
            <a:off x="1709548" y="3713249"/>
            <a:ext cx="10376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 six                      seven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D8FD7A-41A8-4FEA-9B73-B2204CA3C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28" y="4828227"/>
            <a:ext cx="2389839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0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1C5305-CC4D-4EE2-8BA6-774D96B47E69}"/>
              </a:ext>
            </a:extLst>
          </p:cNvPr>
          <p:cNvSpPr txBox="1"/>
          <p:nvPr/>
        </p:nvSpPr>
        <p:spPr>
          <a:xfrm>
            <a:off x="781878" y="954157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C43FAA-CDD1-459A-BA91-601DA876EFE6}"/>
              </a:ext>
            </a:extLst>
          </p:cNvPr>
          <p:cNvSpPr txBox="1"/>
          <p:nvPr/>
        </p:nvSpPr>
        <p:spPr>
          <a:xfrm>
            <a:off x="2411896" y="954157"/>
            <a:ext cx="3458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insect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EBF8C-B0AD-4604-9F11-4F07E11B1AF6}"/>
              </a:ext>
            </a:extLst>
          </p:cNvPr>
          <p:cNvSpPr txBox="1"/>
          <p:nvPr/>
        </p:nvSpPr>
        <p:spPr>
          <a:xfrm>
            <a:off x="5446645" y="954156"/>
            <a:ext cx="2981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has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AAA42-B019-49A4-B9F6-3EF08D74A5B9}"/>
              </a:ext>
            </a:extLst>
          </p:cNvPr>
          <p:cNvSpPr txBox="1"/>
          <p:nvPr/>
        </p:nvSpPr>
        <p:spPr>
          <a:xfrm>
            <a:off x="7633252" y="954155"/>
            <a:ext cx="2146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six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6EF4C9-D288-4014-88BB-1C614A81C653}"/>
              </a:ext>
            </a:extLst>
          </p:cNvPr>
          <p:cNvSpPr txBox="1"/>
          <p:nvPr/>
        </p:nvSpPr>
        <p:spPr>
          <a:xfrm>
            <a:off x="9064491" y="980660"/>
            <a:ext cx="2385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legs.</a:t>
            </a:r>
          </a:p>
        </p:txBody>
      </p:sp>
    </p:spTree>
    <p:extLst>
      <p:ext uri="{BB962C8B-B14F-4D97-AF65-F5344CB8AC3E}">
        <p14:creationId xmlns:p14="http://schemas.microsoft.com/office/powerpoint/2010/main" val="10167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77C06F-8345-4B0F-BE77-7AF290BBB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077" y="219178"/>
            <a:ext cx="7821846" cy="64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15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0A20E-53C1-459E-AA0E-F5E99B9C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13" y="365125"/>
            <a:ext cx="10969487" cy="2099779"/>
          </a:xfrm>
        </p:spPr>
        <p:txBody>
          <a:bodyPr>
            <a:noAutofit/>
          </a:bodyPr>
          <a:lstStyle/>
          <a:p>
            <a:r>
              <a:rPr lang="en-US" sz="14900" dirty="0">
                <a:latin typeface="Century Gothic" panose="020B0502020202020204" pitchFamily="34" charset="0"/>
              </a:rPr>
              <a:t>It            has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3975D-2495-451D-917E-C9D66AB11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159" y="4148102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8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DDEE2-6AA2-4943-8255-296FFF1BF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has                 hard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D5E97-E005-4754-9D8A-A91724F7D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724" y="3936068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0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BB06F-3601-4E30-8ECE-5F256159B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478" y="961473"/>
            <a:ext cx="10515600" cy="1325563"/>
          </a:xfrm>
        </p:spPr>
        <p:txBody>
          <a:bodyPr>
            <a:noAutofit/>
          </a:bodyPr>
          <a:lstStyle/>
          <a:p>
            <a:r>
              <a:rPr lang="en-US" sz="11500" dirty="0">
                <a:latin typeface="Century Gothic" panose="020B0502020202020204" pitchFamily="34" charset="0"/>
              </a:rPr>
              <a:t>hard         skin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4EC077-0D78-4B97-9194-0EDBF9687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011" y="3756646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525F6E-923E-4D15-8C89-BF1379A4B9AC}"/>
              </a:ext>
            </a:extLst>
          </p:cNvPr>
          <p:cNvSpPr txBox="1"/>
          <p:nvPr/>
        </p:nvSpPr>
        <p:spPr>
          <a:xfrm>
            <a:off x="1046922" y="1126435"/>
            <a:ext cx="13252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It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4BB4DB-3154-40DD-9B79-56A46DB6BB94}"/>
              </a:ext>
            </a:extLst>
          </p:cNvPr>
          <p:cNvSpPr txBox="1"/>
          <p:nvPr/>
        </p:nvSpPr>
        <p:spPr>
          <a:xfrm>
            <a:off x="2133599" y="1126435"/>
            <a:ext cx="20275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has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06160-897F-4700-B851-5C2D73CFE5D5}"/>
              </a:ext>
            </a:extLst>
          </p:cNvPr>
          <p:cNvSpPr txBox="1"/>
          <p:nvPr/>
        </p:nvSpPr>
        <p:spPr>
          <a:xfrm>
            <a:off x="4041914" y="1080268"/>
            <a:ext cx="530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233F41-DEBF-478D-AD8A-1951FE10B6BE}"/>
              </a:ext>
            </a:extLst>
          </p:cNvPr>
          <p:cNvSpPr txBox="1"/>
          <p:nvPr/>
        </p:nvSpPr>
        <p:spPr>
          <a:xfrm>
            <a:off x="5247859" y="1185853"/>
            <a:ext cx="24914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hard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882FDF-A120-4B06-B83C-ED5D324C7585}"/>
              </a:ext>
            </a:extLst>
          </p:cNvPr>
          <p:cNvSpPr txBox="1"/>
          <p:nvPr/>
        </p:nvSpPr>
        <p:spPr>
          <a:xfrm>
            <a:off x="7739268" y="1172601"/>
            <a:ext cx="21468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skin.</a:t>
            </a:r>
          </a:p>
        </p:txBody>
      </p:sp>
    </p:spTree>
    <p:extLst>
      <p:ext uri="{BB962C8B-B14F-4D97-AF65-F5344CB8AC3E}">
        <p14:creationId xmlns:p14="http://schemas.microsoft.com/office/powerpoint/2010/main" val="354687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3BC554-4CFF-41BE-939B-D547A5F71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158" y="286239"/>
            <a:ext cx="7053683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2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8" t="50359" r="1406" b="1413"/>
          <a:stretch/>
        </p:blipFill>
        <p:spPr>
          <a:xfrm rot="16200000">
            <a:off x="2451653" y="-294862"/>
            <a:ext cx="6414051" cy="7262191"/>
          </a:xfrm>
        </p:spPr>
      </p:pic>
    </p:spTree>
    <p:extLst>
      <p:ext uri="{BB962C8B-B14F-4D97-AF65-F5344CB8AC3E}">
        <p14:creationId xmlns:p14="http://schemas.microsoft.com/office/powerpoint/2010/main" val="4013212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4CCF8-BBEA-478F-8708-3233F3A25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9600" dirty="0">
                <a:latin typeface="Century Gothic" panose="020B0502020202020204" pitchFamily="34" charset="0"/>
              </a:rPr>
              <a:t>Insect               can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726376-8F2C-4D41-87B1-F87FCDBFF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636" y="2931192"/>
            <a:ext cx="2933330" cy="28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2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25A76-644E-447B-9820-BAB21364E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775942"/>
            <a:ext cx="10515600" cy="1325563"/>
          </a:xfrm>
        </p:spPr>
        <p:txBody>
          <a:bodyPr>
            <a:no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shed                 this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F0EA4-ABA0-4E4B-816F-251A833FB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651" y="2659290"/>
            <a:ext cx="2999592" cy="288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6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49A3-7A67-42B7-9399-6E2FB6EF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skin        to          get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1AF3E8-FFC0-4652-B41B-F8A1502D0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680" y="3020841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30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DA87E-0B0E-42CE-8670-500ACDD09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shed               bigger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E4A13-5F5E-4914-A47A-2422D5B66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123" y="2570267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1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9218F8-D694-46E8-866E-CACB69ED47D4}"/>
              </a:ext>
            </a:extLst>
          </p:cNvPr>
          <p:cNvSpPr txBox="1"/>
          <p:nvPr/>
        </p:nvSpPr>
        <p:spPr>
          <a:xfrm>
            <a:off x="728869" y="1068671"/>
            <a:ext cx="2252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Insect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2A1429-A013-4D59-B04E-6A6E3FCF2C69}"/>
              </a:ext>
            </a:extLst>
          </p:cNvPr>
          <p:cNvSpPr txBox="1"/>
          <p:nvPr/>
        </p:nvSpPr>
        <p:spPr>
          <a:xfrm>
            <a:off x="3140766" y="1068671"/>
            <a:ext cx="2955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can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31C1D-17A1-4F58-9668-56EE4AB4504E}"/>
              </a:ext>
            </a:extLst>
          </p:cNvPr>
          <p:cNvSpPr txBox="1"/>
          <p:nvPr/>
        </p:nvSpPr>
        <p:spPr>
          <a:xfrm>
            <a:off x="5055706" y="1068671"/>
            <a:ext cx="2398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shed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3E6A0-6E92-4007-8AFA-310E775429E0}"/>
              </a:ext>
            </a:extLst>
          </p:cNvPr>
          <p:cNvSpPr txBox="1"/>
          <p:nvPr/>
        </p:nvSpPr>
        <p:spPr>
          <a:xfrm>
            <a:off x="7142922" y="1068671"/>
            <a:ext cx="1378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0CADF-B053-438E-9543-E74C0C7230E0}"/>
              </a:ext>
            </a:extLst>
          </p:cNvPr>
          <p:cNvSpPr txBox="1"/>
          <p:nvPr/>
        </p:nvSpPr>
        <p:spPr>
          <a:xfrm>
            <a:off x="8812695" y="1068671"/>
            <a:ext cx="1789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skin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52A8C-E72D-41A7-A32B-FFE5798BA7E3}"/>
              </a:ext>
            </a:extLst>
          </p:cNvPr>
          <p:cNvSpPr txBox="1"/>
          <p:nvPr/>
        </p:nvSpPr>
        <p:spPr>
          <a:xfrm>
            <a:off x="10257180" y="1068671"/>
            <a:ext cx="1272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0546DF-7627-4384-BBD5-542B9636E31E}"/>
              </a:ext>
            </a:extLst>
          </p:cNvPr>
          <p:cNvSpPr txBox="1"/>
          <p:nvPr/>
        </p:nvSpPr>
        <p:spPr>
          <a:xfrm>
            <a:off x="728869" y="2637183"/>
            <a:ext cx="1987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get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689A6-9E9D-4C71-940D-4CAB549C94FD}"/>
              </a:ext>
            </a:extLst>
          </p:cNvPr>
          <p:cNvSpPr txBox="1"/>
          <p:nvPr/>
        </p:nvSpPr>
        <p:spPr>
          <a:xfrm>
            <a:off x="2716694" y="2729516"/>
            <a:ext cx="3127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bigger.</a:t>
            </a:r>
          </a:p>
        </p:txBody>
      </p:sp>
    </p:spTree>
    <p:extLst>
      <p:ext uri="{BB962C8B-B14F-4D97-AF65-F5344CB8AC3E}">
        <p14:creationId xmlns:p14="http://schemas.microsoft.com/office/powerpoint/2010/main" val="315259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496EF5-FF62-4B9F-99FE-1398A96E2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880" y="307577"/>
            <a:ext cx="7962066" cy="62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54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A1496-64E9-45E3-A66B-23406B3B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368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lots        of           insects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B59BD0-6816-4503-AD0B-4DCD1DFD2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332" y="2967832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EAAE-74C0-4ED5-9CD6-4964284E0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have            wings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49DBA6-88B6-4DC9-B296-2F4E2CA03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254" y="1987171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0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04322E-A853-48A0-A5B2-E34EA52A4325}"/>
              </a:ext>
            </a:extLst>
          </p:cNvPr>
          <p:cNvSpPr txBox="1"/>
          <p:nvPr/>
        </p:nvSpPr>
        <p:spPr>
          <a:xfrm>
            <a:off x="424069" y="543339"/>
            <a:ext cx="2663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lots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7C6F4E-397D-49C8-BC9C-67519216D9CC}"/>
              </a:ext>
            </a:extLst>
          </p:cNvPr>
          <p:cNvSpPr txBox="1"/>
          <p:nvPr/>
        </p:nvSpPr>
        <p:spPr>
          <a:xfrm>
            <a:off x="2623930" y="543339"/>
            <a:ext cx="1417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of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C91429-D900-4D26-B10A-402581AEBD7B}"/>
              </a:ext>
            </a:extLst>
          </p:cNvPr>
          <p:cNvSpPr txBox="1"/>
          <p:nvPr/>
        </p:nvSpPr>
        <p:spPr>
          <a:xfrm>
            <a:off x="4121427" y="583096"/>
            <a:ext cx="32467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insects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527545-32F1-46AD-84CD-61A8F6693FA1}"/>
              </a:ext>
            </a:extLst>
          </p:cNvPr>
          <p:cNvSpPr txBox="1"/>
          <p:nvPr/>
        </p:nvSpPr>
        <p:spPr>
          <a:xfrm>
            <a:off x="7447724" y="596349"/>
            <a:ext cx="28359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have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90E773-9DE7-4796-8209-E01AC5DEA588}"/>
              </a:ext>
            </a:extLst>
          </p:cNvPr>
          <p:cNvSpPr txBox="1"/>
          <p:nvPr/>
        </p:nvSpPr>
        <p:spPr>
          <a:xfrm>
            <a:off x="556591" y="2279374"/>
            <a:ext cx="3366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wings.</a:t>
            </a:r>
          </a:p>
        </p:txBody>
      </p:sp>
    </p:spTree>
    <p:extLst>
      <p:ext uri="{BB962C8B-B14F-4D97-AF65-F5344CB8AC3E}">
        <p14:creationId xmlns:p14="http://schemas.microsoft.com/office/powerpoint/2010/main" val="415305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54B24B-2571-451A-AE6D-A31A1DD53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517" y="182598"/>
            <a:ext cx="7260965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49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6" t="1934" b="51163"/>
          <a:stretch/>
        </p:blipFill>
        <p:spPr>
          <a:xfrm rot="16200000">
            <a:off x="2754476" y="-480391"/>
            <a:ext cx="6418006" cy="7818781"/>
          </a:xfrm>
        </p:spPr>
      </p:pic>
    </p:spTree>
    <p:extLst>
      <p:ext uri="{BB962C8B-B14F-4D97-AF65-F5344CB8AC3E}">
        <p14:creationId xmlns:p14="http://schemas.microsoft.com/office/powerpoint/2010/main" val="61521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757CC-3B5A-4674-8BAC-F11D77930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Insects              hatch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3F0E6D-CE34-4678-A036-8FCCFEB24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445" y="2504006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7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E002-CC93-452C-A54D-2D2644F5A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>
                <a:latin typeface="Century Gothic" panose="020B0502020202020204" pitchFamily="34" charset="0"/>
              </a:rPr>
              <a:t>from           eggs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217BF-ED4B-40E0-812F-E703451CB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254" y="1987171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6FCE5A-D3C1-423B-948F-7AFE2AED7A9C}"/>
              </a:ext>
            </a:extLst>
          </p:cNvPr>
          <p:cNvSpPr txBox="1"/>
          <p:nvPr/>
        </p:nvSpPr>
        <p:spPr>
          <a:xfrm>
            <a:off x="139147" y="689113"/>
            <a:ext cx="351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Insects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5743E7-94E8-4DBE-9B4C-B1D2EE123054}"/>
              </a:ext>
            </a:extLst>
          </p:cNvPr>
          <p:cNvSpPr txBox="1"/>
          <p:nvPr/>
        </p:nvSpPr>
        <p:spPr>
          <a:xfrm>
            <a:off x="3505201" y="689113"/>
            <a:ext cx="35118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hatch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57DB6C-9C4E-44F8-97E2-CCB81259CC67}"/>
              </a:ext>
            </a:extLst>
          </p:cNvPr>
          <p:cNvSpPr txBox="1"/>
          <p:nvPr/>
        </p:nvSpPr>
        <p:spPr>
          <a:xfrm>
            <a:off x="6387547" y="596780"/>
            <a:ext cx="22793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from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860B0D-0416-4857-80F8-1EA2F6BB1642}"/>
              </a:ext>
            </a:extLst>
          </p:cNvPr>
          <p:cNvSpPr txBox="1"/>
          <p:nvPr/>
        </p:nvSpPr>
        <p:spPr>
          <a:xfrm>
            <a:off x="8878956" y="596780"/>
            <a:ext cx="26504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eggs.</a:t>
            </a:r>
          </a:p>
        </p:txBody>
      </p:sp>
    </p:spTree>
    <p:extLst>
      <p:ext uri="{BB962C8B-B14F-4D97-AF65-F5344CB8AC3E}">
        <p14:creationId xmlns:p14="http://schemas.microsoft.com/office/powerpoint/2010/main" val="240115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2BD896-EAF7-4159-A85B-5A630B761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478" y="128143"/>
            <a:ext cx="8839966" cy="62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34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038009-C708-4F48-9217-B3A29827A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5" t="11131" r="53598" b="78659"/>
          <a:stretch/>
        </p:blipFill>
        <p:spPr>
          <a:xfrm>
            <a:off x="1477617" y="417625"/>
            <a:ext cx="6102078" cy="11396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65A37C-37FF-40CF-BFB6-67A4104B8C34}"/>
              </a:ext>
            </a:extLst>
          </p:cNvPr>
          <p:cNvSpPr txBox="1"/>
          <p:nvPr/>
        </p:nvSpPr>
        <p:spPr>
          <a:xfrm>
            <a:off x="636105" y="3684104"/>
            <a:ext cx="10078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grubs                     maggots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1A238-D061-4142-872E-32249851F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852" y="1610501"/>
            <a:ext cx="6102625" cy="1140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057A25-8B33-4979-AA72-7DA1CEA07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174" y="4904784"/>
            <a:ext cx="8772904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45E7AA-761C-4E3F-8249-35213F2D6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922" y="4699767"/>
            <a:ext cx="1499746" cy="14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2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66B9CD-70EE-498F-9D29-61037E9A0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3" t="36653" r="51350" b="53563"/>
          <a:stretch/>
        </p:blipFill>
        <p:spPr>
          <a:xfrm>
            <a:off x="1974573" y="672521"/>
            <a:ext cx="3313043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66CC8B-365F-474E-A261-F0D4FDE0F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44" y="2627306"/>
            <a:ext cx="10693311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6B2EA8-2A71-4DDC-89A2-F3FB56C6D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244" y="4237690"/>
            <a:ext cx="8772904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8FE835-AC93-4666-A7E7-51B3AF6DC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775" y="1040234"/>
            <a:ext cx="3310415" cy="609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CBACE5-1A35-4E58-A325-563EE7287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3554" y="4856487"/>
            <a:ext cx="1499746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3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4A9F0F-C48F-4A75-B6C7-FFE0987037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36" b="69276" l="14759" r="45655">
                        <a14:foregroundMark x1="16552" y1="60861" x2="14759" y2="59589"/>
                        <a14:foregroundMark x1="45655" y1="68493" x2="45655" y2="68493"/>
                      </a14:backgroundRemoval>
                    </a14:imgEffect>
                  </a14:imgLayer>
                </a14:imgProps>
              </a:ext>
            </a:extLst>
          </a:blip>
          <a:srcRect l="14320" t="56121" r="52250" b="29184"/>
          <a:stretch/>
        </p:blipFill>
        <p:spPr>
          <a:xfrm>
            <a:off x="3140767" y="821635"/>
            <a:ext cx="2955233" cy="787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A94E77-2212-48EF-BC75-1B2E12A7C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914" y="1326244"/>
            <a:ext cx="2956816" cy="786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709D0F-A6D4-47A6-B254-91AAA01EDB79}"/>
              </a:ext>
            </a:extLst>
          </p:cNvPr>
          <p:cNvSpPr txBox="1"/>
          <p:nvPr/>
        </p:nvSpPr>
        <p:spPr>
          <a:xfrm>
            <a:off x="662609" y="3008243"/>
            <a:ext cx="11529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caterpillars                  maggots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CC3FC1-F30B-49E7-9731-A43A41934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913" y="4277474"/>
            <a:ext cx="8772904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BBDB2-BA6A-4275-8F0D-F6FC4A122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894" y="4405887"/>
            <a:ext cx="1499746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9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B571-B003-4247-BE71-02CCA54CF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37333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and start as grubs, maggots or caterpillar.</a:t>
            </a:r>
          </a:p>
        </p:txBody>
      </p:sp>
    </p:spTree>
    <p:extLst>
      <p:ext uri="{BB962C8B-B14F-4D97-AF65-F5344CB8AC3E}">
        <p14:creationId xmlns:p14="http://schemas.microsoft.com/office/powerpoint/2010/main" val="38430470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ABA623-A1E4-4FA7-B034-7A7484904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200" y="237467"/>
            <a:ext cx="7553599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644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CC2F4F-05B9-46CA-81BD-4B29BA2164EA}"/>
              </a:ext>
            </a:extLst>
          </p:cNvPr>
          <p:cNvSpPr txBox="1"/>
          <p:nvPr/>
        </p:nvSpPr>
        <p:spPr>
          <a:xfrm>
            <a:off x="649357" y="569843"/>
            <a:ext cx="2517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Born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93ECFD-DC57-459A-9393-3DF2D67932F3}"/>
              </a:ext>
            </a:extLst>
          </p:cNvPr>
          <p:cNvSpPr txBox="1"/>
          <p:nvPr/>
        </p:nvSpPr>
        <p:spPr>
          <a:xfrm>
            <a:off x="2875721" y="569843"/>
            <a:ext cx="1577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A8935-9BC8-4F3B-B3D6-64C4396E2CE4}"/>
              </a:ext>
            </a:extLst>
          </p:cNvPr>
          <p:cNvSpPr txBox="1"/>
          <p:nvPr/>
        </p:nvSpPr>
        <p:spPr>
          <a:xfrm>
            <a:off x="4393092" y="569843"/>
            <a:ext cx="5519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caterpillars</a:t>
            </a:r>
            <a:r>
              <a:rPr lang="en-US" sz="4400" dirty="0"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50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2040D2-5564-4EB9-B440-D626238A8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39" t="1414" r="1318" b="4491"/>
          <a:stretch/>
        </p:blipFill>
        <p:spPr>
          <a:xfrm>
            <a:off x="2610679" y="288235"/>
            <a:ext cx="7050155" cy="62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371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6AA697-C626-47BC-9C73-D17C8766A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747" y="103344"/>
            <a:ext cx="8242506" cy="66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879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629A98-56E7-465E-B5DC-2C5CF44F7FA8}"/>
              </a:ext>
            </a:extLst>
          </p:cNvPr>
          <p:cNvSpPr txBox="1"/>
          <p:nvPr/>
        </p:nvSpPr>
        <p:spPr>
          <a:xfrm>
            <a:off x="768626" y="834887"/>
            <a:ext cx="3697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3C65D-24CD-42EF-AFCF-AC9C53FF2EFE}"/>
              </a:ext>
            </a:extLst>
          </p:cNvPr>
          <p:cNvSpPr txBox="1"/>
          <p:nvPr/>
        </p:nvSpPr>
        <p:spPr>
          <a:xfrm>
            <a:off x="2994991" y="834887"/>
            <a:ext cx="1232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18779-6464-4F43-888F-6309B177FAA4}"/>
              </a:ext>
            </a:extLst>
          </p:cNvPr>
          <p:cNvSpPr txBox="1"/>
          <p:nvPr/>
        </p:nvSpPr>
        <p:spPr>
          <a:xfrm>
            <a:off x="4267199" y="874644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butterflies…</a:t>
            </a:r>
          </a:p>
        </p:txBody>
      </p:sp>
    </p:spTree>
    <p:extLst>
      <p:ext uri="{BB962C8B-B14F-4D97-AF65-F5344CB8AC3E}">
        <p14:creationId xmlns:p14="http://schemas.microsoft.com/office/powerpoint/2010/main" val="218102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0" t="2123" b="51546"/>
          <a:stretch/>
        </p:blipFill>
        <p:spPr>
          <a:xfrm rot="16200000">
            <a:off x="2291489" y="-703504"/>
            <a:ext cx="6244049" cy="7964559"/>
          </a:xfrm>
        </p:spPr>
      </p:pic>
    </p:spTree>
    <p:extLst>
      <p:ext uri="{BB962C8B-B14F-4D97-AF65-F5344CB8AC3E}">
        <p14:creationId xmlns:p14="http://schemas.microsoft.com/office/powerpoint/2010/main" val="226317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7B99E0-DD09-4E67-87CA-760928EBD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64"/>
          <a:stretch/>
        </p:blipFill>
        <p:spPr>
          <a:xfrm>
            <a:off x="2372139" y="0"/>
            <a:ext cx="7262191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59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3040" r="-1" b="50261"/>
          <a:stretch/>
        </p:blipFill>
        <p:spPr>
          <a:xfrm rot="16200000">
            <a:off x="2589664" y="-1147454"/>
            <a:ext cx="6230795" cy="8839203"/>
          </a:xfrm>
        </p:spPr>
      </p:pic>
    </p:spTree>
    <p:extLst>
      <p:ext uri="{BB962C8B-B14F-4D97-AF65-F5344CB8AC3E}">
        <p14:creationId xmlns:p14="http://schemas.microsoft.com/office/powerpoint/2010/main" val="3311992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B12034-9C46-4585-BBE6-C782294B9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67" b="3054"/>
          <a:stretch/>
        </p:blipFill>
        <p:spPr>
          <a:xfrm>
            <a:off x="2557669" y="237402"/>
            <a:ext cx="7553739" cy="638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93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t="52493"/>
          <a:stretch/>
        </p:blipFill>
        <p:spPr>
          <a:xfrm rot="5400000">
            <a:off x="1991684" y="-677304"/>
            <a:ext cx="6648991" cy="8238742"/>
          </a:xfrm>
        </p:spPr>
      </p:pic>
    </p:spTree>
    <p:extLst>
      <p:ext uri="{BB962C8B-B14F-4D97-AF65-F5344CB8AC3E}">
        <p14:creationId xmlns:p14="http://schemas.microsoft.com/office/powerpoint/2010/main" val="826554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84</Words>
  <Application>Microsoft Office PowerPoint</Application>
  <PresentationFormat>Widescreen</PresentationFormat>
  <Paragraphs>50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            has</vt:lpstr>
      <vt:lpstr>has                 hard</vt:lpstr>
      <vt:lpstr>hard         skin</vt:lpstr>
      <vt:lpstr>PowerPoint Presentation</vt:lpstr>
      <vt:lpstr>PowerPoint Presentation</vt:lpstr>
      <vt:lpstr>Insect               can</vt:lpstr>
      <vt:lpstr>shed                 this </vt:lpstr>
      <vt:lpstr>skin        to          get</vt:lpstr>
      <vt:lpstr>shed               bigger</vt:lpstr>
      <vt:lpstr>PowerPoint Presentation</vt:lpstr>
      <vt:lpstr>PowerPoint Presentation</vt:lpstr>
      <vt:lpstr>lots        of           insects</vt:lpstr>
      <vt:lpstr>have            wings</vt:lpstr>
      <vt:lpstr>PowerPoint Presentation</vt:lpstr>
      <vt:lpstr>PowerPoint Presentation</vt:lpstr>
      <vt:lpstr>Insects              hatch</vt:lpstr>
      <vt:lpstr>from           eggs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start as grubs, maggots or caterpillar.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D.Haddad</dc:creator>
  <cp:lastModifiedBy>jumanabajjali82@gmail.com</cp:lastModifiedBy>
  <cp:revision>11</cp:revision>
  <dcterms:created xsi:type="dcterms:W3CDTF">2022-02-26T12:00:43Z</dcterms:created>
  <dcterms:modified xsi:type="dcterms:W3CDTF">2023-02-25T10:40:59Z</dcterms:modified>
</cp:coreProperties>
</file>