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7T10:27:47.728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0 1009 70 0,'2'7'142'15,"-2"-7"-1"-15,0 0 4 0,0 0-4 0,2 9 1 16,-2-9 3-16,0 8-5 0,1-4-1 0,-1-4-4 16,0 6-9-16,0-6-10 0,3 5-9 0,-3-5 1 15,2 4-11-15,-2-4-4 0,0 0-2 0,4 7 0 16,-4-7-2-16,0 0-2 0,5 4-5 0,-5-4 5 16,0 0-2-16,0 0 7 0,0 0-7 0,0 0-1 0,0 0 2 15,0 0-3-15,0 0-4 0,0 0-6 16,0 0 9-16,0 0 3 0,0 0 0 0,0 0 8 15,18-11 14-15,-12 4-12 0,2 2 0 0,0-9-2 16,-1 0 0-16,6-1-11 0,2-5 8 0,5-3-20 0,6-11-5 16,0-2 0-16,2 0-8 0,-1 3 3 0,1-2-8 15,1-2 7-15,2-2-14 0,-2 2-9 16,3-6-6-16,-3 1 8 0,-1 6-7 0,0-1-3 16,-2-6-2-16,0 4-1 0,-5 3-2 0,1-1 0 0,-2 2-4 15,0 3-5-15,-5 7 0 0,4 3 3 0,-7-3-4 16,-1-1-4-16,-1-1 0 0,-2 11 6 0,0-1-5 15,-2 1-7-15,-2-1 7 0,-1 3 1 16,-3 1-4-16,2 3-5 0,3 1 5 0,-4 2-3 0,-1-2 1 16,0 3-6-16,3 3 8 0,-3 3-6 0,0-11 3 15,0 11-2-15,0-5-2 0,3 2 3 0,-3 3-3 16,0 0-2-16,0 0 1 0,0 0 5 0,0-6-7 16,0 6 2-16,0 0-3 0,0 0-5 0,0 0 8 15,0 0 0-15,0 0 0 0,0 0-3 0,-9 20 0 16,6-12-3-16,1 3 6 0,-1 3-1 0,-3 4-2 15,2-1 4-15,-3 6-5 0,1 3 7 0,-1 12-3 16,-1-1 2-16,-1 2-1 0,1 3 1 0,-3 1 1 16,4 3 3-16,-1 6-3 0,-4 2-1 0,6 14 2 15,-2-14 1-15,2 15 1 0,0 1-5 0,-2-20 2 16,2 3 8-16,3-3-7 0,-3 6 6 0,1-5-1 16,-1-1-2-16,3-1 3 0,-2 2-5 0,4-4 3 15,-5-2 2-15,4 4 0 0,-3 0 10 0,5-2-9 16,-1-1-1-16,-4-5-4 0,10 2 1 0,-5-3 2 15,0-3 5-15,-5-3-4 0,5-6 1 0,5 1 2 16,-4-1 0-16,-2 1 1 0,1 0-2 0,-5-3 0 16,4 3 0-16,-5-3-1 0,4-2 0 0,-3-1-7 15,-1 0 6-15,5-3 1 0,-7-3-2 0,2 0-1 16,0-2-4-16,-2-1-29 0,2-3-49 0,0 0-48 16,-5-4-64-16,2 1-80 0,1-6-112 0,-1-2-341 15,9 0-779-15,-17-10 345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7T10:30:37.775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5560 404 148 0,'-5'-7'360'0,"2"-2"-5"0,-1 0-8 16,-4 3-6-16,7 2-7 15,-4 0-13-15,5 4-12 0,-6-7-14 0,6 7-23 16,0 0-14-16,0 0-12 0,-14 8 2 0,8-1-19 0,6-1-16 16,-8 5-13-16,7 1-23 0,1 6 13 0,-5-1-9 15,11 7-15-15,0 2-14 0,2 0-12 0,6 15-26 16,-2-3-8-16,3-3-2 0,-1 7-11 0,3 0-5 16,0 1-10-16,-3 0-6 0,3 0-9 0,0 0-5 15,-4-2-6-15,0-2-7 0,2-1-4 0,-4-2-4 16,-4-8-6-16,1 3 0 0,0-4-2 0,-4-2-7 15,-2 1 4-15,-2-5-1 0,-5-3-3 0,-2 4-5 16,-3 2-1-16,-5-2-2 0,-8 0 2 0,-8 3-2 16,-4 0-1-16,-5-9-1 0,-6 4 0 0,-1-5-1 15,-7 5-2-15,3-4-2 0,-2-2 1 0,-6-1-1 16,-13 2-4-16,17-1 3 0,-2-7-4 0,2-2 11 16,3 5-7-16,-1-9-1 0,6 5 1 0,5-6 8 0,10 1 12 15,-2-5 5-15,7 3 3 0,2-5 5 0,5-1-8 16,3 2 0-16,1-9 2 0,3 3-4 0,-1-13-4 15,2 2 3-15,3-6-4 0,1-9 0 0,-2-2-6 16,3-8-1-16,0 1-4 0,1 2 0 0,3-1 1 16,-4 1-7-16,1 5 1 0,0 0 1 0,-2-2-2 15,2 14 4-15,0 2-3 0,0 1 3 0,-2 7 2 16,2 1-2-16,0 2-2 0,5 0-1 0,-6 4 2 16,6 2-8-16,1 2-1 0,-6-1 0 0,6 7 5 15,0 0-10-15,0 0 1 0,0 0 0 0,7 24 2 16,0-9-1-16,0 12 1 0,6-1 1 0,-4 13-3 15,3-2 8-15,-4 7-10 0,2-2 5 0,-3-3-4 16,-4 1-1-16,1 0 1 0,-2-1-8 0,-8-3 6 16,-2 4-3-16,2-6 3 0,-2-5-1 0,-10 6 3 15,2-10-3-15,0 2 0 0,-7 3 2 0,-5-2-1 16,0 1-2-16,5-11 6 0,-1-4 2 0,-4-4-3 16,-1-6 3-16,-2 0 5 0,2-5 0 0,0-6-4 15,-3-7 2-15,-2-4 0 0,0-7-3 0,0-3 3 16,4-5 1-16,-1-3-4 0,6-1 4 0,1 0-5 15,4-1 2-15,3 3 0 0,5 9 5 0,-2 1-2 16,2 1-5-16,4 8 30 0,2 0 2 0,0 5-9 0,0 0 2 16,-2 3-5-16,8 1-3 0,-6-2-2 0,4 4-9 15,-2 2 5-15,4 3-4 0,0 0 2 0,0 0-4 16,-2 20-5-16,4-7 8 0,4 4-6 16,-6 1 2-16,6 4 0 0,2 3 0 0,-2 2-3 0,0 2 5 15,0-4-4-15,-4 3 4 0,4-1-3 0,-6 1-8 16,4-1 5-16,-4 0 5 0,0-1 0 0,-4-8-4 15,2 0 0-15,-2 0 5 0,-3 0-3 0,4-2-4 16,-3-1 5-16,-6-4-4 0,6-3 7 0,-8-2-4 16,6-3 2-16,-6-2 3 0,-4-4-11 0,3-4 7 15,-2-4-1-15,-8-4-1 0,4-2 8 0,-1-5-12 16,-5-7 9-16,-1-2-1 0,-3-3 0 0,4 4-7 16,1-1 3-16,10 10-1 0,-4-1 1 0,7 3 0 0,3 5-5 15,0 1 6-15,2 5 2 0,3-2-3 0,1 3-4 16,-2 0-18-16,1 3 17 0,5 1 1 0,0 3 0 15,0 0-3-15,0 0 3 0,0 0 0 0,0 0-1 16,5 19 5-16,-2-10-9 0,3 8 7 0,-5 1-3 16,4 7 0-16,-4 1 0 0,-2 11 3 0,-5 1 0 15,-8 6-3-15,-3 6 7 0,-7-3-9 0,-3 2 3 16,-8 13 5-16,-8-1-4 0,5-18 3 0,-11 7 1 31,6-14-3-31,3-3 3 0,0 2-5 0,0-9 5 0,0-1-1 16,2-5 0-16,7-6 2 0,3-2-2 0,1-6 7 15,1-6-5-15,-2-3-3 0,2-7 4 0,8-5-3 16,1-7 4-16,-5-12-6 0,4-6 2 16,4-3-3-16,3-6 1 0,-1-1-15 0,1-6 20 15,2 8-5-15,1 0 4 0,-2 3 1 0,0 0 1 0,-2 6-1 16,-2 2-1-16,7 6-3 0,-7-3-2 0,-5 8-2 16,4 2 2-16,-3 3 4 0,-4-2 0 0,1 3 0 15,-2 1-4-15,-3 1 4 0,-10-2-5 16,-2 6 0-16,-2-2 1 0,3 5-10 0,-3-2 6 0,8 9 3 15,4-2-1-15,1 4-2 0,4-2 10 0,4 1-8 16,3-3 6-16,-1 3 0 0,4 2-2 0,6-3 1 16,1 1-17-16,4-2 16 0,4-4-1 0,4 1 2 0,11-2-4 15,-2-1 2-15,14-1-4 0,8 3 1 0,6-1 5 0,0 4-20 16,3 6 13-16,-3 4 4 0,1-1 0 0,-1 8 3 16,-1 2-6-16,-7 4 4 0,-3-3-2 0,2 7-2 15,-6-3 3-15,-8 3-9 0,0-2 6 16,-4 5-1-16,-2 1 3 0,-4 1 0 0,-10 3-10 0,-4 7 11 15,-5 7 2-15,-9-3 3 0,-4 7-1 0,-7-2-5 16,-15 16 4-16,-5-3-2 0,1-6 3 0,-7 0 1 16,13-15 0-16,-18 7-1 0,-1-3-6 0,-3-1 4 15,13-12 0-15,0-5 0 0,-1-2 2 0,2-3-1 16,-4-7 2-16,2-2 2 0,3-4-1 0,1-9-2 16,5-3 1-16,2-5 1 0,5-5 4 0,-2-9-8 15,10-5 1-15,2-8 0 0,6 2-3 0,6-12-10 16,-2-19 17-16,2 19-1 0,5-19-5 0,7 15 4 0,0 0-2 15,1 2 4-15,1-3-5 0,1 0 0 0,-1 8 2 16,0-4-4-16,-1 3 4 0,-5 4 0 0,1 3-3 16,-1 0 0-16,-3 6-1 0,1 5-1 0,-4 3 5 15,-3 3-3 1,-2-1-3-16,0 6-1 0,-6 0 3 0,1 6-4 0,-5-1 2 16,-3 6 0-16,-3 4-9 0,-10 3 8 0,-5 3 2 15,-4 7 0-15,-2 2-3 0,-1 4-2 0,-19 13 6 0,5 6 1 16,-1 3-4-16,2 1 2 0,1 1-3 15,5 6-3-15,1-2 4 0,21-8 4 0,3 0-4 16,-1 3 1-16,7 0 3 0,5 2-4 0,6-6 2 0,0 2-2 0,12-10 1 16,2-2 1-16,2 1-17 0,10-1 16 0,5-7 8 15,4 2-1-15,5-4-1 0,8-7 2 0,13 0 1 16,5-2-4-16,3-8-1 0,28-12 4 0,1-9 2 16,-1 0-3-16,6-9 0 0,6-5-1 0,35-15-21 15,-37 8-21-15,36-11-41 0,-41 15-37 0,40-15-64 16,-33 15-54-16,33-16-87 0,-41 22-82 0,3-6-104 15,-2-4-391-15,1 5-975 0,-4-3 431 0</inkml:trace>
  <inkml:trace contextRef="#ctx0" brushRef="#br0" timeOffset="442">4586 236 290 0,'-8'4'290'0,"8"-4"-3"16,-8 5 0-16,4-3-11 0,4-2-9 0,0 0-5 15,-8 3-11-15,8-3-13 0,0 0-13 0,0 0-15 16,0 0-11-16,0 0 0 0,0 0-22 0,26-12-13 15,-11 5-18-15,13-4-12 0,13-5-18 0,1-3-8 16,2-2-9-16,-1 4-12 0,3-2-8 0,-3 1-10 16,-3-2-7-16,2 8-25 0,-13-2-30 0,0 4-31 15,-1-2-32-15,-11 3-35 0,2 3-35 0,-11-1-52 16,-2 2-77-16,-6-1-66 0,0 6-266 0,-20-7-633 16,0 5 280-16</inkml:trace>
  <inkml:trace contextRef="#ctx0" brushRef="#br0" timeOffset="777">171 613 1719 0,'-31'4'42'0,"-1"-4"-24"15,4 0 46-15,8 1 57 0,5-1 36 0,-4-1 14 16,12 1-5-16,-6-5 0 16,7 3-32-16,5-6 5 0,1 1 0 0,6-1 1 0,3-9 9 15,16-4-10-15,7-9-13 0,9-2-5 0,4-1-11 16,21-9-12-16,3 0-7 0,-2 1-7 0,-4 5-7 15,-15 9-19-15,5 3 1 0,0-1-31 0,17-6-53 16,-22 16-43-16,-1 0-50 0,-4 5-56 0,-1 4-65 16,-1 4-66-16,-15 4-260 0,-6 4-612 0,5 2 272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7T10:27:49.026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198 747 203 0,'0'0'224'0,"0"0"-9"0,0 0-12 0,0 0-13 15,0 0-11-15,0 0-5 0,0 0-7 0,-6-20 0 16,6 20-21-16,-2-7-6 0,2 7 3 0,0-6-8 15,0 6-5-15,0 0 2 0,-5-12-8 0,5 5-6 16,-1 2-5-16,1 5-12 0,-3-17 6 0,0 10-7 16,0-2 3-16,-3-7-8 0,1 2 0 0,3 0 13 15,-2-4-18-15,2-1 5 0,1 0 6 0,1-6-15 16,1 0-13-16,-1-3 6 0,5-1 0 0,3 4 9 16,-1-2-16-16,6-9 0 0,-6 11 8 0,9-8 0 15,-3 6-6-15,1 2 6 0,0 1-3 0,4-1-5 16,-2 4-4-16,4-4-6 0,6-4 2 0,-5 7-6 15,7-6-2-15,-2 9 0 0,-5 1-7 0,6 0-6 16,-1 11-4-16,1-4 0 0,1 8-5 0,1 3 1 16,-1 1-2-16,-1 6-1 0,1-1 1 0,3 5-11 15,-8 3 7-15,3 4 3 0,0-4 1 0,-5 8 12 16,7 4 5-16,-5 3 0 0,0 3 1 0,-6-7 4 16,0 10-1-16,0-3-7 0,-4 3 2 0,1-1 3 15,-2-2-1-15,-4 4-1 0,-2 1 3 0,-4-6 6 16,4 8-1-16,-1-9-2 0,-2 5-5 0,-3 7-1 15,-2-1-5-15,-4 1 3 0,-2-3 9 0,1 3-4 16,-6-7-4-16,1 5 4 0,1 0-10 0,1-1 5 16,-10 3 8-16,6-2-12 0,0 0 0 0,-3-1 0 15,-1 9 3-15,-1-6 0 0,2 1-7 0,-7-3-3 16,2 2-1-16,-1 1-6 0,-1-4 1 0,2 3 1 16,1 1-6-16,-5 2 12 0,0-5-19 0,-2 0-3 15,5 2 6-15,-2-5-13 0,6 6 10 0,-5-12-2 16,3 8-6-16,-5-2 3 0,4 3 1 0,-2-7-10 15,2 5 3-15,1-5 1 0,-4-1-5 0,10-7 4 16,-5 0 6-16,0-4-8 0,6 2 2 0,-3-4-1 0,1 0-1 16,-4-3 1-16,9-2-13 0,-3-3 8 0,0 1 4 15,-3-3 8-15,4-2-8 0,-1-2 2 16,0 1-3-16,-1-2-4 0,2-1-1 0,6-2 5 16,-6 2-7-16,6-2 5 0,1 1 0 0,6-2 2 0,-10 4 4 15,10-4-9-15,-10 3 2 0,10-3 1 0,-8 0-2 16,8 0-5-16,0 0 4 0,0 0 0 0,-6 4-2 15,6-4-4-15,0 0 3 0,0 0 0 16,0 0 9-16,0 0-10 0,0 0-2 0,0 0 3 0,14-13-4 16,-8 6 13-16,8 0-10 0,-1 0 0 0,1-4 3 15,3 4-1-15,5-2 5 0,1-4-3 0,-2 1-2 16,5 3 3-16,0-5-3 0,2 3 2 0,1 1 0 16,3-3 0-16,3-2-3 0,5 5 2 0,2-6-1 15,-13 7 2-15,2 0 0 0,-2-1 0 0,3 0 0 16,8-2 3-16,-9 5 0 0,1-3-1 0,-3 2 1 15,3 1-1-15,4 0-3 0,5 0 7 0,-10 0-10 16,1 3-10-16,0 1 17 0,10-1-4 0,-1 0 0 16,0-2 0-16,5 6 2 0,-4-1 0 0,-1 1-3 15,-1-3 2-15,2 6 0 0,-9-2 1 0,7 2 0 16,-10-3 0-16,-3 0 1 0,7 4 2 0,-6-3-6 16,2 1 12-16,-5 2-12 0,2-3-5 0,-7 1-21 15,0-1-12-15,-6-1-20 0,0 3-33 0,-2-3-41 16,-3 0-46-16,-9 0-48 0,19 0-58 0,-13 0-58 15,-6 0-61-15,8 8-78 0,-8-4-439 0,0-4-999 16,-3 13 443-16</inkml:trace>
  <inkml:trace contextRef="#ctx0" brushRef="#br0" timeOffset="1395">9591 3441 132 0,'-5'4'298'0,"-4"1"2"0,2-2-1 16,-1-1-2-16,2 2 5 0,6-4-7 0,-14 0 12 15,14 0-1-15,-12 0-3 0,4-4-16 0,8 4-1 16,-14-10-10-16,11 0-17 0,-3-4-20 0,1-1-18 16,4-9-12-16,1-5-8 0,0-10-16 0,6 0-9 15,0-4-7-15,9-3-12 0,-2-3-13 0,2-2-6 16,4 1 2-16,10-14-13 0,-5 20-6 0,-1 3-5 16,-1 0-4-16,4 2-7 0,0 2-3 0,2 2 3 15,-1 2-17-15,-1 4-4 0,-4 8-2 0,8-7-13 16,-3 11 6-16,0-2-11 0,-1 4-6 0,2 4-4 15,-1-1-1-15,0 6-6 0,0 1-9 0,1 10-1 16,1-3-5-16,-1 8-2 0,-2 3-2 0,1 1-7 16,1 10 3-16,-5 1 3 0,2 6-7 0,1 2-4 0,-5 2 3 15,-1 7 4-15,-6 1-5 0,0 0-9 16,-4 8 7-16,-2-4-13 0,0-1 18 0,-4 5-12 16,-1 3 5-16,-3 0 3 0,0 1-5 0,0-4-3 15,-3 1-1-15,-1 3 3 0,-4 15-1 0,2-20 2 0,-2 0-1 16,-4 1 1-16,4-3 3 0,-4 1 1 0,-2-5-6 15,0 6-4-15,1-4 2 0,-10 0 2 16,6-2-5-16,3-1 7 0,-3 2 2 0,0 0 3 16,-3-1-4-16,3-2-4 0,-1 1-1 0,1 1 10 0,-6 0-7 15,5 0-2-15,-7-5 3 0,-1 2-3 0,4-7-1 16,-4 1 10-16,-1 1-7 0,-1 2-9 0,0-6 6 16,-1-3-2-16,2 1-2 0,-6 2-1 0,0-7-4 15,0 7 4-15,-2-13-4 0,0 9 9 0,-2-10-6 16,-1-1 2-16,-2 1-5 0,-3-6 2 0,-2-1 3 15,2-1-5-15,14-2 0 0,-11-5-10 0,13 3 16 16,-6-2-2-16,6-3-15 0,1-1 18 0,7 0-5 16,-1 2-7-16,3-2 3 0,2 0 0 0,3-2-4 15,4 2 2-15,-1 2 5 0,9-2-16 0,-12 0 10 16,12 0 5-16,-13-2 0 0,13 2-1 0,0 0-8 16,-7-1 5-16,7 1-3 0,0 0 4 0,0 0-2 15,0 0-2-15,23-7 5 0,-5 3-5 0,2-2 2 16,8-2 9-16,13-3 0 0,1 0-3 0,5-5-6 15,5 4 1-15,2-8-8 0,21-2 16 0,-3 1-1 16,-18 5-7-16,21-5 3 0,5-1-12 0,1 4 12 16,-2 4 3-16,-4 0-8 0,3-1 5 0,0 7 0 15,4-2-5-15,5 6 4 0,1-2-6 0,4 2 4 16,1 3 4-16,3-1-1 0,2-2 1 0,43 0 3 16,-52 4-2-16,8 4-2 0,4-2 6 0,31 7-2 15,-40-7-9-15,-1 3 1 0,5 2-6 0,-4 4-7 16,-9-2-7-16,2 2-7 0,-4-3-5 0,-26 0-14 15,-1-1-9-15,1-2-21 0,-6 4-27 0,3 0-31 16,-10-6-38-16,-8 1-48 0,-7-2-57 0,-8-2-40 16,1 4-48-16,-7-8-66 0,-2 4-65 0,-6-4-346 15,-5-1-918-15,0 5 406 0</inkml:trace>
  <inkml:trace contextRef="#ctx0" brushRef="#br0" timeOffset="2374">7587 5322 11 0,'-17'2'172'16,"6"-4"5"-16,-1 2 0 0,1-3-1 0,2 3 7 16,-2-6 8-16,2 5 7 0,3-2-1 0,6 3-4 15,0 0-10-15,-14-3-9 0,14 3-13 16,-3-1-10-16,3 1-14 0,0 0-13 0,-11-3-2 15,11 3-17-15,0 0 2 0,0 0-3 0,0 0-9 0,0 0-2 16,39 0 1-16,-24-1-5 0,5 5 4 0,8-3-4 16,-2 1-7-16,15 3-4 0,2-3-5 0,-1-2-1 15,4 4 7-15,1-4 4 0,7 1-9 16,0 3-9-16,4-1 6 0,-3-3-3 0,23 3-4 0,-2-6-9 16,-18 3 3-16,2 0-10 0,15-3 0 0,2 9-4 15,-19-5-2-15,-1-1-3 0,1 2-4 0,20-2-5 16,-24 5-7-16,1-1 1 0,-6-1-3 15,5 1 1-15,-3-1-3 0,-1 3-5 0,-2-2 11 0,0-1-13 16,-1 0-1-16,-5 1 0 0,1-2 0 0,0 1-5 16,1-6 5-16,1 3 1 0,-3 0-10 0,0-2 4 15,-1 2 3-15,-8-2-1 0,10 0-6 0,-2 1 4 16,-9-1-2-16,8-1-1 0,2-1-1 0,-12 6-3 16,15-4-3-16,-4 2 7 0,2-4-3 0,5 4 0 15,4-2 2-15,-3-1 0 0,6 3 2 0,0 0-6 16,4-2 4-16,18 4-4 0,-22-2 0 0,6 0 9 15,14-2-5-15,-19 4-4 0,5 1-1 0,-1-3 5 16,15 0-1-16,-18 2 0 0,-3 0-4 0,1 2 8 16,-2-2-6-16,3-1-1 0,-3 1 4 0,6-2-1 15,-4-2-8-15,-3 2 4 0,8-3 2 0,-5 1-1 16,1 2 7-16,0-2-6 0,3 2 3 0,0-2-7 16,1 4 4-16,17-9 2 0,3 3 8 0,-5 1-10 15,-18-1-3-15,18 6 1 0,-18-4 2 0,18 4 0 16,-15 0-1-16,-5 1-1 0,23 1 5 0,-21 1-2 15,-2 3 2-15,1-2 0 0,19 0-2 0,-17 5 2 16,-3-3-1-16,21 3-3 0,-20 0 2 0,0-2-7 0,17 4 2 16,-16-3 0-16,1-8-7 0,-1 9 3 0,3-4-3 15,0-3 7-15,-3-1-8 0,-2-2 7 16,-1-1 0-16,1 0 3 0,-6-1-2 0,2 1-4 16,-4 0 2-16,-2 0 4 0,-13 0-1 0,0 0 1 0,-12 0 3 15,11-2 3-15,-10 2-35 0,-1-1-10 0,-6-2-37 16,4 3-27-16,-8 3-38 0,0-2-49 15,-10-1-66-15,14 2-77 0,-14-2-293 0,2 1-679 16,-2-1 301-16</inkml:trace>
  <inkml:trace contextRef="#ctx0" brushRef="#br0" timeOffset="5485">10906 5917 76 0,'-6'-7'181'16,"0"3"4"-16,-2 0 1 0,-4 0 1 0,4-2 0 15,-1 1 2-15,1 1-21 0,-1 1 1 0,2-1-2 16,-1 1-4-16,5-1 2 0,3 4 3 0,-14-3-2 16,9-1 0-16,5 4 0 0,-9-4-2 0,9 4-4 15,-4-5-11-15,4 5 4 0,-7-1-2 0,7 1-6 16,0 0-1-16,-4-7-7 0,4 7-8 0,0 0-10 16,0 0-5-16,-3-5-17 0,3 5-8 0,0 0-2 15,0 0 1-15,0 0 2 0,20 0-7 0,-20 0 6 16,27 2 7-16,-5-2 8 0,5 3-6 0,1 0 11 15,3 1-7-15,-1-3-3 0,12 2-2 0,-2 1-4 0,3 2-2 16,0-2 0-16,-2 2-7 0,1 1-4 0,-2 2-7 0,-10-3-6 16,12 2 5-16,-2 5-14 0,-8-6-5 0,-3 0-2 15,3 5-6-15,-7-5-4 0,1 4-1 0,-2 2-7 16,-4 3-2-16,3-2 0 0,-9-1-2 0,0 1-3 0,4 4-2 16,-4 4-1-16,-5-3-3 0,2 5-3 15,-3 1 2-15,-2 0-2 0,-5 1-1 0,-2-1 4 31,-4 1 0-31,-2 2 0 0,-7 6 0 0,0-7 0 16,-6 6 3-16,-1-1 5 0,-5 3-4 0,-1 6 2 16,0-5-5-16,-4-8-2 0,0 6 0 0,-2-7-5 0,2-1 4 0,0-1-2 15,1-4 0-15,4 1-4 0,-7-1-1 0,7-7-1 16,5 0 1-16,-2-6-1 0,-3 0 2 0,7-3-1 16,8-3-4-16,-5 1 0 0,5 0 4 0,0-3-5 15,3 4 1-15,-1-2-6 0,9-2 3 16,-12 0 2-16,12 0-7 0,-6 1 1 0,6-1 2 0,0 0-2 15,0 0 0-15,0 0-8 0,0 0 6 0,15-13-2 0,-4 13 4 16,3-7 9-16,3 1-10 0,1-1 0 0,8 4 4 0,0-4-6 16,2 1 6-16,2 4-3 0,-2-4 1 0,4 5-4 15,-4-1 6-15,0 2-2 0,1 0-2 0,-2 3 5 16,2 1-10-16,-1 0 5 0,-5 5-4 0,2-1 3 16,-1 4 1-16,2 0 1 0,-6 1-1 0,2 1-3 15,-2 4 7-15,-6-4-7 0,-1 4 3 0,3 4 3 16,-2 1 0-16,-2 1-5 0,-1 0 1 0,-4 2 3 15,1-5 0-15,-2 5 0 0,-3-1-2 0,0 4 3 16,0-2-3-16,-6-2 1 0,0 1-1 0,-2 3 2 16,-1-4-1-16,0 0 1 0,-5 0 1 0,1-2-2 15,-4-2-2-15,-3 3 14 0,-4-1-11 0,-6-2 2 16,-2 5 0-16,-9-6-1 0,-7 1-1 0,1-5 2 16,-11-4-3-16,-24 1 2 0,0-6-5 0,-3-2-23 15,-2-3-16-15,-2-3-34 0,3 2-40 0,2-5-60 16,6-4-78-16,-4 2-96 0,1-1-120 0,3-4-489 15,16 3-1040-15,6 2 461 0</inkml:trace>
  <inkml:trace contextRef="#ctx0" brushRef="#br0" timeOffset="15606">6256 4953 6 0,'-4'-7'323'0,"1"-3"-18"0,-2 3-3 0,5 2 0 16,-5-1 0-16,2 3 9 0,3 3 0 15,-4-12-11-15,4 12-1 0,3-4-17 0,-3 4-18 16,-6-4-17-16,6 4-17 0,0 0-20 0,0 0-8 16,0 0-1-16,0 0-6 0,0 0-1 0,0 0 4 0,0 0-13 15,9 22-4-15,-1-11-10 0,-1 4 0 16,3 1-5-16,0 3-8 0,3 5 5 0,-1-4-7 15,2 5-3-15,-1 11-5 0,3-13-3 0,1 12-7 16,1-3-7-16,2 0-4 0,0 3-11 0,1-3 9 0,-1 1-14 16,5-3 1-16,-2 0-2 0,-6-7-15 0,-2-1-8 15,5-1-7-15,-3 2-9 0,1-3-7 16,-2 3-21-16,2-3-43 0,1-2 0 0,-9-4 0 16,3 0 0-16,-6 2 0 0,1-5 0 0,-2 5 0 0,-3-4 0 15,-3-2 0-15,-3 2 0 0,-5 2 0 0,-5 1 0 16,-1-5 0-1,-8 8 0-15,-4 4 0 0,-11-6 0 0,-2 2 0 16,-8 0 0-16,-6-6 0 0,-1-1 0 0,3 0 0 16,-7 1 0-16,1-1 0 0,2 1 0 0,-5 0 0 15,5-2 0-15,4-2 0 0,-1-2 0 0,5-2 0 16,-1 3 0-16,7-2 0 0,7-5 0 0,6 0 0 16,-6 0 0-16,7 0 0 0,-1 0 0 0,1-4 0 15,8 4 0-15,-1 0 0 0,5-1 0 0,-5-1 0 0,5-2 0 16,-5 0 0-16,0 1 0 0,6-1 0 0,2 1 0 15,2-1 0-15,-2 3 0 0,0-6 0 0,4 1 0 16,-6-3 0-16,2-1 0 0,1-5 0 16,1 2 0-16,0-11 0 0,-3 4 0 0,0-12 0 0,1 1 0 15,1-7 0-15,1-1 0 0,-3-7 0 0,2-2 0 16,-7-23 0-16,4 5 0 0,-6-4 0 0,7-3 0 16,-9 2 0-16,1-1 0 0,-6-2 0 0,9-7 0 15,-13-1 0-15,-13-33 0 0,10 36 0 0,-10-37 0 16,10 34 0-16,-14-34 0 0,-4 2 0 0,17 36 0 15,1 3 0-15,2 4 0 0,4 7 0 0,8 19 0 16,-1-6 0-16,5 4 0 0,-2 5 0 0,3 3 0 16,-1 4 0-16,4 9 0 0,4 1 0 0,-4 4 0 0,7 5 0 15,2-3 0-15,-3 9 0 0,0-4 0 0,5 7 0 16,-1 0 0-16,-3 0 0 0,4 1 0 0,1 6 0 16,-5-9 0-16,5 9 0 0,0-5 0 15,0 5 0-15,0 0 0 0,0 0 0 0,0 0 0 0,0 0 0 16,11 27 0-16,-3-13 0 0,1 10 0 0,-3 2 0 15,8 3 0-15,0 7 0 0,-1-1 0 0,0 2 0 16,2 7 0-16,-3-6 0 0,2 2 0 0,0 2 0 16,0 2 0-16,-3-5 0 0,-1 9 0 0,4 5 0 0,-2 14 0 15,2 1 0-15,-5-16 0 0,4 17 0 16,4-1 0-16,-8-1 0 0,-2-13 0 0,6-1 0 16,1 16 0-16,-2 1 0 0,2-18 0 0,-5-4 0 15,2-1 0-15,-2 2 0 0,5-3 0 0,-4-2 0 0,4 3 0 16,0-6 0-16,-3 0 0 0,3 2 0 0,-4-4 0 15,-1 2 0-15,2-3 0 0,-2-3 0 0,-1-8 0 0,-2 2 0 16,-1-3 0-16,-2 1 0 0,3-2 0 16,-6 5 0-16,5-5 0 0,-5 0 0 0,0-1 0 0,0-2 0 15,1-4 0-15,1-3 0 0,1 2 0 0,-6-3 0 16,3-3 0-16,0 1 0 0,0-5 0 0,0 0 0 16,0 5 0-16,0-6 0 0,-2 1 0 0,2 0 0 15,-1 0 0 1,-1-1 0-16,-4 3 0 0,0-4 0 0,-2 4 0 0,-4-5 0 15,-2 1 0-15,-4 0 0 0,-2-1 0 0,-8 3 0 16,0-3 0-16,-2-1 0 0,-15 2 0 16,4 1 0-16,-5 1 0 0,-2-5 0 0,4 3 0 0,-4-3 0 15,2 1 0-15,-1 1 0 0,-1-4 0 0,7 0 0 16,-6 0 0-16,6 3 0 0,12 0 0 0,-13-3 0 16,9 4 0-16,5-4 0 0,-4 1 0 0,4-1 0 15,1 0 0-15,-3 0 0 0,4-4 0 0,6 0 0 16,0 1 0-16,0-1 0 0,5-1 0 0,-3-1 0 15,1-1 0-15,2 2 0 0,-2-2 0 0,7 1 0 16,-2-4 0-16,4 3 0 0,-2-2 0 0,2-5 0 16,0 3 0-16,2-7 0 0,-1 5 0 0,2-6 0 15,2 0 0-15,-8-5 0 0,3 2 0 0,1-1 0 16,1-2 0-16,0-2 0 0,1 2 0 0,-1 1 0 16,0-1 0-16,1 9 0 0,-4-6 0 0,4 8 0 15,-1 1 0-15,5 2 0 0,-4 4 0 0,2 0 0 16,-2-2 0-16,5 2 0 0,-3 5 0 0,3 2 0 15,0 0 0-15,0 0 0 0,0 0 0 0,0 0 0 0,-6 20 0 16,6-1 0-16,2-6 0 0,-1 3 0 0,5 8 0 16,-1 1 0-16,3-3 0 0,-4-3 0 15,4 5 0-15,1 1 0 0,-1 0 0 0,4 2 0 16,-4 0 0-16,5 2 0 0,0 3 0 0,1-5 0 0,-7-2 0 16,7 0 0-16,0 0 0 0,-2-1 0 0,-4 0 0 15,6-2 0-15,-4 3 0 0,-3-6 0 0,-4-2 0 16,3 0 0-16,-5-2 0 0,-1 0 0 0,-1 2 0 15,2-5 0-15,-2 2 0 0,-5-3 0 0,-4 3 0 16,-3-3 0-16,-7 5 0 0,-6-2 0 0,-14 0 0 16,-2-1 0-16,-5-2 0 0,-13 2 0 0,-17 1 0 15,-4 3 0-15,-2 0 0 0,1-6 0 0,-7 7 0 16,0-4 0-16,0 1 0 0,10 2 0 0,2-1 0 0,23-3 0 16,1-6 0-16,8 1 0 0,4 2 0 15,8-4 0-15,6-5 0 0,5 4 0 0,2-2 0 0,2 0 0 16,9-2 0-16,-4-1 0 0,6 0 0 0,7 0 0 15,-14-1 0-15,9-3 0 0,5 4 0 0,-7-7 0 16,5 1 0-16,2-2 0 0,-5-2 0 0,5 2 0 16,0-3 0-16,5-6 0 0,-5 2 0 0,0-3 0 15,-5-6 0-15,10 1 0 0,-10 2 0 0,5-8 0 16,-6 2 0-16,0-9 0 0,3 6 0 0,-9-9 0 16,0-1 0-16,4 0 0 0,-9-9 0 0,0 2 0 15,-4-20 0-15,-2 3 0 0,-11-11 0 0,3 4 0 16,1-8 0-16,-4-2 0 0,-14-33 0 0,14 39 0 15,2-3 0-15,1-4 0 0,1-1 0 0,1-1 0 16,-4-1 0-16,9 3 0 0,-2 2 0 0,4 1 0 16,4 4 0-16,-4 7 0 0,4 1 0 0,6 20 0 15,2-5 0-15,-2 6 0 0,-2 3 0 0,7 2 0 16,-6 0 0-16,3 1 0 0,-1 3 0 0,5 9 0 16,-3 5 0-16,4-1 0 0,-1 10 0 0,0-2 0 15,4 0 0-15,2 7 0 0,0 3 0 0,0 6 0 16,11 0-115-16,-11 0-545 0,23 18-576 0,-2 4-1339 15,12 12 592-15</inkml:trace>
  <inkml:trace contextRef="#ctx0" brushRef="#br0" timeOffset="16018">3041 4940 40 0,'0'10'328'0,"2"-2"20"0,-2-1 22 0,1 0 22 0,-1-2 3 0,0-5 8 16,3 8 10-16,-3-8 3 0,0 8-1 0,0-8 1 15,0 0 1-15,0 0-4 0,0 0-27 0,0 0-13 0,0 0-21 16,0 0-40-16,-6-34-19 0,0 7-27 0,2-10-20 15,-3-6-18-15,4-7-25 0,-1-25-21 0,-2 4-24 16,3-4-11-16,0-1-15 0,3 9-10 16,6-3-97-16,-2 20-25 0,2 6 0 0,4 2 0 0,2 6 0 15,-6 7 0-15,3 3 0 0,-1 3 0 0,1 5 0 16,-1 0 0-16,-2 6 0 0,2 2 0 0,-1 6 0 16,6 0 0-1,0 1 0-15,4 4 0 0,3 5 0 0,6 4 0 0,0 5 0 0,2 3 0 0,6 10 0 0,1 5 0 16,6 5 0-16,-7 0 0 0,2 0 0 0,-3-1 0 15,3 2 0-15,-3 4 0 0,0-3 0 0,-1 3 0 16,-1-3-287-16,-4-1-298 0,1 4-636 0,4-5-1321 16,3-2 586-16</inkml:trace>
  <inkml:trace contextRef="#ctx0" brushRef="#br0" timeOffset="16439">5999 4045 262 0,'0'5'403'16,"-2"-2"-1"-16,2-3 21 0,-3 6 25 0,3-6 10 16,0 0-13-16,0 0-19 0,0 0-18 0,0 0-20 15,-3-25-28-15,6 9-7 0,0-9-19 0,-1-3-30 0,5-14-12 16,1-4-31-16,1-2-9 0,-4-5-21 0,7-18-17 16,-7 17-14-16,4 3-16 0,2 1-13 0,-7 3-11 15,7 7-10-15,-3 1-5 0,-2 13-14 0,-2 3-2 0,-1 5-13 16,4 0-12-16,-12 9-67 0,11 3-37 0,-1-6 0 15,-2 7 0-15,3 3 0 0,6 4 0 16,7 3 0-16,-3 7 0 0,11 2 0 0,8 15 0 0,5 2 0 16,-5 5 0-16,3 3 0 0,5-2 0 0,6 15 0 0,-10-9 0 15,2 15-82-15,-15-14-239 0,2 3-71 0,0 21-79 16,-19-18-108-16,-5 1-479 0,1 17-1146 16,-14-18 507-16</inkml:trace>
  <inkml:trace contextRef="#ctx0" brushRef="#br0" timeOffset="17055">1269 5468 27 0,'-6'-8'370'0,"4"4"12"16,-4 1 17-16,3-3 19 0,3 6-2 0,-3-5 1 15,3 5-7-15,-8-11 1 0,8 11-20 0,0-3-14 0,0 3-23 16,0 0-17-16,-4-6-26 0,4 6-33 0,0 0-21 16,0 0-24-16,0 0-18 0,0 0-28 0,0 0-11 15,0 0-22-15,0 0-4 0,30 20 2 0,-16-9-15 16,2 10-12-16,3-3-6 0,9 9-10 0,1-2 7 16,2 9-6-16,-2 1-10 0,2 3-9 0,-4 1-10 15,4-3-5-15,-5 8-10 0,2-6 1 16,-1 2-9-16,0-5-16 0,-8 6-2 0,1-2-8 0,-6-1-32 15,-3-1 0-15,-6 1 0 0,-1 1 0 0,-8 4 0 16,-4-3 0-16,-7 5 0 0,-5-2 0 0,-11 3 0 16,-11 16 0-16,-7-5 0 0,-3 2 0 0,-5-7 0 15,-4-4 0-15,-2-5 0 0,-3-2 0 0,-3-8 0 16,15-14 0-16,-21 6 0 0,5-2 0 0,14-15 0 16,1-2 0-16,3-6 0 0,-3-1 0 0,1-11 0 15,6 1 0-15,1-6 0 0,1-1 0 0,7-4 0 16,-1 0 0-16,2-9 0 0,3 2 0 0,7-7 0 15,2-4 0-15,3-1 0 0,-1 0 0 0,8-3 0 16,4-5 0-16,4 4 0 0,2 0 0 0,0-2 0 16,4 5 0-16,-4 0 0 0,6 4 0 0,-3 4 0 15,0 6 0-15,2-3 0 0,-4 6 0 0,3-4 0 16,2 3-592-16,-6 2-112 0,0-2-446 0,2 2-1244 16,4 9 550-16</inkml:trace>
  <inkml:trace contextRef="#ctx0" brushRef="#br0" timeOffset="17327">224 5284 246 0,'1'-8'413'16,"-1"2"11"-16,0 1 3 0,0-2 6 0,0 7 0 15,0 0-10 1,0-7-26-16,0 7-20 0,0 0-31 0,3-3-33 0,-3 3-31 15,0 0-24-15,0 0-20 0,0 0-11 16,0 0-21-16,0 0-15 0,11 10-8 0,-5-3 0 16,-4-3-17-16,2-1-13 0,4 1-10 0,-2 0-16 15,-6 3-15-15,6-2-8 0,-1-2-9 0,-2 3-12 0,3-2-2 16,-6-4-43-16,9 3-30 0,-4 1-51 16,-5-4-78-16,8 3-89 0,-8 1-109 0,0-4-129 0,0 0-548 0,0 0-1077 0,0 0 478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7T10:30:22.292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97 0 5391 0,'0'5'156'15,"0"-5"-118"-15,0 0-13 0,0 0 7 0,0 0 53 0,0 0 30 0,0 0 16 16,0 0-9-16,0 0-2 0,0 0-10 0,0 0-10 16,0 0-11-16,0 0-4 0,0 0-13 0,0 0-5 15,0 0-11-15,0 0-4 0,-6 10-6 0,6-10-26 16,0 9-28-16,0-2-39 0,0 1-58 0,-6 2-64 15,4-3-71-15,-1 1-55 0,-6 8-71 0,-2-9-82 16,-6 0-425-16,0 4-945 0,-9-10 418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7T10:30:21.894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8231 1556 31 0,'0'0'205'0,"0"-8"-5"0,0 8 0 0,0-7 0 0,0 7-6 15,-1-7-5-15,1 7-11 0,-2-4-2 16,2 4-4-16,0 0-9 0,2-12-6 0,-2 12-8 16,0-6-3-16,0 6 2 0,0 0-4 0,-5-6-3 0,5 6 2 15,0 0-2-15,-1-6-8 0,1 6 1 0,0 0-1 16,0-9 2-16,0 9-4 0,-2-8-6 0,2 8 0 16,-3-7-12-16,3 7-4 0,-1-7 0 15,-1 0-4-15,0 3 1 0,2 4-5 0,-3-7-4 0,3 7 1 16,-1-11 0-16,1 11-2 0,-2-3 0 0,2 3-6 0,0 0 1 15,0 0-10-15,2-7-4 0,-2 7-5 0,0 0-5 16,0 0-7-16,0 0-1 0,-6-4-8 0,6 4-5 16,0 0-7-16,0 0-4 0,0 0 2 0,0 0-8 15,0 0 1-15,0 0-1 0,0 0-1 0,0 0-1 16,0 18 5-16,1-11-5 0,2 4-2 0,-1 0-4 16,-1-3 1-16,4 4 10 0,-3 2 5 0,-1 3-2 0,8 0 5 15,-7-1-6-15,1 0-3 0,1 2-3 0,1 0 3 16,-2 0-1-16,2 0-1 0,-2-3 0 0,6 9 1 15,-4-6 1-15,-1-3 1 0,1 2-4 0,-2-2-2 0,2 0 1 16,-2 1-2-16,1-2 0 0,-1 2 1 0,3-1-3 16,-1-3-1-16,1 2-2 0,-3-3-5 15,3-2 4-15,-4-2 3 0,4 11-11 0,-6-12-3 16,3 1 4-16,0 5 0 0,-3-6-1 0,0 1 0 0,0-1-5 16,-3 0 5-16,0 5-5 0,-3-7 1 0,4 6 5 15,-4-2 0-15,0 0-5 0,-2-1 0 0,-5 2 4 16,2-3 3-16,-3 1 0 0,2 2-5 15,-5-5 9-15,2 4 5 0,-1-1-4 0,-10 0 8 0,11-3 0 16,-5 2 1-16,0-1-2 0,0-3 3 0,0 2 2 16,-6 2-1-16,4-5-4 0,-5 0 3 0,7 3-7 15,0-2 7-15,3-1-6 0,-1-1 6 0,2 0-3 16,-2 4 2-16,2-4-9 0,4 0 12 0,-2 0-14 16,-1 3 0-16,3-3 1 0,-1 0-8 0,6 4-4 15,-6-4 1-15,0 0 0 0,5 2 4 0,8-2 5 16,-14 1-12-16,14-1 3 0,-20 0 0 0,20 0-2 15,-12 0 2-15,12 0-1 0,-14 0-6 0,14 0 17 16,-8-1-15-16,8 1 9 0,0 0 0 0,-13-2 8 16,13 2 17-16,0 0 10 0,0 0-13 0,-14-4 7 15,14 4-8-15,-6-3 5 0,6-4-9 0,-6 2-1 16,4-1-4-16,-4-1 3 0,3 0-3 0,-2-8-12 16,2 1-11-16,0 0 0 0,-3 1 0 0,3-3 0 15,1 0 0-15,-2-9 0 0,-2 4 0 0,4 3 0 16,-6-6 0-16,4 1 0 0,-2 6 0 0,3-1 0 15,-2-2 0-15,0 4 0 0,2-3 0 0,2 4 0 16,-4-1 0-16,1 0 0 0,1 2 0 0,-2 1 0 16,3-2 0-1,-2 5 0-15,2-2 0 0,1 2 0 0,-1 2 0 0,-2-2 0 16,4 3 0-16,-2-1 0 0,2 1 0 0,0 7 0 16,-3-11 0-16,1 7 0 0,2 4 0 0,-1-6 0 15,1 6 0-15,0 0 0 0,0 0 0 0,-2-8 0 16,2 8 0-16,0 0 0 0,0 0 0 0,0 0 0 15,0 0 0-15,0 0 0 0,0 0 0 0,0 0 0 16,0 0 0-16,0 0 0 0,0 0 0 0,3 19 0 0,-1-13 0 16,-2 5 0-16,3 0 0 0,-3-4 0 0,3 4 0 15,2 3 0-15,1 1 0 0,-3-4 0 0,2 6 0 16,-2-3 0-16,0 2 0 0,0-2 0 0,1-1 0 0,-1-1 0 16,0 6 0-16,-1-4 0 0,-2 0 0 0,2 2 0 15,-2-3 0-15,0 3 0 0,3-1 0 0,-2-5 0 16,-1 3 0-16,0-5 0 0,0 5 0 0,0-6 0 15,0 5 0-15,-1-2 0 0,1-3 0 0,-3 0 0 0,1 0 0 0,-3 1 0 16,4-1 0-16,-2 1 0 0,-2-1 0 0,-1-1 0 16,-2-2 0-16,-5 3 0 0,3 0 0 0,0-3 0 15,-6 1 0-15,-2-3 0 0,-2 3 0 0,0-3 0 16,-2-1 0-16,3-1 0 0,-1 3 0 0,-8 0 0 16,3 0 0-16,-5-1 0 0,4 1 0 0,-2-2 0 15,5 1 0-15,3-2 0 0,0 1 0 0,0 3 0 16,5-4 0-16,-4 0 0 0,-1 0 0 0,7 0 0 15,-3 2 0-15,4-2 0 0,-2 1 0 0,6-1 0 16,-4 0 0-16,5 3 0 0,-6-2 0 0,13-1 0 16,-14 0 0-16,14 0 0 0,-10 2 0 0,10-2 0 15,-13-2 0-15,13 2 0 0,0 0 0 0,-12-1 0 16,12 1 0-16,-6-6 0 0,3 2 0 0,3 4 0 16,-6-7 0-16,1 3 0 0,2 0 0 0,0-3 0 0,2 0 0 15,-4 3 0-15,2-3 0 0,-2 0 0 0,2 0 0 16,0-1 0-16,-1-2 0 0,-3-1 0 15,3 1 0-15,1 0 0 0,-2 2 0 0,0-3 0 16,4-1 0-16,-5-1 0 0,-2 1 0 0,7-2 0 0,-4 1 0 16,-1-5 0-16,3 3 0 0,-3-2 0 0,6 3 0 15,-6-3 0-15,-1 2 0 0,7-1 0 0,-3 4 0 16,-1-3 0-16,2 1 0 0,-2 3 0 0,4-2 0 16,-7 1 0-16,7 5 0 0,0 0 0 0,-1-2 0 15,-1 1 0-15,4 4 0 0,-4-6 0 0,2 10 0 16,-4-7 0-16,4 7 0 0,-2-5 0 0,2 5 0 15,0 0 0-15,0-9 0 0,0 9 0 0,-11-2 0 16,11 2 0-16,0 0 0 0,0 0 0 0,0 0 0 16,0 0 0-16,0 0 0 0,0 0 0 0,0 0 0 15,0 0 0-15,0 0 0 0,0 0 0 0,7 19 0 16,-1-12 0-16,-6 3 0 0,4-3 0 0,-2 4 0 16,-1 0 0-16,-1 0 0 0,5 3 0 0,-5 0 0 15,2 2 0-15,2-2 0 0,-2 2 0 0,-1-1 0 0,4 1 0 16,-5-2 0-16,1 2 0 0,-1-2 0 15,5 2 0-15,-2-1 0 0,0-3 0 0,-1 2 0 32,-1-1 0-32,-1 1 0 0,0 4 0 0,2-7 0 15,1-3 0-15,-3 3 0 0,0-4 0 0,0 6 0 0,-3-5 0 16,6 3 0-16,-6-1 0 0,3-5 0 0,0 2 0 16,-2 0 0-16,2 2 0 0,-1-4 0 0,-1-1 0 15,2-4 0-15,-3 10 0 0,3-4 0 0,0-6 0 16,0 0 0-16,-8 6 0 0,5 1 0 0,-1-4 0 15,-4 3 0-15,0-5 0 0,-2 3 0 0,0 2 0 0,0-1 0 16,-6-5 0-16,3 7 0 0,-6-1 0 0,-1 0 0 0,5-4 0 16,-5 4 0-16,-3-1 0 0,-5-3 0 0,1 2 0 15,-4-1 0-15,0 0 0 0,-1-1 0 0,-8 4 0 16,-1-2 0-16,-2 1 0 0,4 0 0 0,4-3 0 16,-6 5 0-16,-5-4 0 0,3 1 0 0,-3 2 0 15,-2-3 0-15,0 6 0 0,-1-2 0 0,0-5 0 16,-3 5 0-16,3-4 0 0,1 1 0 0,-4 2 0 15,6-3 0-15,0 4 0 0,0-2 0 0,5 2 0 0,1-1 0 16,11 1 0-16,1-3 0 0,-4-3 0 0,4 5 0 0,5-1 0 16,3-1 0-16,2-1 0 0,2-3 0 0,1 2 0 15,-2 2 0-15,3-3 0 0,-1 3 0 0,4-2 0 16,2-2 0-16,0 0 0 0,0 1 0 0,1 2 0 16,8-3 0-16,-14 1 0 0,14-1 0 0,0 0 0 0,-14 4 0 15,14-4 0-15,-12 2 0 0,12-2 0 16,-2 1 0-1,2-1 0-15,0 0 0 0,-12 3 0 0,12-3 0 16,0 0 0-16,0 0 0 0,0 0 0 0,0 0 0 16,-9 0 0-16,9 0 0 0,0 0 0 0,0 0 0 0,0 0 0 15,0 0 0-15,0 0 0 0,0 0 0 0,0 0 0 16,0 0 0-16,0 0 0 0,0 0 0 0,0 0 0 16,0 0 0-16,0 0 0 0,0 0 0 0,-12-4 0 15,12 4 0-15,0 0 0 0,0 0 0 0,0 0 0 0,0 0 0 16,0 0 0-16,0 0 0 0,0 0 0 0,0 0 0 15,0 0 0-15,0 0 0 0,0 0 0 0,0 0 0 16,0 0 0-16,0 0 0 0,0 0 0 0,0 0 0 16,0 0 0-16,0 0 0 0,0 0-4 0,0 0-2 0,0 0-5 15,0 0 9-15,0 0 0 0,0 0-2 0,0 0 7 16,0 0-2-16,0 0-1 0,0 0-3 0,0 0-8 16,0 0 13-16,0 0-6 0,0 0 5 0,0 0-4 15,0 0 1-15,0 0-10 0,0 0 9 0,0 0 0 16,0 0 8-16,0 0-7 0,0 0-8 0,0 0 6 15,0 0 5-15,0 0-1 0,0 0 2 0,0 0-8 16,0 0 5-16,0 0-1 0,0 0-5 0,0 0 1 16,0 0 0-16,0 0-1 0,0 0 2 0,0 0-8 15,0 0 4-15,-6-6 1 0,6 6-4 0,0 0 7 16,0 0 2-16,0 0-3 0,-7-1 14 0,7 1-11 16,0 0-4-16,0 0 4 0,0-7 2 0,0 7 2 15,0 0-9-15,0 0 8 0,-1-6-6 0,1 6 5 0,-3-7-4 16,3 7 3-16,-3-9-3 0,3 2-5 0,-2 0 5 15,-2 0 2-15,2-3 1 0,2 0 7 0,-6-3-3 0,6 3-2 16,-3-5 0-16,-2-3-5 0,2 3 9 0,0-2-4 16,0 5-2-16,-3-8 0 0,1 1 2 0,2 2-3 15,0-5 2-15,-4 0 0 0,3 5 4 16,1-4-4-16,-3 5 2 0,2-2 6 0,1 1-6 0,-4 2-4 31,4 2 3-31,-1-1 0 0,1 3 0 0,4 3 4 16,-5-3 3-16,1 5 1 0,-1 1-4 0,4 5-3 15,0-9 11-15,0 9-15 0,-1-7 3 0,1 7-9 0,0 0 4 16,-3-4-1-16,3 4 1 0,0 0 0 16,0 0 5-16,1 19 1 0,1-11-4 0,-2 3-1 15,0 0 4-15,1 3-1 0,3-1 1 0,-1 3-3 16,1-2 1-16,1 0-1 0,-2 2 4 0,1-1-4 0,0 1 2 16,0 0 13-16,2-2-18 0,0 3 9 0,-2 2 4 15,0-6-7-15,2 1 1 0,-3 3 9 16,2-8-9-16,-2 4-6 0,0-1 0 0,-3 1 7 15,-3-2-13-15,3 3 15 0,-8 2 3 0,2-2-10 0,-8 1 11 16,-3 3-1-16,-2 0-1 0,-3-1-3 0,-6-1 4 16,-5 4 0-16,-7-1-5 0,0 3 0 0,-2-5 2 15,-1 1-1-15,-3-3-7 0,2 1 10 0,2-4-4 16,1 2-1-16,0-1 0 0,11-4 0 0,0-2 6 16,1 1-5-16,1-1 1 0,8 0 3 0,3-7-5 15,-3 3 1-15,6 0 3 0,-2-2 1 0,5-1 2 16,-2 0-6-16,1-2 1 0,-2-5-2 0,1-3 7 15,-1 0-5-15,2 0-2 0,-4-10 0 0,2 4 5 0,2 2-6 16,-2-9 3-16,0-1 0 0,7 2 9 0,-5 0-16 16,-1-5 4-16,-1 4 0 0,7 1-3 0,-10 1 6 0,3-1 0 0,0 8-3 15,2 1-2-15,-8-3 6 0,0 1-9 16,-3 2 3-16,0 2 4 0,-6 0 0 0,0 2-3 16,-4 0-5-16,1 5 1 0,3 0 1 0,1 2-2 15,-4-2-2-15,5 2 9 0,5 1-10 0,-1-3 8 0,5 3 5 16,5-2 4-16,3 3-4 0,0-1-2 0,6-5 2 15,-5-1-3 1,6 3-4-16,-2-4 10 0,3 1-9 0,4-7 20 0,0 0-22 0,8-1-1 0,3-9 0 0,2 5-1 16,5-4 2-16,0 4-11 0,3-2 4 0,8-2-1 15,2-2 4-15,-8 7-2 0,2 4 2 0,6 1 2 16,-12 1-5-16,10 5-1 0,-4 0 2 0,-7 2-1 16,5 5 3-1,-5 1-1-15,6 8-1 0,-6-2 2 0,3 6-2 16,-3 1 0-16,1-1 7 0,-8 4-1 0,7 3 5 15,0 0-5-15,-5 5 9 0,3-2-19 0,-4-2 14 0,-6 4-2 16,6-2 5-16,-8-2-7 0,-2 4 8 0,-4 1-1 0,-4-8-1 16,-2 9 2-16,-11 9 4 0,-8-6-5 0,-1 4-1 15,-3 0 0-15,-5-4 7 0,-6 4-6 0,-4-1 3 16,-1-4-3-16,-4 0 6 0,0-4-4 0,-17 13-3 16,15-15 10-16,1-2-6 0,1-3-7 0,1 0 5 15,-1 2-3-15,-3-8 3 0,4 1 0 0,-1-1-3 16,3-5 7-16,5-2-4 0,7-4 4 0,5-2 6 15,-11-4-3-15,11 4 3 0,3-7 1 0,-2-2 4 0,2-4-3 16,-2 2 2-16,8-7 8 0,-9-13 0 0,9 10-15 16,-1-12-11-16,-1-4 0 0,4-4 0 0,4-5 0 15,5-3 0-15,-5 0 0 0,9-1 0 0,-1-1 0 16,12-21 0-16,-4 5 0 0,1 17 0 0,0-21 0 16,3 4 0-16,2-2 0 0,-2 21 0 0,6-19 0 0,-10 22 0 15,4-2 0-15,2 0 0 0,-4 2 0 0,4 1 0 16,-5-2 0-16,3 7 0 0,-1 4 0 0,-5 7 0 15,0 1 0-15,-2-5 0 0,-1 10 0 0,0-2 0 32,-2 2 0-32,-2 0 0 0,2 6 0 0,-4 3 0 15,-2-2 0-15,-4 2 0 0,1 3 0 0,-9 1 0 0,-8 0 0 16,4 5 0-16,-13 5 0 0,-2 4 0 0,-1 3 0 16,-3 7 0-16,-1 2 0 0,-2 4 0 15,-5 5 0-15,-15 7 0 0,0 7 0 0,1 3 0 0,1-3 0 16,-2 5 0-16,6-1 0 0,0 3 0 0,5 7 0 15,15-16 0-15,-11 13 0 0,14-13 0 0,3 2 0 16,3 1 0-16,8-2 0 0,2-5 0 16,7 0 0-16,5-6 0 0,2-2 0 0,4-2 0 0,6-4 0 15,6-1 0-15,4-2 0 0,3 0 0 0,9-5 0 16,6 3 0-16,-1-8 0 0,19-1 0 0,3-5 0 16,10-5 0-16,16-1 0 0,0-12 0 0,2-1 0 15,4-6-9-15,0 0-50 0,-2 0-36 0,-4 0-49 16,3 2-58-16,-9-1-63 0,5-1-70 0,-19 13-71 15,-1-4-70-15,4 7-79 0,-4-1-387 0,-2 6-1019 0,-3 4 452 16</inkml:trace>
  <inkml:trace contextRef="#ctx0" brushRef="#br0" timeOffset="842">1494 1251 312 0,'-12'0'379'0,"12"0"17"15,-9-3 6-15,9 3-5 0,0 0-24 0,-9-6-20 16,6 3-15-16,3 3-15 0,-2-6-18 0,2 6-19 15,0-11-22-15,5 3-28 0,-1 1-25 16,9-9-19-16,7 3-16 0,18-16-15 0,6 2-16 0,24-12-12 16,4-3-15-16,12-1-12 0,41-13-10 0,-38 19-8 15,38-15-10-15,-38 20-9 0,-4-1-12 0,0 3-35 16,-5 3-39-16,-1 2-50 0,-28 8-61 16,3 4-66-16,-11 2-67 0,-8 9-68 0,-15 2-68 0,-7 2-374 15,-8 4-834-15,-8 6 368 0</inkml:trace>
  <inkml:trace contextRef="#ctx0" brushRef="#br0" timeOffset="1452">360 1475 166 0,'2'-18'396'0,"2"-2"22"0,-4 8 3 0,2-5-6 0,-2 2 1 15,0 2-5-15,0 2-11 0,-6-3-11 0,10 8-8 16,-8-1-20-16,4 0-8 0,0 1-21 0,0 6-28 16,0-11-13-16,0 11-29 0,-6-4-26 0,6 4-23 15,0 0-23-15,6-6-21 0,-6 6-16 0,0 0-13 16,0 0-15-16,0 0-12 0,0 0-20 0,4 31 1 16,-2-9-1-16,6 4 2 0,-2 17 8 0,1 1 3 15,0 3 1-15,5 5 6 0,-4 2-7 0,4 15-11 16,-3-1 5-16,-1-13-69 0,2 19-31 0,-3-2 0 15,2 0 0-15,-2 2 0 0,6-3 0 0,-3-1 0 16,-2-2 0-16,0-14 0 0,1 15 0 0,3-19 0 16,-1 3 0-16,-3-2 0 0,-1-4 0 0,0-4 0 15,2-4 0-15,-5-10 0 0,2-4 0 0,-1-7 0 16,-2-1 0-16,0-2 0 0,-3-2 0 0,0-4-153 0,3-7-254 16,-3-2-93-16,0 0-101 0,-23-20-488 0,9-3-1179 15,-4-16 522-15</inkml:trace>
  <inkml:trace contextRef="#ctx0" brushRef="#br0" timeOffset="1848">328 22 73 0,'5'-7'371'15,"-5"7"-13"-15,0 0-16 0,0 0-11 0,-19-7-21 16,5 2-15-16,4 2-21 0,-7 6-6 0,-3-2-15 16,-8 4-20-16,1 1-19 0,1 5-20 15,-4-2-15-15,1 3-17 0,2-1-13 0,2 1-39 0,5-5-19 16,6 1-2-16,0-2-1 0,7 4-18 0,1-3-2 15,6 1 2-15,1 2-2 0,5-3-4 0,8 1-1 16,11 3-4-16,4-5-3 0,9 5-6 0,4-1-7 16,2-2 0-16,2-1-4 0,-4 1-2 0,4 3-6 15,-3-1-1-15,-5 4-5 0,-12-6-4 0,-1 8-7 16,-1-3 4-16,-8 5-13 0,-9-1-32 0,-4 7-33 16,-9 5-56-16,-15 10-51 0,-16 2-58 0,-20 16-56 15,-15-7-50-15,-3 5-345 0,-34 17-731 0,26-19 324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7T10:30:25.694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6392 1249 270 0,'0'-15'397'0,"-2"-2"14"16,4 6-9-16,-4 1-13 0,0-2-18 0,-1 5-14 15,2 0-11-15,-1 2-19 0,2 5-23 0,-1-9-27 16,1 9-28-16,0 0-24 0,0-5-20 0,0 5-3 0,0 0-6 16,0 0-8-16,0 0-15 0,9 22-6 0,-4-11 0 15,-1 1-4-15,7 5-11 0,-5-2-15 0,3 3-7 16,5 7-5-16,0-4 0 0,0 4-4 15,0 0 1-15,9 8-22 0,-8-8-5 0,-1 3-6 0,1 4-9 16,-9-3-7-16,2-4-7 0,3 4-3 0,-2-4 0 16,-3 0-5-16,2-3-4 0,-1 0 3 0,-2-4-5 15,1 5-7-15,0-7-6 0,-4 2-7 0,-1-2-1 16,-1 4-3-16,0-2-3 0,-3 0 4 0,-1-3 10 16,-4 2-14-16,-4 2-2 0,-2-1 5 0,0-2 3 15,-6 3-3-15,0 0 8 0,-9 6 7 0,-9-4-6 16,2 4 9-16,-1-5 2 0,-9 0-18 0,-1 3-30 15,-2-3 0-15,-10-3 0 0,4 1 0 0,-20 5 0 16,-2 1 0-16,-4-1 0 0,1-2 0 0,0 3 0 16,-1-3 0-16,0-3 0 0,-11 3 0 0,16-5 0 15,4 2 0-15,14-8 0 0,9 2 0 0,-5-3 0 16,10-1 0-16,-1 0 0 0,13-6 0 0,3 3 0 16,1-5 0-16,8 0 0 0,6-4 0 0,1 2 0 15,-3-4 0-15,2-1 0 0,2 1 0 0,0-6 0 16,4-3 0-16,2 4 0 0,-2-3 0 0,2-10 0 15,6-1 0-15,-3-3 0 0,3-9 0 0,0-1 0 16,3-3 0-16,-3-7 0 0,6 2 0 0,-4-7 0 16,2 6 0-16,-2-3 0 0,4 5 0 0,-6 5 0 0,8-2 0 0,-4 4 0 31,-2 11 0-31,-2-1 0 0,0 6 0 0,6 4 0 16,-6 4 0-16,2 4 0 0,-2 0 0 0,0 2 0 15,0-2 0-15,0 3 0 0,4 3 0 0,-4 4 0 0,0 0 0 16,0 0 0-16,0 0 0 0,0 0 0 0,6 29 0 15,-4-11 0-15,-2 7 0 0,0 0 0 0,6 2 0 16,-4 0 0-16,2 1 0 0,-2 1 0 0,-4 1 0 16,4-3 0-16,-2 3 0 0,-2-3 0 0,-2 0 0 0,4 4 0 0,-2-1 0 0,-4-3 0 15,-2 3 0-15,-4-3 0 0,0 0 0 0,2 1 0 16,-10-3 0-16,5 0 0 0,-2-2 0 0,-1-1 0 16,-2-1 0-16,-5-4 0 0,5 1 0 0,0-4 0 15,-3-2 0-15,-3-2 0 0,6-3 0 0,4-1 0 16,-11-1 0-1,7 1 0-15,1-4 0 0,-1-2 0 0,0 0 0 16,0-2 0-16,0 0 0 0,3-2 0 0,0-1 0 0,2-2 0 0,-1 0 0 0,4-2 0 0,0 0 0 16,3-4 0-16,-2 1 0 0,2-4 0 0,-1-2 0 31,0-4 0-31,2 0 0 0,-3 0 0 0,2-3 0 0,3 0 0 0,3-4 0 0,-8 3 0 0,5-1 0 16,-2 2 0-16,2-4 0 0,-2 1 0 0,2 3 0 31,-1-1 0-31,0 1 0 0,1 0 0 0,-1 0 0 15,1 6 0-15,-2 1 0 0,8 0 0 0,-6 4 0 0,4 3 0 0,-4 2 0 0,6 2 0 16,0 0 0-16,-3-3 0 0,0 4 0 0,3 2 0 16,-3-1 0-16,3 5 0 0,0 0 0 0,0-9 0 15,0 9 0-15,0 0 0 0,0 0 0 0,0 0 0 16,0 0 0-16,0 0 0 0,6 21 0 0,-3-17 0 16,5 5 0-16,-5 0 0 0,1 3 0 0,3-1 0 15,-1-2 0-15,0 2 0 0,-5 3 0 0,5-3 0 16,1 3 0-16,-6-1 0 0,5 4 0 0,-6-4 0 15,5 1 0-15,-5-1 0 0,-5 4 0 0,5-3 0 16,-1 0 0-16,-5 1 0 0,-1 0 0 0,1-1 0 0,-1 4 0 16,-7 0 0-16,0 2 0 0,-4-1 0 0,4-2 0 15,-3-5 0-15,-3 9 0 0,6-8 0 0,-10 3 0 16,2 0 0-16,1-2 0 0,1 2 0 0,-3-1 0 16,-2-3 0-16,-3-2 0 0,7 1 0 0,-4 0 0 15,7-4 0-15,1-1 0 0,3-1 0 0,1 1 0 31,-4-3 0-31,3 2 0 0,2-2 0 0,-5 0 0 16,7-2 0-16,1-1 0 0,-1 0 0 0,10 0 0 0,-17-5 0 16,7 3 0-16,1-5 0 0,2 0 0 0,-1-1 0 15,-3-2 0-15,2-2 0 0,1-1 0 0,2 1 0 16,-5-2 0-16,8 1 0 0,-7-2 0 0,3 3 0 16,4-2 0-16,-3 3 0 0,0-5 0 0,0 3 0 15,0-1 0-15,-2-4 0 0,2 6 0 0,-2-3 0 16,2 2 0-16,0-4 0 0,-2 3 0 0,5-4 0 15,-1 4 0-15,-2-4 0 0,-1 5 0 0,4-4 0 16,-1 6 0-16,1-5 0 0,0 8 0 0,0 0 0 16,-2-2 0-16,3 2 0 0,-1 1 0 0,2-2 0 0,-2 7 0 15,3 2 0-15,0-11 0 0,-3 5 0 0,3 6 0 16,-2-7 0-16,2 7 0 0,-4-1 0 0,4 1 0 16,0 0 0-16,0 0 0 0,0 0 0 0,-2-7 0 15,2 7 0-15,0 0 0 0,0 0 0 0,0 0 0 16,0 0 0-16,0 0 0 0,0 0 0 0,0 0 0 15,-6-7 0-15,6 7 0 0,0 0 0 0,0 0 0 0,0 0 0 16,0 0 0-16,0 0 0 0,0 0 0 0,0 0 0 16,0 0 0-16,0 0 0 0,0 0 0 15,0 0 0-15,0 0 0 0,0 0 0 0,0 0 0 16,-11 14 0-16,11-14 0 0,0 0 0 0,0 0 0 0,-6 0 0 16,6 0 0-16,0 0 0 0,0 0 0 0,-5 5 0 15,5-5 0-15,0 0 0 0,-3 3 0 16,3-3 0-16,0 0 0 0,0 0 0 0,0 0 0 15,-4 10 0-15,4-10 0 0,0 3 0 0,0-3 0 0,0 6 0 16,-2 3 0-16,2-9 0 0,2 9 0 0,-4-3 0 16,2 0 0-16,2 1 0 0,-2 0 0 0,1-2 0 15,2 2 0-15,-1-1 0 0,-1-1 0 0,1 2 0 16,-2-3 0-16,6 3 0 0,-6 2 0 0,3-1 0 16,0-3 0-16,2 4 0 0,-2-4 0 0,0 6 0 15,0-2 0-15,-1 0 0 0,1 1 0 0,-3-3 0 16,1 4 0-16,1 2 0 0,1-4 0 0,-3 1 0 15,3 0 0-15,-3-3 0 0,0 4 0 0,0-4 0 0,0 5 0 16,0-5 0-16,0 4 0 0,0 3 0 0,-3-3 0 16,-2 3 0-16,4-7 0 0,-4 2 0 0,5 2 0 15,-3-2 0-15,0-1 0 0,-3 0 0 0,4-3 0 16,-1 4 0-16,0 2 0 0,3-8 0 0,-6 4 0 16,3-1 0-16,1 1 0 0,-2-3 0 0,-1 0 0 15,-1 3 0-15,3 0 0 0,-5 0 0 0,-3-3 0 16,4 0 0-16,-2 3 0 0,-4-1 0 0,-1-1 0 15,-4-1 0-15,3-2 0 0,-5 6 0 0,-6-1 0 16,4-3 0-16,-4 0 0 0,-1 2 0 0,-1 1 0 16,-6-4 0-16,3 1 0 0,-1-1 0 0,-9 5 0 15,-1 0 0-15,2-4 0 0,-1 3 0 0,-2 2 0 0,-1-4 0 16,2 2 0-16,-4 1 0 0,8-1 0 0,5-4 0 16,0 1 0-16,7 2 0 0,4-1 0 15,2-3 0-15,0-1 0 0,3 3 0 0,0-1 0 0,10-3 0 16,-5 2 0-16,4 0 0 0,0-2 0 0,8 0 0 15,-12 4 0-15,12-4 0 0,-9 0 0 0,9 0 0 16,0 0 0-16,0 0-67 0,0 0-180 0,0 0-67 16,6-15-65-16,0 12-62 0,2-3-76 15,1-1-89-15,8-3-331 0,0 0-1015 0,-4 0 449 0</inkml:trace>
  <inkml:trace contextRef="#ctx0" brushRef="#br0" timeOffset="3110">5531 215 269 0,'-8'-14'380'0,"-4"-1"-2"15,4 3 8-15,-4 3-6 0,4-2-3 0,-4 3-8 16,4 1-5-16,-1 1-12 0,1 2-21 0,2-1-26 0,-2 3-26 16,2-2-30-16,6 4-25 0,-7-4-22 15,7 4-16-15,0 0-24 0,0 0-15 0,-11 8-17 16,11-8-11-16,6 17-13 0,-1-6-6 0,-2 0-11 0,4 2-7 0,-1 3-9 15,1-5-28-15,2 3-36 0,3-1-41 0,-6-1-57 16,8-1-67-16,0-1-71 0,0-2-65 16,-1-1-83-16,7-4-97 0,0-1-270 0,8-4-803 15,-3-5 354-15</inkml:trace>
  <inkml:trace contextRef="#ctx0" brushRef="#br0" timeOffset="3275">6055 0 124 0,'0'0'259'0,"2"6"5"0,-2-2 6 0,0-4 2 16,3 14 6-16,-1-7-22 16,-1 2-17-16,4 5-17 0,1 6-9 0,5-2-26 15,-1 4-15-15,1 0-23 0,4 3-13 0,4 10-8 16,4-5-55-16,-6 3-61 0,-3 5-82 0,-7-4-95 16,-1 7-100-16,-7-1-194 0,-7-5-498 0,-12 2 220 15</inkml:trace>
  <inkml:trace contextRef="#ctx0" brushRef="#br0" timeOffset="4040">2696 2297 163 0,'0'0'307'0,"0"0"-3"0,0 0-6 0,0 0-7 0,0 0-5 16,0 0-8-16,0 0-13 0,0 0 3 0,0 0-20 16,0 0-12-16,0 0-13 0,-24 10-14 0,16-6-7 15,-6 0-10-15,6 2-5 0,-5 0-5 0,-6-1-29 16,5 2-1-1,-6-2 0-15,5-1 3 0,3 2 0 0,-5-1 4 16,0-2 6-16,0 1-4 0,0-4 2 0,2 0 3 16,-2 3 1-16,0-3-4 0,3-3-4 0,1 3 7 15,-1-2 8-15,6-3-2 0,-6 0 14 0,2-3-17 16,-2-4 16-16,7-3-5 0,-6-10-11 0,-1-12-1 16,2-8-13-16,3-9-7 0,3-13-38 0,0-4-110 15,-2-3 0-15,5-6 0 0,-3-9 0 0,1-1 0 16,-7-35 0-16,4 35 0 0,-6-29 0 0,2 32 0 15,-5-2 0-15,-4-33 0 0,1 39 0 0,-2 5 0 16,2-1 0-16,-6 1 0 0,0 5 0 0,-1 1 0 16,-1 4 0-16,2 18 0 0,-2-12 0 0,8 15 0 0,3 1 0 15,-3 1 0-15,4 7 0 0,0 3 0 16,4 10 0-16,1-1 0 0,0 5 0 0,4 6 0 16,1 0 0-16,0 5 0 0,2 4-372 0,-2 2-79 15,6 4-33-15,-17 23-60 0,2 8-72 0,0 8-338 0,-5 7-1034 16,-12 15 457-16</inkml:trace>
  <inkml:trace contextRef="#ctx0" brushRef="#br0" timeOffset="4557">801 1454 234 0,'-8'-25'362'0,"2"3"-19"0,-2 5 5 0,1 2-7 16,-6 0-15-16,0 3-21 0,-7-2-19 0,-8 8-19 16,0 0-24-16,-4 5-5 0,-9 8-17 0,-2 5-20 15,-3 5-10-15,1 6-19 0,-1 7-13 0,3 4-6 16,0 2-19-16,8 9-11 0,6-5-7 0,4 5-13 16,5-2-9-16,11 2-6 15,5-1-12-15,13-2-7 0,5-2-6 0,10-4-3 0,13 0-9 16,11-5-1-16,22 6-3 0,10-12-7 0,3-5-3 15,1-1-1-15,4-8 1 0,-12-5-8 0,-17-1-2 16,-6-4-3-16,-5-1-4 0,-3 2-3 0,-13-2 1 16,-5-2 2-16,-7 1-3 0,-6 1-4 0,-2-2 2 15,-4 2-3-15,0-3-1 0,-8 3-3 0,0 0 3 16,0 0-1-16,-25 6 5 0,7 0 2 0,-13 7 1 16,-10 6 15-16,-7 6 12 0,-21 9 9 0,0 7-1 15,0 3 1-15,-3 5-4 0,1 6 8 0,-21 30-3 16,26-22 0-16,-20 29 2 0,26-24-4 0,8 7-3 15,-5-2-6-15,-13 28 1 0,30-22-3 0,5 0 2 16,8 7-5-16,6-7 2 0,3-3-1 0,8 1-2 16,12-4-1-16,4-5 1 0,2-14 12 0,6-3 1 0,12-1 5 15,7-5-5-15,1-5-4 0,26 4 0 16,1-4-2-16,10-12-4 0,10-1-6 0,8-11-5 16,46-4 1-16,-38-12-9 0,46-1-41 0,-48-6-43 15,48-8-76-15,-5 1-83 0,-42 0-92 0,4 7-125 0,40-3-135 16,-45 11-375-16,-1 8-1026 0,-2-6 455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7T10:30:34.644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0 227 288 0,'18'8'316'0,"5"0"-9"0,-3-3-13 0,0-3-18 0,-1 0-28 15,-4-5-24-15,5-3-20 0,0-2-22 0,0-4-24 16,-3-5-43-16,0-5-53 0,-5 0-72 0,-8-3-83 15,-1-2-97-15,-10-10-208 0,-5-1-429 16,-8 3 191-16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7T10:30:34.463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5348 552 81 0,'0'0'252'0,"0"0"-3"0,3-6-4 16,-3 6-10-16,0-7 1 0,0 7-8 0,0 0 2 15,-3-7-4-15,3 7-4 0,3-4-6 0,-3 4-18 16,-3-10 15-16,3 10-15 0,-3-8-6 0,0 2-4 15,1 4-7-15,2 2-1 0,-3-10-18 0,0 4 6 16,1-2-14-16,1 4-4 0,1 4 0 0,-5-10-5 16,5 10-5-16,-4-7-13 0,4 7-9 0,0 0-19 15,-3-3-9-15,3 3-11 0,0 0-12 0,0 0-8 16,0 0-3-16,-2 17-7 0,2-9-2 0,2 8-4 16,-2 2-5-16,1-2 0 0,-1 7 0 0,6 2-2 15,-1 0 0-15,1 2 4 0,-1 1 15 0,1-3-8 0,4 13-5 16,-2-4-1-16,0-4 0 0,1 4-6 0,3 3-4 31,-1-8 0-31,-3-5-8 0,1 5 2 0,-1-3-4 16,-2-1-1-16,0-5-1 0,1 4-4 0,-3-6 2 15,-8-2-6-15,4 2 3 0,-6 0-3 0,2 0 2 0,-9 7-2 16,-2-10-1-16,-5 3 1 0,-3-1 2 0,-1 1-2 16,-4-3-2-16,0-4-2 0,2-1 3 0,-6 1 0 15,4-8-3-15,1 1 9 0,-5-4-6 0,-2-3 6 16,6 2 3-16,1-8 8 0,-1 1 8 0,2-3 5 15,1-4-2-15,1-5-5 0,2 5 7 0,2-6-5 16,0-5 2-16,5 3 1 0,-3 0 0 0,7-3-3 16,-3 0-5-16,3 1-1 0,-1 0 17 0,1-2-5 15,1 1-4-15,-3-2-3 0,6 9 5 0,-3-3 0 16,4 3 4-16,2 3-11 0,-3-1-1 0,4 3 2 16,2-1-1-16,-4 7-1 0,4-3-2 0,-2 4-7 15,0 4 0-15,1-3-5 0,2-3 6 0,0 9-13 16,0 0-6-16,0 0-1 0,0 0-7 0,0 0 9 0,0 0 0 15,0 22-3-15,-3-10 1 0,6 4-6 16,-3 3 15-16,2 5-13 0,-1 1 4 0,1-2-1 0,-4-1 2 16,2 3-6-16,0 0 9 0,0 2-7 15,-1-3 8-15,-1 0-5 0,-3-5 0 0,4 1-1 0,-4-2 2 16,-1 0-4-16,-1-2 1 0,0 0 0 0,-2-5 3 16,-3 5 2-16,0-6-6 0,-5 4 4 0,-2-6 3 15,-2-1 2-15,-5 2-10 0,4-7 4 0,-4-4-2 16,-1-1 2-16,0-7 5 0,0 5-4 0,2-5-3 0,-1-7-1 15,5-6 0-15,-4 5 6 0,5-7-8 0,3 6 4 16,0-5-3-16,4 5-1 0,3 4 4 0,0-2-1 16,2 4 1-16,2 1-3 0,0 4 3 15,4-4 3-15,-4 4-5 0,6 3-4 0,-6 0 1 0,6 5 4 0,-2-8-8 16,2 8 2-16,-3-7-2 0,3 7 11 16,0 0-10-16,0 0-3 0,0 0 5 0,0 0-2 15,-3 21 3-15,2-9-4 0,-4-2 6 0,4 1-2 16,-6 6-2-16,1-2 4 0,-1 3-1 0,-7 5 5 0,-3-3-5 15,-6 10 0-15,-6-2-2 0,0 2 4 0,-2-2 0 16,-4-1-1-16,-2 0-2 0,-8-2 6 0,-1 0-5 16,3-2-2-16,-6 2 15 0,2 0-12 15,-1-2 0-15,-1-3 5 0,4 1-7 0,2-4 0 0,-3 1 2 16,5-8 1-16,12 2-2 0,1-1-1 0,2-4 0 16,0 0 0-16,6-1-5 0,-1-2 1 0,-6-1 0 15,14-3 2-15,-3 4-3 0,3-4 4 0,0-4 8 16,-1 4-8-16,2-2 1 0,4-3-11 0,-5-5 2 15,-1 2 8-15,8 1-1 0,-8-5-1 0,6-1 2 16,-1-1 1-16,4-3 3 0,-2 2-3 0,2 0 0 16,2-3-2-16,-3 0 2 0,4 3-2 0,-1-2 1 15,2 6 5-15,1 0-3 0,-2 1 1 0,1 2-2 0,1 0-4 16,-3 1 9-16,1 0-3 0,4 1 1 0,-4 2-1 16,2 4 0-16,-1-8-1 0,1 8-5 0,0 0 2 15,-3-7 0-15,3 7 1 0,0 0-2 16,0 0 3-16,0 0-4 0,0 0-3 0,-14 12 8 0,8-2-3 15,-2-3-1-15,0 3 2 0,-4 2 9 0,-3 9-3 16,-5-4-4 0,-2 5 3-16,-10 4-2 0,4 3-4 15,-5-4 31-15,-3 0-6 0,-4 4 1 0,2-3 0 16,-7 1-1-16,4-4-6 0,-2 1 1 0,-1-5 1 0,2 5-4 16,-2-1-5-16,4-9 0 0,1 3 4 0,10-7-3 15,2-1 3-15,-6-2-8 0,13-5 6 0,0-2 4 16,5-2-4-16,-5-3-3 0,0-3-2 0,0-8 3 15,6-3-2-15,-2-5 3 0,2-4 0 0,3-11-6 0,-3 1-3 16,2-5 3-16,3-2 1 0,1 1-2 0,-3 0 1 16,7 5-4-16,-5 2 8 0,-1 9-7 0,3 0 5 15,-4 4-2-15,3-1 3 0,-4 3-4 0,1 1-1 16,0 6-3-16,2-2 3 0,-1 2 0 0,0 3 0 0,-2-2-3 16,6 5-1-16,-2 1 5 0,2 1-13 0,0-2 12 15,4 6 0-15,-4-4 1 0,6 7-4 0,-1-11-12 16,2 4 11-16,7 1 1 0,3-6 2 0,4 5-5 15,11-4-9-15,6 4 11 0,-1 0-5 0,10-1 3 0,1 5-1 16,-11 3-6 0,7 3 5-16,-6 5 3 0,2-1 0 0,-6 4-1 15,4 3 6-15,-6 4-8 0,-2 1 0 0,1 0 7 16,-8 0-7-16,-3 6 1 0,-4 0 0 0,-3 2 4 0,-7 4 2 16,-8 9-1-16,-9-1-4 0,-6-1 2 0,-3-1 5 15,-9 1-3-15,-19 10 0 0,-6-1 7 0,12-15-8 16,-13 6-10-16,12-11 15 0,-2-2 2 0,-1 4 0 15,-18-3-2-15,19-5-2 0,3-8 1 0,-2 3 3 16,1-3 1-16,-2-5-3 0,3-2-1 0,1-5-2 16,8-4 7-16,9-2-1 0,2-5-1 0,5 0-1 15,-5-9-13-15,9-5 11 0,-3-8 4 0,4-5 1 16,5-6 0-16,7-4-1 0,3-3-3 0,-1 0-2 16,8-2 8-16,2 2 1 0,-3 1-16 0,4 2 11 15,-1 0-6-15,-5-8 1 0,5 5 0 0,-4 1 7 16,-4 3-15-16,1-1 14 0,-4 7-3 0,-1-2 3 15,-2 17 1-15,1-5-7 0,-6 5 2 0,0 4-2 16,-1-1 3-16,-8 1-5 0,2 6 0 0,-3 1-2 16,-1 2 2-16,-4 2 4 0,-1 6-5 0,-2 0 4 0,1 4-16 15,-16 1 10-15,-2 9 4 0,7 4-1 0,-7 4 0 16,8 1 0-16,-4 6 0 0,4 0-3 0,0 4 4 16,5 4 2-16,2-2-16 0,6 2 17 0,5 2-5 0,4-12 8 15,4 5-7-15,0-2-1 0,8-5 0 16,-2 2 4-16,5-4 0 0,6-4-3 0,-1 1 1 15,4-3 6-15,6-1-1 0,2-6-3 0,6 1 4 16,6-3 1-16,3-3-6 0,17-6 6 0,5-2-8 0,23-11-31 16,-19 5-15-16,20-10-46 0,0 4-36 0,-19 5-51 15,-1 1-65-15,2 0-77 0,-7 3-82 0,4 1-94 16,-11 8-431-16,1 5-1007 0,-2 6 446 0</inkml:trace>
  <inkml:trace contextRef="#ctx0" brushRef="#br0" timeOffset="403">0 421 354 0,'23'-35'347'0,"4"2"-32"15,7 0-28-15,1 0-21 0,4 0-17 0,2 0-32 16,0-1-22-16,2 4-21 0,-3-2-14 0,2 4-19 16,4 3-28-16,-5 1-43 0,1 5-44 0,-10 8-70 15,-1 0-73-15,-4 4-71 0,-7 11-240 0,0 6-463 16,-6 5 205-16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7T10:30:35.735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2239 78 319 0,'-12'-2'317'0,"-3"1"-19"0,-4 2-13 15,-4 3-22-15,-1 3-20 0,-3 9-23 0,6 3-6 16,0 14-14-16,-3 1-13 0,8 3-11 0,6-1-6 16,6 5-20-16,7-3-9 0,1-2-5 0,9-1-26 15,11-2-11-15,5-4-5 0,5-4 3 0,6-4 2 16,2-7-14-16,5 2-2 0,2-14-6 0,0 2-2 16,2-8-15-16,-7-4-8 0,9-8 8 0,-12 1 0 15,5-6-6-15,-7-3-1 0,-6-2-10 0,-2-4 1 31,-6-2 5-31,-6 0 6 0,-11-6 8 0,-2 8-4 0,-6-4 6 16,-7-4-13-16,-7 5 5 0,-6-2 0 0,-9 3 11 16,0 6-5-16,-5 1-11 0,-5 7-2 0,-2 4-2 15,0-4-9-15,-6 11-3 0,0 10-1 0,-4-1-6 16,4 8-3-16,-5 3 0 0,-5-1-7 0,5 10 1 0,-17 12 6 16,15-9-4-16,5 5 1 0,-17 8 2 0,17-8 6 0,4 1-1 15,-2-3 11-15,-1-1 6 0,-3 2-2 16,4-2 7-16,-2-2 4 0,6-2 28 0,-3-2 2 15,-2-9 5-15,8 2 4 0,9-7-1 0,-1-3 4 16,0-3 1-16,3-2-3 0,0-6-11 0,-2-3 1 0,8-3-4 16,-3-6-9-16,-2-6-11 0,5 5-2 0,-1-12-1 15,8 7-2-15,-2-11-9 0,4 10 4 16,5 1-5-16,-2 0 8 0,2 4-4 0,1 6-6 16,2 1-6-16,2 3 5 0,-3 1-6 0,6 2-7 15,-4 1-1-15,2 0-7 0,2 3-9 0,1 4-3 16,0 0 6-16,0 0-3 0,0 0-2 0,4 29-1 15,5-11 1-15,-4 4-4 0,4 5 0 0,2-1-5 16,3 11 0-16,4 0 2 0,-2 1 3 0,-4-1-16 16,6-3 11-16,-4 2-5 0,3 0 10 0,-9-10-8 15,4-1-12-15,-9 7 19 0,0-4-5 0,-1-2 1 16,-4 3 2-16,-1-6-14 0,-6 2 15 0,1-2 6 16,-6 2-5-16,-3-3 6 0,-7-4-19 0,-5 11 9 15,-10-7-2-15,-1 2 4 0,-9-6 4 0,-4 0 1 16,-6-10 7-16,-14 2 7 0,17-4 5 0,-23-8-12 15,23-1 20-15,-3-1 11 0,2-7 3 0,3-4-6 16,-1-3-45-16,1-2 0 0,6-3 0 0,7-5 0 0,1-1 0 0,5-5 0 16,9 1 0-16,4 0 0 0,5-3 0 0,5 0 0 15,1-3 0-15,5 2 0 16,5-5 0-16,-1 7 0 0,5-6 0 0,2 0 0 16,-1 1-17-16,4-1-248 0,0 2-58 0,-1-2-88 15,4 2-88-15,5 0-101 0,-7-3-413 0,8 1-1098 0,-4 2 487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dev"/>
          <inkml:channel name="T" type="integer" max="2.14748E9" units="dev"/>
        </inkml:traceFormat>
        <inkml:channelProperties>
          <inkml:channelProperty channel="X" name="resolution" value="1290.03943" units="1/cm"/>
          <inkml:channelProperty channel="Y" name="resolution" value="2064.713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4-27T10:30:35.958"/>
    </inkml:context>
    <inkml:brush xml:id="br0">
      <inkml:brushProperty name="width" value="0.15875" units="cm"/>
      <inkml:brushProperty name="height" value="0.15875" units="cm"/>
      <inkml:brushProperty name="fitToCurve" value="1"/>
    </inkml:brush>
  </inkml:definitions>
  <inkml:trace contextRef="#ctx0" brushRef="#br0">52 17 3010 0,'0'0'128'0,"0"-7"-13"16,0 7 65-16,0 0 33 0,3-4 10 0,-3 4-24 15,0 0-21-15,0 0-24 0,0 0-26 0,0 0-13 16,0 0-16-16,0-6-4 0,0 6-11 0,0 0-11 15,0 0-6-15,0 0-4 0,0 0-9 0,0 0-1 16,0 0-15-16,11 17 6 0,-8-9-4 0,0-1-26 16,0 3-30-16,-3 0-45 0,5 4-58 0,-2 2-63 15,-9 4-55-15,4 5-82 0,-10 11-95 0,-5-1-257 16,-3 6-724-16,-6 0 320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emf"/><Relationship Id="rId5" Type="http://schemas.openxmlformats.org/officeDocument/2006/relationships/customXml" Target="../ink/ink2.xml"/><Relationship Id="rId4" Type="http://schemas.openxmlformats.org/officeDocument/2006/relationships/image" Target="../media/image7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emf"/><Relationship Id="rId13" Type="http://schemas.openxmlformats.org/officeDocument/2006/relationships/customXml" Target="../ink/ink8.xml"/><Relationship Id="rId18" Type="http://schemas.openxmlformats.org/officeDocument/2006/relationships/image" Target="../media/image94.emf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image" Target="../media/image91.emf"/><Relationship Id="rId17" Type="http://schemas.openxmlformats.org/officeDocument/2006/relationships/customXml" Target="../ink/ink10.xml"/><Relationship Id="rId2" Type="http://schemas.openxmlformats.org/officeDocument/2006/relationships/image" Target="../media/image4.png"/><Relationship Id="rId16" Type="http://schemas.openxmlformats.org/officeDocument/2006/relationships/image" Target="../media/image9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emf"/><Relationship Id="rId11" Type="http://schemas.openxmlformats.org/officeDocument/2006/relationships/customXml" Target="../ink/ink7.xml"/><Relationship Id="rId5" Type="http://schemas.openxmlformats.org/officeDocument/2006/relationships/customXml" Target="../ink/ink4.xml"/><Relationship Id="rId15" Type="http://schemas.openxmlformats.org/officeDocument/2006/relationships/customXml" Target="../ink/ink9.xml"/><Relationship Id="rId10" Type="http://schemas.openxmlformats.org/officeDocument/2006/relationships/image" Target="../media/image90.emf"/><Relationship Id="rId4" Type="http://schemas.openxmlformats.org/officeDocument/2006/relationships/image" Target="../media/image87.emf"/><Relationship Id="rId9" Type="http://schemas.openxmlformats.org/officeDocument/2006/relationships/customXml" Target="../ink/ink6.xml"/><Relationship Id="rId14" Type="http://schemas.openxmlformats.org/officeDocument/2006/relationships/image" Target="../media/image9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7AFC49-4312-495C-8905-3A7CFAD9FB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066" y="238539"/>
            <a:ext cx="7486650" cy="279579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F18E57F-D62D-406F-961E-A880B62D52A2}"/>
              </a:ext>
            </a:extLst>
          </p:cNvPr>
          <p:cNvSpPr/>
          <p:nvPr/>
        </p:nvSpPr>
        <p:spPr>
          <a:xfrm>
            <a:off x="413177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11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47CCD3-1002-4A62-819D-3DA9D28F4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8" y="24567"/>
            <a:ext cx="11966712" cy="6256963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93799D2-4DD4-4A47-83BF-5DB6AE66064E}"/>
                  </a:ext>
                </a:extLst>
              </p14:cNvPr>
              <p14:cNvContentPartPr/>
              <p14:nvPr/>
            </p14:nvContentPartPr>
            <p14:xfrm>
              <a:off x="2172861" y="2133522"/>
              <a:ext cx="252360" cy="7376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93799D2-4DD4-4A47-83BF-5DB6AE66064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44421" y="2105082"/>
                <a:ext cx="309240" cy="79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2E663FC-1528-46C7-B590-5EA7675EE5F8}"/>
                  </a:ext>
                </a:extLst>
              </p14:cNvPr>
              <p14:cNvContentPartPr/>
              <p14:nvPr/>
            </p14:nvContentPartPr>
            <p14:xfrm>
              <a:off x="2584701" y="3212082"/>
              <a:ext cx="4995720" cy="26946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2E663FC-1528-46C7-B590-5EA7675EE5F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56261" y="3183642"/>
                <a:ext cx="5052600" cy="275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3076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61DB6D-887E-41B3-A01E-767EEDD40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83" y="265044"/>
            <a:ext cx="11688417" cy="230857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C5D7F2D-5ED4-4492-99AC-526D4E7DF3A9}"/>
                  </a:ext>
                </a:extLst>
              </p14:cNvPr>
              <p14:cNvContentPartPr/>
              <p14:nvPr/>
            </p14:nvContentPartPr>
            <p14:xfrm>
              <a:off x="8800821" y="3430962"/>
              <a:ext cx="35280" cy="38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C5D7F2D-5ED4-4492-99AC-526D4E7DF3A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72381" y="3402522"/>
                <a:ext cx="92160" cy="9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A7CFEFD-B49B-42DD-95E7-25C998CDEC1D}"/>
                  </a:ext>
                </a:extLst>
              </p14:cNvPr>
              <p14:cNvContentPartPr/>
              <p14:nvPr/>
            </p14:nvContentPartPr>
            <p14:xfrm>
              <a:off x="6980661" y="2281842"/>
              <a:ext cx="2999520" cy="10278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A7CFEFD-B49B-42DD-95E7-25C998CDEC1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952221" y="2253402"/>
                <a:ext cx="3056400" cy="10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BF00AA38-3598-4783-9586-D33F86211E86}"/>
                  </a:ext>
                </a:extLst>
              </p14:cNvPr>
              <p14:cNvContentPartPr/>
              <p14:nvPr/>
            </p14:nvContentPartPr>
            <p14:xfrm>
              <a:off x="4293981" y="2339082"/>
              <a:ext cx="2383200" cy="141264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BF00AA38-3598-4783-9586-D33F86211E8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65541" y="2310642"/>
                <a:ext cx="2440080" cy="146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64368BD3-62CD-4B41-9E0C-66B72BE67382}"/>
                  </a:ext>
                </a:extLst>
              </p14:cNvPr>
              <p14:cNvContentPartPr/>
              <p14:nvPr/>
            </p14:nvContentPartPr>
            <p14:xfrm>
              <a:off x="9529101" y="4726242"/>
              <a:ext cx="82080" cy="910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64368BD3-62CD-4B41-9E0C-66B72BE6738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500661" y="4697802"/>
                <a:ext cx="138960" cy="14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66C1194-85DA-458D-BBDE-A5D49A6F182B}"/>
                  </a:ext>
                </a:extLst>
              </p14:cNvPr>
              <p14:cNvContentPartPr/>
              <p14:nvPr/>
            </p14:nvContentPartPr>
            <p14:xfrm>
              <a:off x="8598861" y="3989682"/>
              <a:ext cx="1963800" cy="6228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66C1194-85DA-458D-BBDE-A5D49A6F182B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570421" y="3961242"/>
                <a:ext cx="2020680" cy="67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A1AC9880-0471-42BA-8223-0FA6E7B1A8BF}"/>
                  </a:ext>
                </a:extLst>
              </p14:cNvPr>
              <p14:cNvContentPartPr/>
              <p14:nvPr/>
            </p14:nvContentPartPr>
            <p14:xfrm>
              <a:off x="7260021" y="4391802"/>
              <a:ext cx="991800" cy="3312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A1AC9880-0471-42BA-8223-0FA6E7B1A8BF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231581" y="4363362"/>
                <a:ext cx="1048680" cy="38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DDD8338F-D526-487E-955A-C719859D45E3}"/>
                  </a:ext>
                </a:extLst>
              </p14:cNvPr>
              <p14:cNvContentPartPr/>
              <p14:nvPr/>
            </p14:nvContentPartPr>
            <p14:xfrm>
              <a:off x="7398261" y="4164642"/>
              <a:ext cx="28800" cy="1011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DDD8338F-D526-487E-955A-C719859D45E3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369821" y="4136202"/>
                <a:ext cx="8568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FA6985D9-AF98-429A-BFCB-2521930810D5}"/>
                  </a:ext>
                </a:extLst>
              </p14:cNvPr>
              <p14:cNvContentPartPr/>
              <p14:nvPr/>
            </p14:nvContentPartPr>
            <p14:xfrm>
              <a:off x="4666221" y="4138722"/>
              <a:ext cx="2064960" cy="74052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FA6985D9-AF98-429A-BFCB-2521930810D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637781" y="4110282"/>
                <a:ext cx="2121840" cy="79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92876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04A7BE-6ACE-4A45-A1B1-09EBD5300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35" y="3495"/>
            <a:ext cx="11012556" cy="587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28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BC825D-D936-445D-9163-EC4985DD78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6" y="343847"/>
            <a:ext cx="11940209" cy="478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345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3A6E81-6C0B-4E91-8361-07F7F96D1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70" y="-149951"/>
            <a:ext cx="11622156" cy="603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945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41EC21-75CC-4AA0-8E8A-8D721E5E0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42" y="0"/>
            <a:ext cx="11939425" cy="626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801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BA526C3-979C-44E7-857D-64FEDF1FF5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5" y="-106025"/>
            <a:ext cx="11290852" cy="624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710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EBA1BEA-CC98-4AB7-966E-74A6F1E9A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8" y="1113183"/>
            <a:ext cx="11774522" cy="461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21096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569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11</cp:revision>
  <dcterms:created xsi:type="dcterms:W3CDTF">2022-04-26T18:27:59Z</dcterms:created>
  <dcterms:modified xsi:type="dcterms:W3CDTF">2022-05-17T19:19:36Z</dcterms:modified>
</cp:coreProperties>
</file>