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60" r:id="rId4"/>
    <p:sldId id="261" r:id="rId5"/>
    <p:sldId id="262" r:id="rId6"/>
    <p:sldId id="263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39.7093" units="1/cm"/>
          <inkml:channelProperty channel="Y" name="resolution" value="39.58763" units="1/cm"/>
          <inkml:channelProperty channel="T" name="resolution" value="1" units="1/dev"/>
        </inkml:channelProperties>
      </inkml:inkSource>
      <inkml:timestamp xml:id="ts0" timeString="2023-05-02T18:42:08.069"/>
    </inkml:context>
    <inkml:brush xml:id="br0">
      <inkml:brushProperty name="width" value="0.05" units="cm"/>
      <inkml:brushProperty name="height" value="0.05" units="cm"/>
      <inkml:brushProperty name="fitToCurve" value="1"/>
    </inkml:brush>
  </inkml:definitions>
  <inkml:trace contextRef="#ctx0" brushRef="#br0">0 0 0,'0'37'156,"0"0"-156,0 0 32,0 36-17,0-36-15,0 0 16,0 37-1,0-38 64,0 1-48,0 0-16,0 0 251,0 0-203,0-1-17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39.7093" units="1/cm"/>
          <inkml:channelProperty channel="Y" name="resolution" value="39.58763" units="1/cm"/>
          <inkml:channelProperty channel="T" name="resolution" value="1" units="1/dev"/>
        </inkml:channelProperties>
      </inkml:inkSource>
      <inkml:timestamp xml:id="ts0" timeString="2023-05-02T18:44:26.244"/>
    </inkml:context>
    <inkml:brush xml:id="br0">
      <inkml:brushProperty name="width" value="0.05" units="cm"/>
      <inkml:brushProperty name="height" value="0.05" units="cm"/>
      <inkml:brushProperty name="fitToCurve" value="1"/>
    </inkml:brush>
  </inkml:definitions>
  <inkml:trace contextRef="#ctx0" brushRef="#br0">553 0 0,'0'37'141,"0"0"-125,0 36 15,0-36-16,0 0 1,0 0 0,0-1-16,0 75 15,0-38 1,0 1 15,0-37-31,0 0 31,0 0-15,36-1-16</inkml:trace>
  <inkml:trace contextRef="#ctx0" brushRef="#br0" timeOffset="1985">1399 810 0,'-37'0'78,"1"0"-62,-1 0 30,0 0-14,-37 0-1,38 0-15,-38 0-1,37 0 1,0 0-16,-36 0 15,36 0 1,-37 0 0,37 0 15,1 0 0,-1 0 0,0 0-15,0 0 15,0 0-15,1 0 15,-1 0-15,0 0-1,0 0 1,0 0 15,1 0-31,-1 0 16,-37 0 0,37 0-1,0 0-15,1 0 16,-1 0 15,0 0-31,0 0 31,0 0 110</inkml:trace>
  <inkml:trace contextRef="#ctx0" brushRef="#br0" timeOffset="18271">221 1288 0,'0'-73'172,"0"36"-156,0 0-1,0-37 1,0 1-16,0-38 31,0 75-15,0-1-1,0-37-15,37 74 344,0 0 15,0 0-343,0 0 15,-1 0-15,1 0 0,0 0-1,0 0-15,0 0 16,-37 37-1,36-37 1,1 0 0,-37 37 171,0 36-171,0-36-16,0 37 31,0-37 0,0 36-15,0-36 15,0 0-31,0 0 78,0-1 63,0 1-94,-37 37-16,1-74-31,-1 74 16,-37-38 15,74 38-15,-37-37-16,1 0 15,-1-37 16,37 36-15,-37 1-16,0-37 16,0 0 77,0 0-61,1 0-17,72 0 235,1 0-234,0 0-16,0 0 31,0 37-15,0-37-16,-1 0 15,75 0 1,-38 0 0,1 0-16,-37 0 15,0 0 1,-1 0 0,1 0-1,0 37-15,0-37 47,-37 37-31,37-37-1,-1 0 1,1 0 125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39.7093" units="1/cm"/>
          <inkml:channelProperty channel="Y" name="resolution" value="39.58763" units="1/cm"/>
          <inkml:channelProperty channel="T" name="resolution" value="1" units="1/dev"/>
        </inkml:channelProperties>
      </inkml:inkSource>
      <inkml:timestamp xml:id="ts0" timeString="2023-05-02T18:42:10.965"/>
    </inkml:context>
    <inkml:brush xml:id="br0">
      <inkml:brushProperty name="width" value="0.05" units="cm"/>
      <inkml:brushProperty name="height" value="0.05" units="cm"/>
      <inkml:brushProperty name="fitToCurve" value="1"/>
    </inkml:brush>
  </inkml:definitions>
  <inkml:trace contextRef="#ctx0" brushRef="#br0">773 0 0,'0'37'16,"-37"-37"31,0 0 31,1 0-47,-1 0 1,0 0 14,0 0 79,0 0-109,-73 0 78,36 0-79,1 0 1,-1 0-16,37 0 16,0 0-1,1 0 1,-1 0 0,0 0 124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39.7093" units="1/cm"/>
          <inkml:channelProperty channel="Y" name="resolution" value="39.58763" units="1/cm"/>
          <inkml:channelProperty channel="T" name="resolution" value="1" units="1/dev"/>
        </inkml:channelProperties>
      </inkml:inkSource>
      <inkml:timestamp xml:id="ts0" timeString="2023-05-02T18:42:14.554"/>
    </inkml:context>
    <inkml:brush xml:id="br0">
      <inkml:brushProperty name="width" value="0.05" units="cm"/>
      <inkml:brushProperty name="height" value="0.05" units="cm"/>
      <inkml:brushProperty name="fitToCurve" value="1"/>
    </inkml:brush>
  </inkml:definitions>
  <inkml:trace contextRef="#ctx0" brushRef="#br0">0 221 0,'0'-37'31,"0"0"-15,0 1-1,0-1 64,0 0-33,0 0-14,37 37 140,0 0-157,-1 0 48,38 0-48,-37 0 17,36 0-17,-36 0 1,37 0 15,-37 0 0,-1 0 63,-36 37-63,0 0 1,0 36-1,0-36 47,0 0-62,0 0-1,0 0 1,-36-37-16,-1 73 15,0-36 1,0 0 15,0 0 47,-36 0-46,73-1-32,-74 38 15,111-74 267,0 0-267,0 0 1,36 0-1,1-37 1,-37 37 0,-1-37-1,1 37 1,0 0-16,0 0 16,-37-36-1,37 36 1,-1 0 31,1 0 78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39.7093" units="1/cm"/>
          <inkml:channelProperty channel="Y" name="resolution" value="39.58763" units="1/cm"/>
          <inkml:channelProperty channel="T" name="resolution" value="1" units="1/dev"/>
        </inkml:channelProperties>
      </inkml:inkSource>
      <inkml:timestamp xml:id="ts0" timeString="2023-05-02T18:43:16.976"/>
    </inkml:context>
    <inkml:brush xml:id="br0">
      <inkml:brushProperty name="width" value="0.05" units="cm"/>
      <inkml:brushProperty name="height" value="0.05" units="cm"/>
      <inkml:brushProperty name="fitToCurve" value="1"/>
    </inkml:brush>
  </inkml:definitions>
  <inkml:trace contextRef="#ctx0" brushRef="#br0">37 0 0,'0'37'234,"-37"0"-202,37 0-1,0 0-31,0-1 31,0 1 0,0 37 79,0-37-95,0-1 1,0 1 0,0 37-16,0-37 15,0-1 1,0 1 0,0 0-16,0 0 15,0 0 16,0 0 1,0-1 108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39.7093" units="1/cm"/>
          <inkml:channelProperty channel="Y" name="resolution" value="39.58763" units="1/cm"/>
          <inkml:channelProperty channel="T" name="resolution" value="1" units="1/dev"/>
        </inkml:channelProperties>
      </inkml:inkSource>
      <inkml:timestamp xml:id="ts0" timeString="2023-05-02T18:43:19.808"/>
    </inkml:context>
    <inkml:brush xml:id="br0">
      <inkml:brushProperty name="width" value="0.05" units="cm"/>
      <inkml:brushProperty name="height" value="0.05" units="cm"/>
      <inkml:brushProperty name="fitToCurve" value="1"/>
    </inkml:brush>
  </inkml:definitions>
  <inkml:trace contextRef="#ctx0" brushRef="#br0">0 39 0,'37'0'47,"0"0"78,0 0-62,-1 0-48,1 0 1,37 0 0,-37 0 15,36 0-31,-36 0 15,0 0 1,36 0 0,-36 0-1,0 0 17,0 0-17,0 0 1,-37-36-1,37 36 1,-1 0 31,1 0-31,0 0-1,0 0 1,0 0 15,-1 0-15,1 0-1,0 0 17,0 0-17,36 0 16,-36 0-15,37 0 0,-37 0-1,-1 0 1,1 0 0,0 0-1,0 0 16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39.7093" units="1/cm"/>
          <inkml:channelProperty channel="Y" name="resolution" value="39.58763" units="1/cm"/>
          <inkml:channelProperty channel="T" name="resolution" value="1" units="1/dev"/>
        </inkml:channelProperties>
      </inkml:inkSource>
      <inkml:timestamp xml:id="ts0" timeString="2023-05-02T18:43:22.019"/>
    </inkml:context>
    <inkml:brush xml:id="br0">
      <inkml:brushProperty name="width" value="0.05" units="cm"/>
      <inkml:brushProperty name="height" value="0.05" units="cm"/>
      <inkml:brushProperty name="fitToCurve" value="1"/>
    </inkml:brush>
  </inkml:definitions>
  <inkml:trace contextRef="#ctx0" brushRef="#br0">260 0 0,'-36'37'62,"36"0"-62,-37 0 16,0 110 0,-37-37-1,74-36 1,0 0-16,-36-1 16,-1-36-1,37 0 16,37-37 110,-1 0-125,1 0-1,-37-37 1,37 37 0,0 0-1,0 0 1,-37-37-1,36 37 17,-36-37-1,37 37-15,0-36-16,0 36 15,0 0 63,36 0-62,1-37-16,-37 0 16,110 0-1,-73 37 1,-38-73-16,38 73 15,0 0 1</inkml:trace>
  <inkml:trace contextRef="#ctx0" brushRef="#br0" timeOffset="2075">997 37 0,'0'37'62,"0"0"-62,-37-37 16,37 37 0,0-1 46,0 1-15,0 0-47,0 0 47,0 0-47,0 36 31,0-36 0,0 0-31,0 0 16,0 36 0,0-36-1,37 0-15,-37 0 16,0 0 0,0-1-1,0 1 1,0 0 203,0 0-204,0 0-15,0-1 16,0 1-1,0 0 1,0 37-16,0-38 16,0 1-1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39.7093" units="1/cm"/>
          <inkml:channelProperty channel="Y" name="resolution" value="39.58763" units="1/cm"/>
          <inkml:channelProperty channel="T" name="resolution" value="1" units="1/dev"/>
        </inkml:channelProperties>
      </inkml:inkSource>
      <inkml:timestamp xml:id="ts0" timeString="2023-05-02T18:43:52.740"/>
    </inkml:context>
    <inkml:brush xml:id="br0">
      <inkml:brushProperty name="width" value="0.05" units="cm"/>
      <inkml:brushProperty name="height" value="0.05" units="cm"/>
      <inkml:brushProperty name="fitToCurve" value="1"/>
    </inkml:brush>
  </inkml:definitions>
  <inkml:trace contextRef="#ctx0" brushRef="#br0">699 0 0,'0'37'297,"0"0"-281,0 0-1,0-1-15,0 1 47,0 0-47,0 0 63,0 0 31,0-1-63,0 1-16,0 0 1,0 0-16,0 0 16,0 36-1,0-36 1,0 0-16,0 37 16,0-1-1,0-36 1,37-37-16,-37 37 15,0 0 1,0-1 15</inkml:trace>
  <inkml:trace contextRef="#ctx0" brushRef="#br0" timeOffset="2343">1472 957 0,'-37'0'62,"1"0"-46,-1 0 0,0 0 15,0 0-15,0 0-16,1 0 15,-1 0 1,0 0-1,0 0 1,0 0 0,0 0-1,1 0 1,-1 0 0,0 0-1,0 0 16,0 0 1,1 0-1,-1 0-15,0 0-1,0 0 16,-36 0-15,36 0 0,-37 0-1,37 0 1,0 0 0,-36 0-16,36 0 31,-37 0-16,38 0-15,-1 0 16,0 0 15,0 0-15,0 0 15,1 0-15,-1 0-1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39.7093" units="1/cm"/>
          <inkml:channelProperty channel="Y" name="resolution" value="39.58763" units="1/cm"/>
          <inkml:channelProperty channel="T" name="resolution" value="1" units="1/dev"/>
        </inkml:channelProperties>
      </inkml:inkSource>
      <inkml:timestamp xml:id="ts0" timeString="2023-05-02T18:43:59.139"/>
    </inkml:context>
    <inkml:brush xml:id="br0">
      <inkml:brushProperty name="width" value="0.05" units="cm"/>
      <inkml:brushProperty name="height" value="0.05" units="cm"/>
      <inkml:brushProperty name="fitToCurve" value="1"/>
    </inkml:brush>
  </inkml:definitions>
  <inkml:trace contextRef="#ctx0" brushRef="#br0">258 0 0,'-37'0'203,"0"0"-171,0 0-17,1 0 32,-1 0 0,0 0-31,0 0 15,37 37 109,37-37 95,-37 37-188,37 0-32,-37 0 17,0-1-1,37-36-31,-37 74 15,0-37 17,0 0-17,36-37 1,-36 36 0,0-72 312,0-1-313,0 0 1,37 37 0,0-37-16,-37-36 15,37 73 1,0-37-1,-1 0 1,1 37 15,-37-37 313,-37 37-266,37 74 313,0-37-360,0-1-31,0 1 16,0 37-1,37-37 1,-37-1 0,0 38 15,0-37-16,0 0 1,0-1 0,0 1-1,0 0 1,0 0 0,0 0-1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39.7093" units="1/cm"/>
          <inkml:channelProperty channel="Y" name="resolution" value="39.58763" units="1/cm"/>
          <inkml:channelProperty channel="T" name="resolution" value="1" units="1/dev"/>
        </inkml:channelProperties>
      </inkml:inkSource>
      <inkml:timestamp xml:id="ts0" timeString="2023-05-02T18:44:01.157"/>
    </inkml:context>
    <inkml:brush xml:id="br0">
      <inkml:brushProperty name="width" value="0.05" units="cm"/>
      <inkml:brushProperty name="height" value="0.05" units="cm"/>
      <inkml:brushProperty name="fitToCurve" value="1"/>
    </inkml:brush>
  </inkml:definitions>
  <inkml:trace contextRef="#ctx0" brushRef="#br0">0 0 0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93105" y="802298"/>
            <a:ext cx="8561747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93106" y="3531204"/>
            <a:ext cx="8561746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3BF71-38B7-8642-BFCE-EDAE9BD0CBAF}" type="datetimeFigureOut">
              <a:rPr lang="en-US" dirty="0"/>
              <a:t>5/2/2023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3105" y="329307"/>
            <a:ext cx="4897310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334637" y="798973"/>
            <a:ext cx="0" cy="2544756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025CB-9D18-264E-A945-2D020344C9DA}" type="datetimeFigureOut">
              <a:rPr lang="en-US" dirty="0"/>
              <a:t>5/2/2023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883863"/>
            <a:ext cx="1615742" cy="45749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4694" y="883863"/>
            <a:ext cx="7738807" cy="457499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EFB6C-7E96-8F41-8872-189CA1C59F84}" type="datetimeFigureOut">
              <a:rPr lang="en-US" dirty="0"/>
              <a:t>5/2/2023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9439111" y="719272"/>
            <a:ext cx="1615742" cy="0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81CDE-9BE7-C544-8ACB-7077DFC4270F}" type="datetimeFigureOut">
              <a:rPr lang="en-US" dirty="0"/>
              <a:t>5/2/2023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813" y="1756130"/>
            <a:ext cx="8562580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3806195"/>
            <a:ext cx="854999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BA285-9698-1B45-8319-D90A8C63F150}" type="datetimeFigureOut">
              <a:rPr lang="en-US" dirty="0"/>
              <a:t>5/2/2023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284510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889"/>
            <a:ext cx="9520157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34695" y="2010878"/>
            <a:ext cx="4608576" cy="343814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54793" y="2017343"/>
            <a:ext cx="4604130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6CD42-43FF-B740-998F-DCC3802C4CE3}" type="datetimeFigureOut">
              <a:rPr lang="en-US" dirty="0"/>
              <a:t>5/2/2023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163"/>
            <a:ext cx="9520157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2019549"/>
            <a:ext cx="460857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4695" y="2824269"/>
            <a:ext cx="4608576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4791" y="2023003"/>
            <a:ext cx="4608576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4792" y="2821491"/>
            <a:ext cx="4608576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0FFBD-2EE4-8547-BBAE-A1AC91C8D77E}" type="datetimeFigureOut">
              <a:rPr lang="en-US" dirty="0"/>
              <a:t>5/2/2023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A2352-D7AC-F242-9256-A4477BCBF354}" type="datetimeFigureOut">
              <a:rPr lang="en-US" dirty="0"/>
              <a:t>5/2/2023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CFC6A-9AE6-404D-9FDD-168B477B9C90}" type="datetimeFigureOut">
              <a:rPr lang="en-US" dirty="0"/>
              <a:t>5/2/2023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42" y="798973"/>
            <a:ext cx="3183128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205491"/>
            <a:ext cx="3184989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FCDFD-B4CF-A241-8D71-E814B10BEAF4}" type="datetimeFigureOut">
              <a:rPr lang="en-US" dirty="0"/>
              <a:t>5/2/2023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224711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bg2">
                    <a:lumMod val="10000"/>
                  </a:schemeClr>
                </a:gs>
                <a:gs pos="100000">
                  <a:schemeClr val="bg2">
                    <a:lumMod val="10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>
              <a:bevelT w="133350" h="50800" prst="divo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5694" y="1129513"/>
            <a:ext cx="5447840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145992"/>
            <a:ext cx="5440037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34695" y="5469856"/>
            <a:ext cx="5440038" cy="320123"/>
          </a:xfrm>
        </p:spPr>
        <p:txBody>
          <a:bodyPr/>
          <a:lstStyle>
            <a:lvl1pPr algn="l">
              <a:defRPr/>
            </a:lvl1pPr>
          </a:lstStyle>
          <a:p>
            <a:fld id="{26A7B589-FD4B-7E46-869A-CBADC5FC564E}" type="datetimeFigureOut">
              <a:rPr lang="en-US" dirty="0"/>
              <a:t>5/2/2023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34910" y="318640"/>
            <a:ext cx="5453475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71687" y="798973"/>
            <a:ext cx="0" cy="2161124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2015732"/>
            <a:ext cx="12192000" cy="4118829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/>
          <a:srcRect t="2769" b="-2769"/>
          <a:stretch/>
        </p:blipFill>
        <p:spPr>
          <a:xfrm>
            <a:off x="0" y="6135624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34696" y="804519"/>
            <a:ext cx="9520158" cy="104923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6" y="2015732"/>
            <a:ext cx="9520158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8A92E-5FF9-8143-81B3-CCB531513398}" type="datetimeFigureOut">
              <a:rPr lang="en-US" dirty="0"/>
              <a:t>5/2/2023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4695" y="329307"/>
            <a:ext cx="5855719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6141705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13" Type="http://schemas.openxmlformats.org/officeDocument/2006/relationships/customXml" Target="../ink/ink6.xml"/><Relationship Id="rId18" Type="http://schemas.openxmlformats.org/officeDocument/2006/relationships/image" Target="../media/image15.emf"/><Relationship Id="rId3" Type="http://schemas.openxmlformats.org/officeDocument/2006/relationships/customXml" Target="../ink/ink1.xml"/><Relationship Id="rId21" Type="http://schemas.openxmlformats.org/officeDocument/2006/relationships/customXml" Target="../ink/ink10.xml"/><Relationship Id="rId7" Type="http://schemas.openxmlformats.org/officeDocument/2006/relationships/customXml" Target="../ink/ink3.xml"/><Relationship Id="rId12" Type="http://schemas.openxmlformats.org/officeDocument/2006/relationships/image" Target="../media/image12.emf"/><Relationship Id="rId17" Type="http://schemas.openxmlformats.org/officeDocument/2006/relationships/customXml" Target="../ink/ink8.xml"/><Relationship Id="rId2" Type="http://schemas.openxmlformats.org/officeDocument/2006/relationships/image" Target="../media/image7.png"/><Relationship Id="rId16" Type="http://schemas.openxmlformats.org/officeDocument/2006/relationships/image" Target="../media/image14.emf"/><Relationship Id="rId20" Type="http://schemas.openxmlformats.org/officeDocument/2006/relationships/image" Target="../media/image16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emf"/><Relationship Id="rId11" Type="http://schemas.openxmlformats.org/officeDocument/2006/relationships/customXml" Target="../ink/ink5.xml"/><Relationship Id="rId5" Type="http://schemas.openxmlformats.org/officeDocument/2006/relationships/customXml" Target="../ink/ink2.xml"/><Relationship Id="rId15" Type="http://schemas.openxmlformats.org/officeDocument/2006/relationships/customXml" Target="../ink/ink7.xml"/><Relationship Id="rId10" Type="http://schemas.openxmlformats.org/officeDocument/2006/relationships/image" Target="../media/image11.emf"/><Relationship Id="rId19" Type="http://schemas.openxmlformats.org/officeDocument/2006/relationships/customXml" Target="../ink/ink9.xml"/><Relationship Id="rId4" Type="http://schemas.openxmlformats.org/officeDocument/2006/relationships/image" Target="../media/image8.emf"/><Relationship Id="rId9" Type="http://schemas.openxmlformats.org/officeDocument/2006/relationships/customXml" Target="../ink/ink4.xml"/><Relationship Id="rId14" Type="http://schemas.openxmlformats.org/officeDocument/2006/relationships/image" Target="../media/image13.emf"/><Relationship Id="rId22" Type="http://schemas.openxmlformats.org/officeDocument/2006/relationships/image" Target="../media/image17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541750C-8ECE-4A11-A820-7BEB305457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8870" y="394044"/>
            <a:ext cx="10946295" cy="3329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0182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F06D794-F114-40B9-B6D4-448245729A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09650"/>
            <a:ext cx="12019722" cy="483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36640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FC6451B-C9E8-41D5-A22B-3E4904E03F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287" y="-39922"/>
            <a:ext cx="11966713" cy="5870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27724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A4C342A-264D-48A7-B509-F22F5D28B7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32021"/>
            <a:ext cx="12046226" cy="418289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716C4263-6B80-42B9-8278-1D4C90FB2E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827" y="5014913"/>
            <a:ext cx="11158330" cy="1123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69953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7FE9115-6CD6-4179-A4D0-1F4A6399A1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5956"/>
            <a:ext cx="11622157" cy="6626087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1516850F-54CD-48B4-8FCB-625236A9B816}"/>
              </a:ext>
            </a:extLst>
          </p:cNvPr>
          <p:cNvSpPr/>
          <p:nvPr/>
        </p:nvSpPr>
        <p:spPr>
          <a:xfrm>
            <a:off x="7487478" y="2753138"/>
            <a:ext cx="2292626" cy="62285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dirty="0"/>
              <a:t>من 20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13922D9-53B5-4FF0-9094-C730EE45CBE6}"/>
              </a:ext>
            </a:extLst>
          </p:cNvPr>
          <p:cNvSpPr/>
          <p:nvPr/>
        </p:nvSpPr>
        <p:spPr>
          <a:xfrm>
            <a:off x="2133600" y="2703443"/>
            <a:ext cx="2146852" cy="59634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dirty="0"/>
              <a:t>من 12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2B85E85-1829-42EF-8FF4-0FB12E67FF76}"/>
              </a:ext>
            </a:extLst>
          </p:cNvPr>
          <p:cNvSpPr/>
          <p:nvPr/>
        </p:nvSpPr>
        <p:spPr>
          <a:xfrm>
            <a:off x="7328452" y="5883965"/>
            <a:ext cx="2146852" cy="62285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dirty="0"/>
              <a:t>من 18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D6574B0-F915-419E-8DAB-4085FDD71EF9}"/>
              </a:ext>
            </a:extLst>
          </p:cNvPr>
          <p:cNvSpPr/>
          <p:nvPr/>
        </p:nvSpPr>
        <p:spPr>
          <a:xfrm>
            <a:off x="1722783" y="5883965"/>
            <a:ext cx="2676939" cy="62285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dirty="0"/>
              <a:t>من 22</a:t>
            </a:r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3BF14709-0209-4C2B-BEFB-8928187D3BD6}"/>
                  </a:ext>
                </a:extLst>
              </p14:cNvPr>
              <p14:cNvContentPartPr/>
              <p14:nvPr/>
            </p14:nvContentPartPr>
            <p14:xfrm>
              <a:off x="9422181" y="2835882"/>
              <a:ext cx="360" cy="199080"/>
            </p14:xfrm>
          </p:contentPart>
        </mc:Choice>
        <mc:Fallback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3BF14709-0209-4C2B-BEFB-8928187D3BD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413181" y="2826882"/>
                <a:ext cx="18000" cy="216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D7C3EB5C-726E-4E0B-A167-51E866D5F002}"/>
                  </a:ext>
                </a:extLst>
              </p14:cNvPr>
              <p14:cNvContentPartPr/>
              <p14:nvPr/>
            </p14:nvContentPartPr>
            <p14:xfrm>
              <a:off x="9303021" y="3114162"/>
              <a:ext cx="278640" cy="13680"/>
            </p14:xfrm>
          </p:contentPart>
        </mc:Choice>
        <mc:Fallback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D7C3EB5C-726E-4E0B-A167-51E866D5F002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9294021" y="3105162"/>
                <a:ext cx="296280" cy="31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E25BFC1C-2C82-4CB7-8696-06D29D69B478}"/>
                  </a:ext>
                </a:extLst>
              </p14:cNvPr>
              <p14:cNvContentPartPr/>
              <p14:nvPr/>
            </p14:nvContentPartPr>
            <p14:xfrm>
              <a:off x="9382581" y="3193722"/>
              <a:ext cx="252000" cy="225720"/>
            </p14:xfrm>
          </p:contentPart>
        </mc:Choice>
        <mc:Fallback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E25BFC1C-2C82-4CB7-8696-06D29D69B478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9373581" y="3184722"/>
                <a:ext cx="269640" cy="243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60BAA450-D42C-4E99-AE2A-B6C5E04A7AB7}"/>
                  </a:ext>
                </a:extLst>
              </p14:cNvPr>
              <p14:cNvContentPartPr/>
              <p14:nvPr/>
            </p14:nvContentPartPr>
            <p14:xfrm>
              <a:off x="3962421" y="2690082"/>
              <a:ext cx="13680" cy="278640"/>
            </p14:xfrm>
          </p:contentPart>
        </mc:Choice>
        <mc:Fallback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60BAA450-D42C-4E99-AE2A-B6C5E04A7AB7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3953421" y="2681082"/>
                <a:ext cx="31320" cy="296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CC3F6D02-3076-4DE0-A0ED-5450E112CC64}"/>
                  </a:ext>
                </a:extLst>
              </p14:cNvPr>
              <p14:cNvContentPartPr/>
              <p14:nvPr/>
            </p14:nvContentPartPr>
            <p14:xfrm>
              <a:off x="3670821" y="3020562"/>
              <a:ext cx="504000" cy="14400"/>
            </p14:xfrm>
          </p:contentPart>
        </mc:Choice>
        <mc:Fallback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CC3F6D02-3076-4DE0-A0ED-5450E112CC64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3661821" y="3011562"/>
                <a:ext cx="521640" cy="32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17A41707-A565-4114-BAD5-92820A1107D9}"/>
                  </a:ext>
                </a:extLst>
              </p14:cNvPr>
              <p14:cNvContentPartPr/>
              <p14:nvPr/>
            </p14:nvContentPartPr>
            <p14:xfrm>
              <a:off x="3696381" y="3114162"/>
              <a:ext cx="366480" cy="424440"/>
            </p14:xfrm>
          </p:contentPart>
        </mc:Choice>
        <mc:Fallback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17A41707-A565-4114-BAD5-92820A1107D9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3687381" y="3105162"/>
                <a:ext cx="384120" cy="442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0F54FA38-590E-443E-AD9C-596581802710}"/>
                  </a:ext>
                </a:extLst>
              </p14:cNvPr>
              <p14:cNvContentPartPr/>
              <p14:nvPr/>
            </p14:nvContentPartPr>
            <p14:xfrm>
              <a:off x="8971821" y="5936922"/>
              <a:ext cx="530280" cy="344880"/>
            </p14:xfrm>
          </p:contentPart>
        </mc:Choice>
        <mc:Fallback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0F54FA38-590E-443E-AD9C-596581802710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8962821" y="5927922"/>
                <a:ext cx="547920" cy="362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20" name="Ink 19">
                <a:extLst>
                  <a:ext uri="{FF2B5EF4-FFF2-40B4-BE49-F238E27FC236}">
                    <a16:creationId xmlns:a16="http://schemas.microsoft.com/office/drawing/2014/main" id="{D8FC1CDB-83DA-4B9C-AEA5-2FC669119918}"/>
                  </a:ext>
                </a:extLst>
              </p14:cNvPr>
              <p14:cNvContentPartPr/>
              <p14:nvPr/>
            </p14:nvContentPartPr>
            <p14:xfrm>
              <a:off x="9157221" y="6347682"/>
              <a:ext cx="133920" cy="252360"/>
            </p14:xfrm>
          </p:contentPart>
        </mc:Choice>
        <mc:Fallback>
          <p:pic>
            <p:nvPicPr>
              <p:cNvPr id="20" name="Ink 19">
                <a:extLst>
                  <a:ext uri="{FF2B5EF4-FFF2-40B4-BE49-F238E27FC236}">
                    <a16:creationId xmlns:a16="http://schemas.microsoft.com/office/drawing/2014/main" id="{D8FC1CDB-83DA-4B9C-AEA5-2FC669119918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9148221" y="6338682"/>
                <a:ext cx="151560" cy="27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9">
            <p14:nvContentPartPr>
              <p14:cNvPr id="21" name="Ink 20">
                <a:extLst>
                  <a:ext uri="{FF2B5EF4-FFF2-40B4-BE49-F238E27FC236}">
                    <a16:creationId xmlns:a16="http://schemas.microsoft.com/office/drawing/2014/main" id="{2DFEC2A4-6465-4C35-B5B8-32E2A0D44D9C}"/>
                  </a:ext>
                </a:extLst>
              </p14:cNvPr>
              <p14:cNvContentPartPr/>
              <p14:nvPr/>
            </p14:nvContentPartPr>
            <p14:xfrm>
              <a:off x="8587341" y="6148962"/>
              <a:ext cx="360" cy="360"/>
            </p14:xfrm>
          </p:contentPart>
        </mc:Choice>
        <mc:Fallback>
          <p:pic>
            <p:nvPicPr>
              <p:cNvPr id="21" name="Ink 20">
                <a:extLst>
                  <a:ext uri="{FF2B5EF4-FFF2-40B4-BE49-F238E27FC236}">
                    <a16:creationId xmlns:a16="http://schemas.microsoft.com/office/drawing/2014/main" id="{2DFEC2A4-6465-4C35-B5B8-32E2A0D44D9C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8578341" y="6139962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1">
            <p14:nvContentPartPr>
              <p14:cNvPr id="27" name="Ink 26">
                <a:extLst>
                  <a:ext uri="{FF2B5EF4-FFF2-40B4-BE49-F238E27FC236}">
                    <a16:creationId xmlns:a16="http://schemas.microsoft.com/office/drawing/2014/main" id="{1116D53F-F800-4790-BE1B-F7449D7D59F2}"/>
                  </a:ext>
                </a:extLst>
              </p14:cNvPr>
              <p14:cNvContentPartPr/>
              <p14:nvPr/>
            </p14:nvContentPartPr>
            <p14:xfrm>
              <a:off x="3789981" y="5884002"/>
              <a:ext cx="504000" cy="649800"/>
            </p14:xfrm>
          </p:contentPart>
        </mc:Choice>
        <mc:Fallback>
          <p:pic>
            <p:nvPicPr>
              <p:cNvPr id="27" name="Ink 26">
                <a:extLst>
                  <a:ext uri="{FF2B5EF4-FFF2-40B4-BE49-F238E27FC236}">
                    <a16:creationId xmlns:a16="http://schemas.microsoft.com/office/drawing/2014/main" id="{1116D53F-F800-4790-BE1B-F7449D7D59F2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3780981" y="5875002"/>
                <a:ext cx="521640" cy="667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8303762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14D59C7-C96A-4A3F-99BF-4109A080CB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35040"/>
            <a:ext cx="11648661" cy="6103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4925566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EDEBE7"/>
      </a:lt2>
      <a:accent1>
        <a:srgbClr val="5FA534"/>
      </a:accent1>
      <a:accent2>
        <a:srgbClr val="DCAB34"/>
      </a:accent2>
      <a:accent3>
        <a:srgbClr val="D26D23"/>
      </a:accent3>
      <a:accent4>
        <a:srgbClr val="972323"/>
      </a:accent4>
      <a:accent5>
        <a:srgbClr val="236797"/>
      </a:accent5>
      <a:accent6>
        <a:srgbClr val="2FB6C6"/>
      </a:accent6>
      <a:hlink>
        <a:srgbClr val="8FC639"/>
      </a:hlink>
      <a:folHlink>
        <a:srgbClr val="E7C272"/>
      </a:folHlink>
    </a:clrScheme>
    <a:fontScheme name="Gallery">
      <a:majorFont>
        <a:latin typeface="Palatino Linotype" panose="020405020505050303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AC464412-510E-4F2B-8947-A0DDBD02899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124</TotalTime>
  <Words>8</Words>
  <Application>Microsoft Office PowerPoint</Application>
  <PresentationFormat>Widescreen</PresentationFormat>
  <Paragraphs>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Palatino Linotype</vt:lpstr>
      <vt:lpstr>Gallery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s.kakish</dc:creator>
  <cp:lastModifiedBy>s.kakish</cp:lastModifiedBy>
  <cp:revision>9</cp:revision>
  <dcterms:created xsi:type="dcterms:W3CDTF">2022-05-13T17:41:05Z</dcterms:created>
  <dcterms:modified xsi:type="dcterms:W3CDTF">2023-05-02T19:34:51Z</dcterms:modified>
</cp:coreProperties>
</file>