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2:08.06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0,'0'37'156,"0"0"-156,0 0 32,0 36-17,0-36-15,0 0 16,0 37-1,0-38 64,0 1-48,0 0-16,0 0 251,0 0-203,0-1-17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4:26.244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553 0 0,'0'37'141,"0"0"-125,0 36 15,0-36-16,0 0 1,0 0 0,0-1-16,0 75 15,0-38 1,0 1 15,0-37-31,0 0 31,0 0-15,36-1-16</inkml:trace>
  <inkml:trace contextRef="#ctx0" brushRef="#br0" timeOffset="1985">1399 810 0,'-37'0'78,"1"0"-62,-1 0 30,0 0-14,-37 0-1,38 0-15,-38 0-1,37 0 1,0 0-16,-36 0 15,36 0 1,-37 0 0,37 0 15,1 0 0,-1 0 0,0 0-15,0 0 15,0 0-15,1 0 15,-1 0-15,0 0-1,0 0 1,0 0 15,1 0-31,-1 0 16,-37 0 0,37 0-1,0 0-15,1 0 16,-1 0 15,0 0-31,0 0 31,0 0 110</inkml:trace>
  <inkml:trace contextRef="#ctx0" brushRef="#br0" timeOffset="18271">221 1288 0,'0'-73'172,"0"36"-156,0 0-1,0-37 1,0 1-16,0-38 31,0 75-15,0-1-1,0-37-15,37 74 344,0 0 15,0 0-343,0 0 15,-1 0-15,1 0 0,0 0-1,0 0-15,0 0 16,-37 37-1,36-37 1,1 0 0,-37 37 171,0 36-171,0-36-16,0 37 31,0-37 0,0 36-15,0-36 15,0 0-31,0 0 78,0-1 63,0 1-94,-37 37-16,1-74-31,-1 74 16,-37-38 15,74 38-15,-37-37-16,1 0 15,-1-37 16,37 36-15,-37 1-16,0-37 16,0 0 77,0 0-61,1 0-17,72 0 235,1 0-234,0 0-16,0 0 31,0 37-15,0-37-16,-1 0 15,75 0 1,-38 0 0,1 0-16,-37 0 15,0 0 1,-1 0 0,1 0-1,0 37-15,0-37 47,-37 37-31,37-37-1,-1 0 1,1 0 125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2:10.96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773 0 0,'0'37'16,"-37"-37"31,0 0 31,1 0-47,-1 0 1,0 0 14,0 0 79,0 0-109,-73 0 78,36 0-79,1 0 1,-1 0-16,37 0 16,0 0-1,1 0 1,-1 0 0,0 0 124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2:14.554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0 221 0,'0'-37'31,"0"0"-15,0 1-1,0-1 64,0 0-33,0 0-14,37 37 140,0 0-157,-1 0 48,38 0-48,-37 0 17,36 0-17,-36 0 1,37 0 15,-37 0 0,-1 0 63,-36 37-63,0 0 1,0 36-1,0-36 47,0 0-62,0 0-1,0 0 1,-36-37-16,-1 73 15,0-36 1,0 0 15,0 0 47,-36 0-46,73-1-32,-74 38 15,111-74 267,0 0-267,0 0 1,36 0-1,1-37 1,-37 37 0,-1-37-1,1 37 1,0 0-16,0 0 16,-37-36-1,37 36 1,-1 0 31,1 0 78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3:16.97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37 0 0,'0'37'234,"-37"0"-202,37 0-1,0 0-31,0-1 31,0 1 0,0 37 79,0-37-95,0-1 1,0 1 0,0 37-16,0-37 15,0-1 1,0 1 0,0 0-16,0 0 15,0 0 16,0 0 1,0-1 108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3:19.80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39 0,'37'0'47,"0"0"78,0 0-62,-1 0-48,1 0 1,37 0 0,-37 0 15,36 0-31,-36 0 15,0 0 1,36 0 0,-36 0-1,0 0 17,0 0-17,0 0 1,-37-36-1,37 36 1,-1 0 31,1 0-31,0 0-1,0 0 1,0 0 15,-1 0-15,1 0-1,0 0 17,0 0-17,36 0 16,-36 0-15,37 0 0,-37 0-1,-1 0 1,1 0 0,0 0-1,0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3:22.01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260 0 0,'-36'37'62,"36"0"-62,-37 0 16,0 110 0,-37-37-1,74-36 1,0 0-16,-36-1 16,-1-36-1,37 0 16,37-37 110,-1 0-125,1 0-1,-37-37 1,37 37 0,0 0-1,0 0 1,-37-37-1,36 37 17,-36-37-1,37 37-15,0-36-16,0 36 15,0 0 63,36 0-62,1-37-16,-37 0 16,110 0-1,-73 37 1,-38-73-16,38 73 15,0 0 1</inkml:trace>
  <inkml:trace contextRef="#ctx0" brushRef="#br0" timeOffset="2075">997 37 0,'0'37'62,"0"0"-62,-37-37 16,37 37 0,0-1 46,0 1-15,0 0-47,0 0 47,0 0-47,0 36 31,0-36 0,0 0-31,0 0 16,0 36 0,0-36-1,37 0-15,-37 0 16,0 0 0,0-1-1,0 1 1,0 0 203,0 0-204,0 0-15,0-1 16,0 1-1,0 0 1,0 37-16,0-38 16,0 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3:52.740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699 0 0,'0'37'297,"0"0"-281,0 0-1,0-1-15,0 1 47,0 0-47,0 0 63,0 0 31,0-1-63,0 1-16,0 0 1,0 0-16,0 0 16,0 36-1,0-36 1,0 0-16,0 37 16,0-1-1,0-36 1,37-37-16,-37 37 15,0 0 1,0-1 15</inkml:trace>
  <inkml:trace contextRef="#ctx0" brushRef="#br0" timeOffset="2343">1472 957 0,'-37'0'62,"1"0"-46,-1 0 0,0 0 15,0 0-15,0 0-16,1 0 15,-1 0 1,0 0-1,0 0 1,0 0 0,0 0-1,1 0 1,-1 0 0,0 0-1,0 0 16,0 0 1,1 0-1,-1 0-15,0 0-1,0 0 16,-36 0-15,36 0 0,-37 0-1,37 0 1,0 0 0,-36 0-16,36 0 31,-37 0-16,38 0-15,-1 0 16,0 0 15,0 0-15,0 0 15,1 0-15,-1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3:59.13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258 0 0,'-37'0'203,"0"0"-171,0 0-17,1 0 32,-1 0 0,0 0-31,0 0 15,37 37 109,37-37 95,-37 37-188,37 0-32,-37 0 17,0-1-1,37-36-31,-37 74 15,0-37 17,0 0-17,36-37 1,-36 36 0,0-72 312,0-1-313,0 0 1,37 37 0,0-37-16,-37-36 15,37 73 1,0-37-1,-1 0 1,1 37 15,-37-37 313,-37 37-266,37 74 313,0-37-360,0-1-31,0 1 16,0 37-1,37-37 1,-37-1 0,0 38 15,0-37-16,0 0 1,0-1 0,0 1-1,0 0 1,0 0 0,0 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3-05-02T18:44:01.157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customXml" Target="../ink/ink6.xml"/><Relationship Id="rId18" Type="http://schemas.openxmlformats.org/officeDocument/2006/relationships/image" Target="../media/image15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2.emf"/><Relationship Id="rId17" Type="http://schemas.openxmlformats.org/officeDocument/2006/relationships/customXml" Target="../ink/ink8.xml"/><Relationship Id="rId2" Type="http://schemas.openxmlformats.org/officeDocument/2006/relationships/image" Target="../media/image7.png"/><Relationship Id="rId16" Type="http://schemas.openxmlformats.org/officeDocument/2006/relationships/image" Target="../media/image14.emf"/><Relationship Id="rId20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1.emf"/><Relationship Id="rId19" Type="http://schemas.openxmlformats.org/officeDocument/2006/relationships/customXml" Target="../ink/ink9.xml"/><Relationship Id="rId4" Type="http://schemas.openxmlformats.org/officeDocument/2006/relationships/image" Target="../media/image8.emf"/><Relationship Id="rId9" Type="http://schemas.openxmlformats.org/officeDocument/2006/relationships/customXml" Target="../ink/ink4.xml"/><Relationship Id="rId14" Type="http://schemas.openxmlformats.org/officeDocument/2006/relationships/image" Target="../media/image13.emf"/><Relationship Id="rId22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41750C-8ECE-4A11-A820-7BEB30545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0" y="394044"/>
            <a:ext cx="10946295" cy="332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8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06D794-F114-40B9-B6D4-44824572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9650"/>
            <a:ext cx="12019722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6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C6451B-C9E8-41D5-A22B-3E4904E03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-39922"/>
            <a:ext cx="11966713" cy="58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7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4C342A-264D-48A7-B509-F22F5D28B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021"/>
            <a:ext cx="12046226" cy="41828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6C4263-6B80-42B9-8278-1D4C90FB2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27" y="5014913"/>
            <a:ext cx="1115833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9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FE9115-6CD6-4179-A4D0-1F4A6399A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956"/>
            <a:ext cx="11622157" cy="662608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516850F-54CD-48B4-8FCB-625236A9B816}"/>
              </a:ext>
            </a:extLst>
          </p:cNvPr>
          <p:cNvSpPr/>
          <p:nvPr/>
        </p:nvSpPr>
        <p:spPr>
          <a:xfrm>
            <a:off x="7487478" y="2753138"/>
            <a:ext cx="2292626" cy="622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من 20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3922D9-53B5-4FF0-9094-C730EE45CBE6}"/>
              </a:ext>
            </a:extLst>
          </p:cNvPr>
          <p:cNvSpPr/>
          <p:nvPr/>
        </p:nvSpPr>
        <p:spPr>
          <a:xfrm>
            <a:off x="2133600" y="2703443"/>
            <a:ext cx="2146852" cy="5963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من 12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B85E85-1829-42EF-8FF4-0FB12E67FF76}"/>
              </a:ext>
            </a:extLst>
          </p:cNvPr>
          <p:cNvSpPr/>
          <p:nvPr/>
        </p:nvSpPr>
        <p:spPr>
          <a:xfrm>
            <a:off x="7328452" y="5883965"/>
            <a:ext cx="2146852" cy="622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من 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574B0-F915-419E-8DAB-4085FDD71EF9}"/>
              </a:ext>
            </a:extLst>
          </p:cNvPr>
          <p:cNvSpPr/>
          <p:nvPr/>
        </p:nvSpPr>
        <p:spPr>
          <a:xfrm>
            <a:off x="1722783" y="5883965"/>
            <a:ext cx="2676939" cy="622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من 22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BF14709-0209-4C2B-BEFB-8928187D3BD6}"/>
                  </a:ext>
                </a:extLst>
              </p14:cNvPr>
              <p14:cNvContentPartPr/>
              <p14:nvPr/>
            </p14:nvContentPartPr>
            <p14:xfrm>
              <a:off x="9422181" y="2835882"/>
              <a:ext cx="360" cy="199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BF14709-0209-4C2B-BEFB-8928187D3B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13181" y="2826882"/>
                <a:ext cx="1800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7C3EB5C-726E-4E0B-A167-51E866D5F002}"/>
                  </a:ext>
                </a:extLst>
              </p14:cNvPr>
              <p14:cNvContentPartPr/>
              <p14:nvPr/>
            </p14:nvContentPartPr>
            <p14:xfrm>
              <a:off x="9303021" y="3114162"/>
              <a:ext cx="278640" cy="13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C3EB5C-726E-4E0B-A167-51E866D5F00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94021" y="3105162"/>
                <a:ext cx="2962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25BFC1C-2C82-4CB7-8696-06D29D69B478}"/>
                  </a:ext>
                </a:extLst>
              </p14:cNvPr>
              <p14:cNvContentPartPr/>
              <p14:nvPr/>
            </p14:nvContentPartPr>
            <p14:xfrm>
              <a:off x="9382581" y="3193722"/>
              <a:ext cx="252000" cy="2257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25BFC1C-2C82-4CB7-8696-06D29D69B47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373581" y="3184722"/>
                <a:ext cx="26964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BAA450-D42C-4E99-AE2A-B6C5E04A7AB7}"/>
                  </a:ext>
                </a:extLst>
              </p14:cNvPr>
              <p14:cNvContentPartPr/>
              <p14:nvPr/>
            </p14:nvContentPartPr>
            <p14:xfrm>
              <a:off x="3962421" y="2690082"/>
              <a:ext cx="13680" cy="2786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BAA450-D42C-4E99-AE2A-B6C5E04A7AB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53421" y="2681082"/>
                <a:ext cx="3132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C3F6D02-3076-4DE0-A0ED-5450E112CC64}"/>
                  </a:ext>
                </a:extLst>
              </p14:cNvPr>
              <p14:cNvContentPartPr/>
              <p14:nvPr/>
            </p14:nvContentPartPr>
            <p14:xfrm>
              <a:off x="3670821" y="3020562"/>
              <a:ext cx="504000" cy="14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C3F6D02-3076-4DE0-A0ED-5450E112CC6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61821" y="3011562"/>
                <a:ext cx="52164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7A41707-A565-4114-BAD5-92820A1107D9}"/>
                  </a:ext>
                </a:extLst>
              </p14:cNvPr>
              <p14:cNvContentPartPr/>
              <p14:nvPr/>
            </p14:nvContentPartPr>
            <p14:xfrm>
              <a:off x="3696381" y="3114162"/>
              <a:ext cx="366480" cy="4244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7A41707-A565-4114-BAD5-92820A1107D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87381" y="3105162"/>
                <a:ext cx="384120" cy="4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F54FA38-590E-443E-AD9C-596581802710}"/>
                  </a:ext>
                </a:extLst>
              </p14:cNvPr>
              <p14:cNvContentPartPr/>
              <p14:nvPr/>
            </p14:nvContentPartPr>
            <p14:xfrm>
              <a:off x="8971821" y="5936922"/>
              <a:ext cx="530280" cy="3448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F54FA38-590E-443E-AD9C-59658180271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962821" y="5927922"/>
                <a:ext cx="547920" cy="36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8FC1CDB-83DA-4B9C-AEA5-2FC669119918}"/>
                  </a:ext>
                </a:extLst>
              </p14:cNvPr>
              <p14:cNvContentPartPr/>
              <p14:nvPr/>
            </p14:nvContentPartPr>
            <p14:xfrm>
              <a:off x="9157221" y="6347682"/>
              <a:ext cx="133920" cy="252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8FC1CDB-83DA-4B9C-AEA5-2FC66911991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148221" y="6338682"/>
                <a:ext cx="15156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DFEC2A4-6465-4C35-B5B8-32E2A0D44D9C}"/>
                  </a:ext>
                </a:extLst>
              </p14:cNvPr>
              <p14:cNvContentPartPr/>
              <p14:nvPr/>
            </p14:nvContentPartPr>
            <p14:xfrm>
              <a:off x="8587341" y="6148962"/>
              <a:ext cx="360" cy="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DFEC2A4-6465-4C35-B5B8-32E2A0D44D9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578341" y="613996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116D53F-F800-4790-BE1B-F7449D7D59F2}"/>
                  </a:ext>
                </a:extLst>
              </p14:cNvPr>
              <p14:cNvContentPartPr/>
              <p14:nvPr/>
            </p14:nvContentPartPr>
            <p14:xfrm>
              <a:off x="3789981" y="5884002"/>
              <a:ext cx="504000" cy="6498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116D53F-F800-4790-BE1B-F7449D7D59F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780981" y="5875002"/>
                <a:ext cx="521640" cy="66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037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D59C7-C96A-4A3F-99BF-4109A080C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040"/>
            <a:ext cx="11648661" cy="610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255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124</TotalTime>
  <Words>8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Palatino Linotype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9</cp:revision>
  <dcterms:created xsi:type="dcterms:W3CDTF">2022-05-13T17:41:05Z</dcterms:created>
  <dcterms:modified xsi:type="dcterms:W3CDTF">2023-05-02T19:34:51Z</dcterms:modified>
</cp:coreProperties>
</file>