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64" r:id="rId6"/>
    <p:sldId id="265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4/30/2023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4/30/2023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4/30/2023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4/30/2023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4/30/2023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4/30/2023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4/30/2023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0594571-2AA0-4448-97C8-8E52AE98F7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877" y="278297"/>
            <a:ext cx="10792403" cy="2206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311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96E56AA-CF59-41C6-BC0A-55835514A3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67723"/>
            <a:ext cx="12192000" cy="5451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84565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96218D3-9E8A-4073-BF24-98933E2705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516139" cy="5150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526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1FB0781-62E0-41FD-BCA3-E76C590B2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-23665"/>
            <a:ext cx="11887200" cy="5757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2221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DFFE847-47F1-4DDF-8E29-F59B725E50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017" y="198784"/>
            <a:ext cx="11807687" cy="5587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461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69006F8-D23A-44FC-8EE1-218554E778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296" y="286993"/>
            <a:ext cx="11592131" cy="3277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4198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C832EF2-DB16-4901-981D-E8DD0D765C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582" y="251791"/>
            <a:ext cx="11237757" cy="6324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7571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5FFE0CE-2FC9-44E7-83E0-F77984E5A0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278" y="-251716"/>
            <a:ext cx="11926957" cy="7312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02111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2151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Palatino Linotype</vt:lpstr>
      <vt:lpstr>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s.kakish</dc:creator>
  <cp:lastModifiedBy>s.kakish</cp:lastModifiedBy>
  <cp:revision>9</cp:revision>
  <dcterms:created xsi:type="dcterms:W3CDTF">2022-05-11T19:08:14Z</dcterms:created>
  <dcterms:modified xsi:type="dcterms:W3CDTF">2023-04-30T18:40:36Z</dcterms:modified>
</cp:coreProperties>
</file>