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4" r:id="rId4"/>
    <p:sldId id="258" r:id="rId5"/>
    <p:sldId id="259" r:id="rId6"/>
    <p:sldId id="260" r:id="rId7"/>
    <p:sldId id="266" r:id="rId8"/>
    <p:sldId id="263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4A4A-EC6A-4C0E-9346-B990DA544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897" y="446018"/>
            <a:ext cx="93630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38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05484E-9810-434E-9B42-6A74A21D4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254080"/>
            <a:ext cx="11834191" cy="60274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D9421D-BCD4-4031-B9C1-5704F99812D6}"/>
              </a:ext>
            </a:extLst>
          </p:cNvPr>
          <p:cNvSpPr/>
          <p:nvPr/>
        </p:nvSpPr>
        <p:spPr>
          <a:xfrm>
            <a:off x="1961323" y="1630017"/>
            <a:ext cx="954156" cy="6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&gt;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E4747-DAFA-462B-B452-C34AD2082EFA}"/>
              </a:ext>
            </a:extLst>
          </p:cNvPr>
          <p:cNvSpPr/>
          <p:nvPr/>
        </p:nvSpPr>
        <p:spPr>
          <a:xfrm>
            <a:off x="1961323" y="3091069"/>
            <a:ext cx="954156" cy="6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B746B9-714F-4A32-8AD5-4F18CB5FCBCF}"/>
              </a:ext>
            </a:extLst>
          </p:cNvPr>
          <p:cNvSpPr/>
          <p:nvPr/>
        </p:nvSpPr>
        <p:spPr>
          <a:xfrm>
            <a:off x="8421758" y="4565374"/>
            <a:ext cx="954156" cy="6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F6983B-2284-40C9-80EE-A021C50F6237}"/>
              </a:ext>
            </a:extLst>
          </p:cNvPr>
          <p:cNvSpPr/>
          <p:nvPr/>
        </p:nvSpPr>
        <p:spPr>
          <a:xfrm>
            <a:off x="1961323" y="4565374"/>
            <a:ext cx="954156" cy="6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310F1E-C269-493D-BD06-4A462E4CB796}"/>
              </a:ext>
            </a:extLst>
          </p:cNvPr>
          <p:cNvSpPr/>
          <p:nvPr/>
        </p:nvSpPr>
        <p:spPr>
          <a:xfrm>
            <a:off x="8421759" y="3091068"/>
            <a:ext cx="954156" cy="6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CF0C7C-96C8-4EBC-9103-9FB939E7DC48}"/>
              </a:ext>
            </a:extLst>
          </p:cNvPr>
          <p:cNvSpPr/>
          <p:nvPr/>
        </p:nvSpPr>
        <p:spPr>
          <a:xfrm>
            <a:off x="8421758" y="1630017"/>
            <a:ext cx="954156" cy="6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4046530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52B731-33CB-49ED-BB7E-BFB242D72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6428"/>
            <a:ext cx="12085983" cy="509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9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65765A-44C4-4482-9258-383ADEA98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766"/>
            <a:ext cx="12099235" cy="519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17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781F7B0-DEE2-4711-8875-70BF97432563}"/>
              </a:ext>
            </a:extLst>
          </p:cNvPr>
          <p:cNvSpPr/>
          <p:nvPr/>
        </p:nvSpPr>
        <p:spPr>
          <a:xfrm>
            <a:off x="6838122" y="1351722"/>
            <a:ext cx="357808" cy="3710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E78BCA-8302-4489-8BD7-DB41D362A7C5}"/>
              </a:ext>
            </a:extLst>
          </p:cNvPr>
          <p:cNvSpPr/>
          <p:nvPr/>
        </p:nvSpPr>
        <p:spPr>
          <a:xfrm>
            <a:off x="6665843" y="2438400"/>
            <a:ext cx="530087" cy="3710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BC211-C47D-4E35-8C75-E746A2682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4313" y="3675909"/>
            <a:ext cx="379560" cy="45212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405359-5BDC-45BB-9ABD-5251419C4D3F}"/>
              </a:ext>
            </a:extLst>
          </p:cNvPr>
          <p:cNvSpPr/>
          <p:nvPr/>
        </p:nvSpPr>
        <p:spPr>
          <a:xfrm>
            <a:off x="8965096" y="3583918"/>
            <a:ext cx="530087" cy="3710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FB1ECF-7A76-4BB5-B74E-AEF2D9D8D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57" y="145774"/>
            <a:ext cx="11847443" cy="610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9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13296C-8886-4DB7-936E-8AF000CA2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56" y="238541"/>
            <a:ext cx="12071844" cy="2837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CFD912-4633-468A-96CA-0D4DFD3BC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9154" y="37894"/>
            <a:ext cx="13110308" cy="540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8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A02AC-1A67-4397-9DC7-78588EC49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6" y="548488"/>
            <a:ext cx="11211338" cy="540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2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0444F7-D568-4755-996C-10B8878C9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9269"/>
            <a:ext cx="11820939" cy="663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42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BBA90A-C52C-4C6B-9629-C622C171F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2422"/>
            <a:ext cx="12032973" cy="537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015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38</TotalTime>
  <Words>9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8</cp:revision>
  <dcterms:created xsi:type="dcterms:W3CDTF">2022-05-10T19:47:35Z</dcterms:created>
  <dcterms:modified xsi:type="dcterms:W3CDTF">2023-05-07T19:57:22Z</dcterms:modified>
</cp:coreProperties>
</file>